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7"/>
  </p:notesMasterIdLst>
  <p:sldIdLst>
    <p:sldId id="2143" r:id="rId5"/>
    <p:sldId id="3865" r:id="rId6"/>
    <p:sldId id="3863" r:id="rId7"/>
    <p:sldId id="3864" r:id="rId8"/>
    <p:sldId id="3580" r:id="rId9"/>
    <p:sldId id="2821" r:id="rId10"/>
    <p:sldId id="792" r:id="rId11"/>
    <p:sldId id="793" r:id="rId12"/>
    <p:sldId id="799" r:id="rId13"/>
    <p:sldId id="800" r:id="rId14"/>
    <p:sldId id="801" r:id="rId15"/>
    <p:sldId id="810" r:id="rId16"/>
    <p:sldId id="3229" r:id="rId17"/>
    <p:sldId id="3230" r:id="rId18"/>
    <p:sldId id="3233" r:id="rId19"/>
    <p:sldId id="3232" r:id="rId20"/>
    <p:sldId id="3343" r:id="rId21"/>
    <p:sldId id="3344" r:id="rId22"/>
    <p:sldId id="3226" r:id="rId23"/>
    <p:sldId id="3237" r:id="rId24"/>
    <p:sldId id="3235" r:id="rId25"/>
    <p:sldId id="3238" r:id="rId26"/>
    <p:sldId id="3236" r:id="rId27"/>
    <p:sldId id="3239" r:id="rId28"/>
    <p:sldId id="3241" r:id="rId29"/>
    <p:sldId id="3242" r:id="rId30"/>
    <p:sldId id="3243" r:id="rId31"/>
    <p:sldId id="3244" r:id="rId32"/>
    <p:sldId id="3245" r:id="rId33"/>
    <p:sldId id="3246" r:id="rId34"/>
    <p:sldId id="3247" r:id="rId35"/>
    <p:sldId id="3248" r:id="rId36"/>
    <p:sldId id="3249" r:id="rId37"/>
    <p:sldId id="3250" r:id="rId38"/>
    <p:sldId id="3251" r:id="rId39"/>
    <p:sldId id="3252" r:id="rId40"/>
    <p:sldId id="3253" r:id="rId41"/>
    <p:sldId id="3254" r:id="rId42"/>
    <p:sldId id="3256" r:id="rId43"/>
    <p:sldId id="3257" r:id="rId44"/>
    <p:sldId id="3258" r:id="rId45"/>
    <p:sldId id="3259" r:id="rId46"/>
    <p:sldId id="3260" r:id="rId47"/>
    <p:sldId id="3261" r:id="rId48"/>
    <p:sldId id="3262" r:id="rId49"/>
    <p:sldId id="3263" r:id="rId50"/>
    <p:sldId id="3264" r:id="rId51"/>
    <p:sldId id="3265" r:id="rId52"/>
    <p:sldId id="3266" r:id="rId53"/>
    <p:sldId id="3267" r:id="rId54"/>
    <p:sldId id="3270" r:id="rId55"/>
    <p:sldId id="3271" r:id="rId56"/>
    <p:sldId id="3272" r:id="rId57"/>
    <p:sldId id="3273" r:id="rId58"/>
    <p:sldId id="3274" r:id="rId59"/>
    <p:sldId id="3275" r:id="rId60"/>
    <p:sldId id="3276" r:id="rId61"/>
    <p:sldId id="3277" r:id="rId62"/>
    <p:sldId id="3278" r:id="rId63"/>
    <p:sldId id="3279" r:id="rId64"/>
    <p:sldId id="3341" r:id="rId65"/>
    <p:sldId id="3280" r:id="rId66"/>
    <p:sldId id="3281" r:id="rId67"/>
    <p:sldId id="3282" r:id="rId68"/>
    <p:sldId id="3283" r:id="rId69"/>
    <p:sldId id="3284" r:id="rId70"/>
    <p:sldId id="3285" r:id="rId71"/>
    <p:sldId id="3286" r:id="rId72"/>
    <p:sldId id="3287" r:id="rId73"/>
    <p:sldId id="3288" r:id="rId74"/>
    <p:sldId id="3291" r:id="rId75"/>
    <p:sldId id="3292" r:id="rId76"/>
    <p:sldId id="3293" r:id="rId77"/>
    <p:sldId id="3294" r:id="rId78"/>
    <p:sldId id="3295" r:id="rId79"/>
    <p:sldId id="3290" r:id="rId80"/>
    <p:sldId id="3296" r:id="rId81"/>
    <p:sldId id="3297" r:id="rId82"/>
    <p:sldId id="3298" r:id="rId83"/>
    <p:sldId id="3299" r:id="rId84"/>
    <p:sldId id="3300" r:id="rId85"/>
    <p:sldId id="3301" r:id="rId86"/>
    <p:sldId id="3302" r:id="rId87"/>
    <p:sldId id="3303" r:id="rId88"/>
    <p:sldId id="3304" r:id="rId89"/>
    <p:sldId id="3305" r:id="rId90"/>
    <p:sldId id="3306" r:id="rId91"/>
    <p:sldId id="3307" r:id="rId92"/>
    <p:sldId id="3309" r:id="rId93"/>
    <p:sldId id="3308" r:id="rId94"/>
    <p:sldId id="3310" r:id="rId95"/>
    <p:sldId id="3311" r:id="rId96"/>
    <p:sldId id="3313" r:id="rId97"/>
    <p:sldId id="3314" r:id="rId98"/>
    <p:sldId id="3315" r:id="rId99"/>
    <p:sldId id="3316" r:id="rId100"/>
    <p:sldId id="3317" r:id="rId101"/>
    <p:sldId id="3318" r:id="rId102"/>
    <p:sldId id="3319" r:id="rId103"/>
    <p:sldId id="3320" r:id="rId104"/>
    <p:sldId id="3321" r:id="rId105"/>
    <p:sldId id="3322" r:id="rId106"/>
    <p:sldId id="3323" r:id="rId107"/>
    <p:sldId id="3324" r:id="rId108"/>
    <p:sldId id="3325" r:id="rId109"/>
    <p:sldId id="3326" r:id="rId110"/>
    <p:sldId id="3327" r:id="rId111"/>
    <p:sldId id="3328" r:id="rId112"/>
    <p:sldId id="3329" r:id="rId113"/>
    <p:sldId id="3330" r:id="rId114"/>
    <p:sldId id="3331" r:id="rId115"/>
    <p:sldId id="3332" r:id="rId116"/>
    <p:sldId id="3342" r:id="rId117"/>
    <p:sldId id="3333" r:id="rId118"/>
    <p:sldId id="3334" r:id="rId119"/>
    <p:sldId id="3335" r:id="rId120"/>
    <p:sldId id="3336" r:id="rId121"/>
    <p:sldId id="3337" r:id="rId122"/>
    <p:sldId id="3338" r:id="rId123"/>
    <p:sldId id="3339" r:id="rId124"/>
    <p:sldId id="3340" r:id="rId125"/>
    <p:sldId id="2300" r:id="rId126"/>
  </p:sldIdLst>
  <p:sldSz cx="14630400" cy="8229600"/>
  <p:notesSz cx="6858000" cy="9144000"/>
  <p:defaultTextStyle>
    <a:defPPr>
      <a:defRPr lang="en-US"/>
    </a:defPPr>
    <a:lvl1pPr marL="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lyan Reddy" initials="KR" lastIdx="1" clrIdx="0">
    <p:extLst>
      <p:ext uri="{19B8F6BF-5375-455C-9EA6-DF929625EA0E}">
        <p15:presenceInfo xmlns:p15="http://schemas.microsoft.com/office/powerpoint/2012/main" userId="c9a51c2cda3cd10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9954"/>
    <a:srgbClr val="F55C29"/>
    <a:srgbClr val="1A40C0"/>
    <a:srgbClr val="47FFB5"/>
    <a:srgbClr val="AAA6FF"/>
    <a:srgbClr val="F5853A"/>
    <a:srgbClr val="F5AD79"/>
    <a:srgbClr val="CBFFFA"/>
    <a:srgbClr val="9B072B"/>
    <a:srgbClr val="FFBF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C5D6DB-6709-5340-A7F1-62445ABE064D}" v="1663" dt="2024-11-11T23:14:23.7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68"/>
    <p:restoredTop sz="96284"/>
  </p:normalViewPr>
  <p:slideViewPr>
    <p:cSldViewPr snapToGrid="0" snapToObjects="1">
      <p:cViewPr varScale="1">
        <p:scale>
          <a:sx n="129" d="100"/>
          <a:sy n="129" d="100"/>
        </p:scale>
        <p:origin x="1400" y="20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6" Type="http://schemas.openxmlformats.org/officeDocument/2006/relationships/slide" Target="slides/slide12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28" Type="http://schemas.openxmlformats.org/officeDocument/2006/relationships/commentAuthors" Target="commentAuthors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18" Type="http://schemas.openxmlformats.org/officeDocument/2006/relationships/slide" Target="slides/slide114.xml"/><Relationship Id="rId134" Type="http://schemas.microsoft.com/office/2015/10/relationships/revisionInfo" Target="revisionInfo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openxmlformats.org/officeDocument/2006/relationships/slide" Target="slides/slide120.xml"/><Relationship Id="rId129" Type="http://schemas.openxmlformats.org/officeDocument/2006/relationships/presProps" Target="presProps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0" Type="http://schemas.openxmlformats.org/officeDocument/2006/relationships/viewProps" Target="viewProps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theme" Target="theme/theme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3" Type="http://schemas.openxmlformats.org/officeDocument/2006/relationships/customXml" Target="../customXml/item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tableStyles" Target="tableStyles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acksimplify Team" userId="30f9c473cae68561" providerId="LiveId" clId="{27C5D6DB-6709-5340-A7F1-62445ABE064D}"/>
    <pc:docChg chg="undo custSel addSld delSld modSld sldOrd">
      <pc:chgData name="stacksimplify Team" userId="30f9c473cae68561" providerId="LiveId" clId="{27C5D6DB-6709-5340-A7F1-62445ABE064D}" dt="2024-11-11T23:14:39.552" v="3792" actId="14100"/>
      <pc:docMkLst>
        <pc:docMk/>
      </pc:docMkLst>
      <pc:sldChg chg="addSp delSp modSp mod">
        <pc:chgData name="stacksimplify Team" userId="30f9c473cae68561" providerId="LiveId" clId="{27C5D6DB-6709-5340-A7F1-62445ABE064D}" dt="2024-11-11T06:49:25.466" v="3681" actId="20577"/>
        <pc:sldMkLst>
          <pc:docMk/>
          <pc:sldMk cId="1390560290" sldId="2143"/>
        </pc:sldMkLst>
        <pc:spChg chg="mod">
          <ac:chgData name="stacksimplify Team" userId="30f9c473cae68561" providerId="LiveId" clId="{27C5D6DB-6709-5340-A7F1-62445ABE064D}" dt="2024-11-11T06:49:25.466" v="3681" actId="20577"/>
          <ac:spMkLst>
            <pc:docMk/>
            <pc:sldMk cId="1390560290" sldId="2143"/>
            <ac:spMk id="2" creationId="{00000000-0000-0000-0000-000000000000}"/>
          </ac:spMkLst>
        </pc:spChg>
        <pc:spChg chg="add del mod">
          <ac:chgData name="stacksimplify Team" userId="30f9c473cae68561" providerId="LiveId" clId="{27C5D6DB-6709-5340-A7F1-62445ABE064D}" dt="2024-11-11T06:47:37.249" v="3659"/>
          <ac:spMkLst>
            <pc:docMk/>
            <pc:sldMk cId="1390560290" sldId="2143"/>
            <ac:spMk id="4" creationId="{5DF4EAD1-6CC7-F84A-AD2C-F27F66010BE9}"/>
          </ac:spMkLst>
        </pc:spChg>
      </pc:sldChg>
      <pc:sldChg chg="modSp add mod">
        <pc:chgData name="stacksimplify Team" userId="30f9c473cae68561" providerId="LiveId" clId="{27C5D6DB-6709-5340-A7F1-62445ABE064D}" dt="2024-11-11T06:48:34.611" v="3665"/>
        <pc:sldMkLst>
          <pc:docMk/>
          <pc:sldMk cId="2288829342" sldId="2821"/>
        </pc:sldMkLst>
        <pc:graphicFrameChg chg="mod modGraphic">
          <ac:chgData name="stacksimplify Team" userId="30f9c473cae68561" providerId="LiveId" clId="{27C5D6DB-6709-5340-A7F1-62445ABE064D}" dt="2024-11-11T06:48:34.611" v="3665"/>
          <ac:graphicFrameMkLst>
            <pc:docMk/>
            <pc:sldMk cId="2288829342" sldId="2821"/>
            <ac:graphicFrameMk id="6" creationId="{50ABBA9D-D8C0-9B24-8791-F94AE532A4E3}"/>
          </ac:graphicFrameMkLst>
        </pc:graphicFrameChg>
      </pc:sldChg>
      <pc:sldChg chg="modSp">
        <pc:chgData name="stacksimplify Team" userId="30f9c473cae68561" providerId="LiveId" clId="{27C5D6DB-6709-5340-A7F1-62445ABE064D}" dt="2024-11-11T05:38:38.858" v="1609" actId="207"/>
        <pc:sldMkLst>
          <pc:docMk/>
          <pc:sldMk cId="1095417577" sldId="3233"/>
        </pc:sldMkLst>
        <pc:spChg chg="mod">
          <ac:chgData name="stacksimplify Team" userId="30f9c473cae68561" providerId="LiveId" clId="{27C5D6DB-6709-5340-A7F1-62445ABE064D}" dt="2024-11-11T05:38:38.858" v="1609" actId="207"/>
          <ac:spMkLst>
            <pc:docMk/>
            <pc:sldMk cId="1095417577" sldId="3233"/>
            <ac:spMk id="55" creationId="{34F15715-D491-B6B9-D171-664549AC9B42}"/>
          </ac:spMkLst>
        </pc:spChg>
      </pc:sldChg>
      <pc:sldChg chg="modSp">
        <pc:chgData name="stacksimplify Team" userId="30f9c473cae68561" providerId="LiveId" clId="{27C5D6DB-6709-5340-A7F1-62445ABE064D}" dt="2024-11-04T10:03:56.539" v="0" actId="207"/>
        <pc:sldMkLst>
          <pc:docMk/>
          <pc:sldMk cId="1506039276" sldId="3246"/>
        </pc:sldMkLst>
        <pc:spChg chg="mod">
          <ac:chgData name="stacksimplify Team" userId="30f9c473cae68561" providerId="LiveId" clId="{27C5D6DB-6709-5340-A7F1-62445ABE064D}" dt="2024-11-04T10:03:56.539" v="0" actId="207"/>
          <ac:spMkLst>
            <pc:docMk/>
            <pc:sldMk cId="1506039276" sldId="3246"/>
            <ac:spMk id="3" creationId="{ECAB3A4E-8677-5FD6-EF05-887537A1FA96}"/>
          </ac:spMkLst>
        </pc:spChg>
      </pc:sldChg>
      <pc:sldChg chg="modSp">
        <pc:chgData name="stacksimplify Team" userId="30f9c473cae68561" providerId="LiveId" clId="{27C5D6DB-6709-5340-A7F1-62445ABE064D}" dt="2024-11-05T23:30:28.820" v="3" actId="207"/>
        <pc:sldMkLst>
          <pc:docMk/>
          <pc:sldMk cId="3528635665" sldId="3248"/>
        </pc:sldMkLst>
        <pc:spChg chg="mod">
          <ac:chgData name="stacksimplify Team" userId="30f9c473cae68561" providerId="LiveId" clId="{27C5D6DB-6709-5340-A7F1-62445ABE064D}" dt="2024-11-05T23:30:28.820" v="3" actId="207"/>
          <ac:spMkLst>
            <pc:docMk/>
            <pc:sldMk cId="3528635665" sldId="3248"/>
            <ac:spMk id="3" creationId="{5F11F5B5-5302-9516-CD5C-4FDB0061B21C}"/>
          </ac:spMkLst>
        </pc:spChg>
      </pc:sldChg>
      <pc:sldChg chg="modSp">
        <pc:chgData name="stacksimplify Team" userId="30f9c473cae68561" providerId="LiveId" clId="{27C5D6DB-6709-5340-A7F1-62445ABE064D}" dt="2024-11-06T01:16:34.003" v="5" actId="33524"/>
        <pc:sldMkLst>
          <pc:docMk/>
          <pc:sldMk cId="2643946075" sldId="3253"/>
        </pc:sldMkLst>
        <pc:spChg chg="mod">
          <ac:chgData name="stacksimplify Team" userId="30f9c473cae68561" providerId="LiveId" clId="{27C5D6DB-6709-5340-A7F1-62445ABE064D}" dt="2024-11-06T01:16:34.003" v="5" actId="33524"/>
          <ac:spMkLst>
            <pc:docMk/>
            <pc:sldMk cId="2643946075" sldId="3253"/>
            <ac:spMk id="3" creationId="{B485F9EE-CB70-A8DE-37C5-24ACE6E35135}"/>
          </ac:spMkLst>
        </pc:spChg>
      </pc:sldChg>
      <pc:sldChg chg="modSp mod">
        <pc:chgData name="stacksimplify Team" userId="30f9c473cae68561" providerId="LiveId" clId="{27C5D6DB-6709-5340-A7F1-62445ABE064D}" dt="2024-11-06T02:04:50.423" v="75" actId="207"/>
        <pc:sldMkLst>
          <pc:docMk/>
          <pc:sldMk cId="3132285595" sldId="3258"/>
        </pc:sldMkLst>
        <pc:spChg chg="mod">
          <ac:chgData name="stacksimplify Team" userId="30f9c473cae68561" providerId="LiveId" clId="{27C5D6DB-6709-5340-A7F1-62445ABE064D}" dt="2024-11-06T02:04:50.423" v="75" actId="207"/>
          <ac:spMkLst>
            <pc:docMk/>
            <pc:sldMk cId="3132285595" sldId="3258"/>
            <ac:spMk id="8" creationId="{CD94F5EA-22D2-5B12-182F-A6A98AFA05F4}"/>
          </ac:spMkLst>
        </pc:spChg>
      </pc:sldChg>
      <pc:sldChg chg="addSp modSp mod modAnim">
        <pc:chgData name="stacksimplify Team" userId="30f9c473cae68561" providerId="LiveId" clId="{27C5D6DB-6709-5340-A7F1-62445ABE064D}" dt="2024-11-06T01:56:07.504" v="28"/>
        <pc:sldMkLst>
          <pc:docMk/>
          <pc:sldMk cId="426786335" sldId="3259"/>
        </pc:sldMkLst>
        <pc:spChg chg="add mod">
          <ac:chgData name="stacksimplify Team" userId="30f9c473cae68561" providerId="LiveId" clId="{27C5D6DB-6709-5340-A7F1-62445ABE064D}" dt="2024-11-06T01:55:35.709" v="27" actId="207"/>
          <ac:spMkLst>
            <pc:docMk/>
            <pc:sldMk cId="426786335" sldId="3259"/>
            <ac:spMk id="6" creationId="{563FEE19-0A18-9DD7-3E79-BF29B1BE4776}"/>
          </ac:spMkLst>
        </pc:spChg>
        <pc:picChg chg="add mod">
          <ac:chgData name="stacksimplify Team" userId="30f9c473cae68561" providerId="LiveId" clId="{27C5D6DB-6709-5340-A7F1-62445ABE064D}" dt="2024-11-06T01:54:54.491" v="22" actId="1076"/>
          <ac:picMkLst>
            <pc:docMk/>
            <pc:sldMk cId="426786335" sldId="3259"/>
            <ac:picMk id="7" creationId="{EC2CAD15-259A-53AA-9B76-DA7CE71BBA8F}"/>
          </ac:picMkLst>
        </pc:picChg>
      </pc:sldChg>
      <pc:sldChg chg="modAnim">
        <pc:chgData name="stacksimplify Team" userId="30f9c473cae68561" providerId="LiveId" clId="{27C5D6DB-6709-5340-A7F1-62445ABE064D}" dt="2024-11-06T02:24:15.714" v="78"/>
        <pc:sldMkLst>
          <pc:docMk/>
          <pc:sldMk cId="1286041374" sldId="3261"/>
        </pc:sldMkLst>
      </pc:sldChg>
      <pc:sldChg chg="modSp mod">
        <pc:chgData name="stacksimplify Team" userId="30f9c473cae68561" providerId="LiveId" clId="{27C5D6DB-6709-5340-A7F1-62445ABE064D}" dt="2024-11-06T02:25:59.888" v="87" actId="20577"/>
        <pc:sldMkLst>
          <pc:docMk/>
          <pc:sldMk cId="1561214445" sldId="3262"/>
        </pc:sldMkLst>
        <pc:spChg chg="mod">
          <ac:chgData name="stacksimplify Team" userId="30f9c473cae68561" providerId="LiveId" clId="{27C5D6DB-6709-5340-A7F1-62445ABE064D}" dt="2024-11-06T02:25:59.888" v="87" actId="20577"/>
          <ac:spMkLst>
            <pc:docMk/>
            <pc:sldMk cId="1561214445" sldId="3262"/>
            <ac:spMk id="4" creationId="{6B5C1B3F-2275-9D66-525E-0C45A7C04C40}"/>
          </ac:spMkLst>
        </pc:spChg>
      </pc:sldChg>
      <pc:sldChg chg="modSp mod">
        <pc:chgData name="stacksimplify Team" userId="30f9c473cae68561" providerId="LiveId" clId="{27C5D6DB-6709-5340-A7F1-62445ABE064D}" dt="2024-11-06T04:27:07.593" v="139" actId="20577"/>
        <pc:sldMkLst>
          <pc:docMk/>
          <pc:sldMk cId="1979409865" sldId="3266"/>
        </pc:sldMkLst>
        <pc:spChg chg="mod">
          <ac:chgData name="stacksimplify Team" userId="30f9c473cae68561" providerId="LiveId" clId="{27C5D6DB-6709-5340-A7F1-62445ABE064D}" dt="2024-11-06T04:27:07.593" v="139" actId="20577"/>
          <ac:spMkLst>
            <pc:docMk/>
            <pc:sldMk cId="1979409865" sldId="3266"/>
            <ac:spMk id="8" creationId="{38F54E41-728F-397B-B91A-45D68ED22114}"/>
          </ac:spMkLst>
        </pc:spChg>
      </pc:sldChg>
      <pc:sldChg chg="modSp mod modAnim">
        <pc:chgData name="stacksimplify Team" userId="30f9c473cae68561" providerId="LiveId" clId="{27C5D6DB-6709-5340-A7F1-62445ABE064D}" dt="2024-11-06T04:36:49.620" v="155" actId="20577"/>
        <pc:sldMkLst>
          <pc:docMk/>
          <pc:sldMk cId="222285921" sldId="3267"/>
        </pc:sldMkLst>
        <pc:spChg chg="mod">
          <ac:chgData name="stacksimplify Team" userId="30f9c473cae68561" providerId="LiveId" clId="{27C5D6DB-6709-5340-A7F1-62445ABE064D}" dt="2024-11-06T04:36:49.620" v="155" actId="20577"/>
          <ac:spMkLst>
            <pc:docMk/>
            <pc:sldMk cId="222285921" sldId="3267"/>
            <ac:spMk id="3" creationId="{DC08DDA5-0469-95F2-9AD0-91FA7E4D203C}"/>
          </ac:spMkLst>
        </pc:spChg>
        <pc:spChg chg="mod">
          <ac:chgData name="stacksimplify Team" userId="30f9c473cae68561" providerId="LiveId" clId="{27C5D6DB-6709-5340-A7F1-62445ABE064D}" dt="2024-11-06T04:13:07.924" v="93" actId="20577"/>
          <ac:spMkLst>
            <pc:docMk/>
            <pc:sldMk cId="222285921" sldId="3267"/>
            <ac:spMk id="4" creationId="{CB6725D7-32FB-BE41-549B-62BE4F976284}"/>
          </ac:spMkLst>
        </pc:spChg>
      </pc:sldChg>
      <pc:sldChg chg="modSp">
        <pc:chgData name="stacksimplify Team" userId="30f9c473cae68561" providerId="LiveId" clId="{27C5D6DB-6709-5340-A7F1-62445ABE064D}" dt="2024-11-06T05:05:49.200" v="225" actId="207"/>
        <pc:sldMkLst>
          <pc:docMk/>
          <pc:sldMk cId="1717233947" sldId="3271"/>
        </pc:sldMkLst>
        <pc:spChg chg="mod">
          <ac:chgData name="stacksimplify Team" userId="30f9c473cae68561" providerId="LiveId" clId="{27C5D6DB-6709-5340-A7F1-62445ABE064D}" dt="2024-11-06T05:05:49.200" v="225" actId="207"/>
          <ac:spMkLst>
            <pc:docMk/>
            <pc:sldMk cId="1717233947" sldId="3271"/>
            <ac:spMk id="3" creationId="{E3E339D0-C155-C945-0727-55E1C35B448A}"/>
          </ac:spMkLst>
        </pc:spChg>
      </pc:sldChg>
      <pc:sldChg chg="modSp mod">
        <pc:chgData name="stacksimplify Team" userId="30f9c473cae68561" providerId="LiveId" clId="{27C5D6DB-6709-5340-A7F1-62445ABE064D}" dt="2024-11-07T03:29:44.786" v="975" actId="207"/>
        <pc:sldMkLst>
          <pc:docMk/>
          <pc:sldMk cId="191896017" sldId="3279"/>
        </pc:sldMkLst>
        <pc:spChg chg="mod">
          <ac:chgData name="stacksimplify Team" userId="30f9c473cae68561" providerId="LiveId" clId="{27C5D6DB-6709-5340-A7F1-62445ABE064D}" dt="2024-11-07T03:25:18.331" v="840" actId="1076"/>
          <ac:spMkLst>
            <pc:docMk/>
            <pc:sldMk cId="191896017" sldId="3279"/>
            <ac:spMk id="5" creationId="{3FF12592-B4D1-EDBD-D4C0-746075A9B71D}"/>
          </ac:spMkLst>
        </pc:spChg>
        <pc:spChg chg="mod">
          <ac:chgData name="stacksimplify Team" userId="30f9c473cae68561" providerId="LiveId" clId="{27C5D6DB-6709-5340-A7F1-62445ABE064D}" dt="2024-11-07T03:29:44.786" v="975" actId="207"/>
          <ac:spMkLst>
            <pc:docMk/>
            <pc:sldMk cId="191896017" sldId="3279"/>
            <ac:spMk id="8" creationId="{2CFF0910-CFC3-96F0-C2E3-234A68E51542}"/>
          </ac:spMkLst>
        </pc:spChg>
      </pc:sldChg>
      <pc:sldChg chg="modSp modAnim">
        <pc:chgData name="stacksimplify Team" userId="30f9c473cae68561" providerId="LiveId" clId="{27C5D6DB-6709-5340-A7F1-62445ABE064D}" dt="2024-11-07T03:28:33.850" v="915" actId="207"/>
        <pc:sldMkLst>
          <pc:docMk/>
          <pc:sldMk cId="631092589" sldId="3280"/>
        </pc:sldMkLst>
        <pc:spChg chg="mod">
          <ac:chgData name="stacksimplify Team" userId="30f9c473cae68561" providerId="LiveId" clId="{27C5D6DB-6709-5340-A7F1-62445ABE064D}" dt="2024-11-06T06:58:30.988" v="227" actId="207"/>
          <ac:spMkLst>
            <pc:docMk/>
            <pc:sldMk cId="631092589" sldId="3280"/>
            <ac:spMk id="3" creationId="{3502F1F5-0606-8DE2-CA25-1BF6D3560F2D}"/>
          </ac:spMkLst>
        </pc:spChg>
        <pc:spChg chg="mod">
          <ac:chgData name="stacksimplify Team" userId="30f9c473cae68561" providerId="LiveId" clId="{27C5D6DB-6709-5340-A7F1-62445ABE064D}" dt="2024-11-07T03:28:25.677" v="914" actId="207"/>
          <ac:spMkLst>
            <pc:docMk/>
            <pc:sldMk cId="631092589" sldId="3280"/>
            <ac:spMk id="5" creationId="{522A9B8D-7DAB-1F26-5D38-BFA56A5B3C63}"/>
          </ac:spMkLst>
        </pc:spChg>
        <pc:spChg chg="mod">
          <ac:chgData name="stacksimplify Team" userId="30f9c473cae68561" providerId="LiveId" clId="{27C5D6DB-6709-5340-A7F1-62445ABE064D}" dt="2024-11-07T03:28:33.850" v="915" actId="207"/>
          <ac:spMkLst>
            <pc:docMk/>
            <pc:sldMk cId="631092589" sldId="3280"/>
            <ac:spMk id="7" creationId="{646AAD02-EC7A-93BF-3713-53776068523E}"/>
          </ac:spMkLst>
        </pc:spChg>
      </pc:sldChg>
      <pc:sldChg chg="modSp modAnim">
        <pc:chgData name="stacksimplify Team" userId="30f9c473cae68561" providerId="LiveId" clId="{27C5D6DB-6709-5340-A7F1-62445ABE064D}" dt="2024-11-07T03:28:41.179" v="916" actId="207"/>
        <pc:sldMkLst>
          <pc:docMk/>
          <pc:sldMk cId="1632996995" sldId="3281"/>
        </pc:sldMkLst>
        <pc:spChg chg="mod">
          <ac:chgData name="stacksimplify Team" userId="30f9c473cae68561" providerId="LiveId" clId="{27C5D6DB-6709-5340-A7F1-62445ABE064D}" dt="2024-11-06T06:58:41.601" v="229" actId="207"/>
          <ac:spMkLst>
            <pc:docMk/>
            <pc:sldMk cId="1632996995" sldId="3281"/>
            <ac:spMk id="3" creationId="{A5B31428-4BC3-3A89-6C36-17C01180F122}"/>
          </ac:spMkLst>
        </pc:spChg>
        <pc:spChg chg="mod">
          <ac:chgData name="stacksimplify Team" userId="30f9c473cae68561" providerId="LiveId" clId="{27C5D6DB-6709-5340-A7F1-62445ABE064D}" dt="2024-11-06T07:10:51.337" v="788" actId="207"/>
          <ac:spMkLst>
            <pc:docMk/>
            <pc:sldMk cId="1632996995" sldId="3281"/>
            <ac:spMk id="5" creationId="{F7DB6F6F-2A95-8E3E-7E0F-1FA5A3B8CCE8}"/>
          </ac:spMkLst>
        </pc:spChg>
        <pc:spChg chg="mod">
          <ac:chgData name="stacksimplify Team" userId="30f9c473cae68561" providerId="LiveId" clId="{27C5D6DB-6709-5340-A7F1-62445ABE064D}" dt="2024-11-07T03:28:41.179" v="916" actId="207"/>
          <ac:spMkLst>
            <pc:docMk/>
            <pc:sldMk cId="1632996995" sldId="3281"/>
            <ac:spMk id="7" creationId="{22ADB6E7-23F8-1659-4AB6-0C49A087F78E}"/>
          </ac:spMkLst>
        </pc:spChg>
      </pc:sldChg>
      <pc:sldChg chg="modSp mod">
        <pc:chgData name="stacksimplify Team" userId="30f9c473cae68561" providerId="LiveId" clId="{27C5D6DB-6709-5340-A7F1-62445ABE064D}" dt="2024-11-07T04:05:38.456" v="1011" actId="20577"/>
        <pc:sldMkLst>
          <pc:docMk/>
          <pc:sldMk cId="965566167" sldId="3282"/>
        </pc:sldMkLst>
        <pc:spChg chg="mod">
          <ac:chgData name="stacksimplify Team" userId="30f9c473cae68561" providerId="LiveId" clId="{27C5D6DB-6709-5340-A7F1-62445ABE064D}" dt="2024-11-07T04:05:38.456" v="1011" actId="20577"/>
          <ac:spMkLst>
            <pc:docMk/>
            <pc:sldMk cId="965566167" sldId="3282"/>
            <ac:spMk id="8" creationId="{3B44CAE5-CC3B-3EE5-94BF-CE26CB95CD00}"/>
          </ac:spMkLst>
        </pc:spChg>
      </pc:sldChg>
      <pc:sldChg chg="modSp mod modAnim">
        <pc:chgData name="stacksimplify Team" userId="30f9c473cae68561" providerId="LiveId" clId="{27C5D6DB-6709-5340-A7F1-62445ABE064D}" dt="2024-11-07T04:08:02.908" v="1018" actId="207"/>
        <pc:sldMkLst>
          <pc:docMk/>
          <pc:sldMk cId="4040445471" sldId="3283"/>
        </pc:sldMkLst>
        <pc:spChg chg="mod">
          <ac:chgData name="stacksimplify Team" userId="30f9c473cae68561" providerId="LiveId" clId="{27C5D6DB-6709-5340-A7F1-62445ABE064D}" dt="2024-11-07T04:08:02.908" v="1018" actId="207"/>
          <ac:spMkLst>
            <pc:docMk/>
            <pc:sldMk cId="4040445471" sldId="3283"/>
            <ac:spMk id="8" creationId="{6E8EE048-438C-A227-663F-AB40AF37B9E1}"/>
          </ac:spMkLst>
        </pc:spChg>
      </pc:sldChg>
      <pc:sldChg chg="addSp modSp mod">
        <pc:chgData name="stacksimplify Team" userId="30f9c473cae68561" providerId="LiveId" clId="{27C5D6DB-6709-5340-A7F1-62445ABE064D}" dt="2024-11-07T04:57:14.694" v="1069" actId="207"/>
        <pc:sldMkLst>
          <pc:docMk/>
          <pc:sldMk cId="1836939256" sldId="3287"/>
        </pc:sldMkLst>
        <pc:spChg chg="mod">
          <ac:chgData name="stacksimplify Team" userId="30f9c473cae68561" providerId="LiveId" clId="{27C5D6DB-6709-5340-A7F1-62445ABE064D}" dt="2024-11-07T04:55:46.857" v="1053" actId="14100"/>
          <ac:spMkLst>
            <pc:docMk/>
            <pc:sldMk cId="1836939256" sldId="3287"/>
            <ac:spMk id="3" creationId="{59D3CE58-69E7-4F49-BCBD-03087679DEF1}"/>
          </ac:spMkLst>
        </pc:spChg>
        <pc:spChg chg="mod">
          <ac:chgData name="stacksimplify Team" userId="30f9c473cae68561" providerId="LiveId" clId="{27C5D6DB-6709-5340-A7F1-62445ABE064D}" dt="2024-11-07T04:55:40.077" v="1052" actId="20577"/>
          <ac:spMkLst>
            <pc:docMk/>
            <pc:sldMk cId="1836939256" sldId="3287"/>
            <ac:spMk id="6" creationId="{EA10FFE1-3FC0-0698-F99E-270E990C1210}"/>
          </ac:spMkLst>
        </pc:spChg>
        <pc:spChg chg="add mod">
          <ac:chgData name="stacksimplify Team" userId="30f9c473cae68561" providerId="LiveId" clId="{27C5D6DB-6709-5340-A7F1-62445ABE064D}" dt="2024-11-07T04:55:56.846" v="1058" actId="20577"/>
          <ac:spMkLst>
            <pc:docMk/>
            <pc:sldMk cId="1836939256" sldId="3287"/>
            <ac:spMk id="8" creationId="{CC450B1C-3BB0-311A-3A92-9F6E469A5B82}"/>
          </ac:spMkLst>
        </pc:spChg>
        <pc:spChg chg="add mod">
          <ac:chgData name="stacksimplify Team" userId="30f9c473cae68561" providerId="LiveId" clId="{27C5D6DB-6709-5340-A7F1-62445ABE064D}" dt="2024-11-07T04:57:14.694" v="1069" actId="207"/>
          <ac:spMkLst>
            <pc:docMk/>
            <pc:sldMk cId="1836939256" sldId="3287"/>
            <ac:spMk id="10" creationId="{9F031DE8-19F9-EDDF-4327-3EB2C885F1CA}"/>
          </ac:spMkLst>
        </pc:spChg>
      </pc:sldChg>
      <pc:sldChg chg="modSp mod">
        <pc:chgData name="stacksimplify Team" userId="30f9c473cae68561" providerId="LiveId" clId="{27C5D6DB-6709-5340-A7F1-62445ABE064D}" dt="2024-11-07T05:09:51.277" v="1121" actId="6549"/>
        <pc:sldMkLst>
          <pc:docMk/>
          <pc:sldMk cId="4181907599" sldId="3288"/>
        </pc:sldMkLst>
        <pc:spChg chg="mod">
          <ac:chgData name="stacksimplify Team" userId="30f9c473cae68561" providerId="LiveId" clId="{27C5D6DB-6709-5340-A7F1-62445ABE064D}" dt="2024-11-07T05:09:51.277" v="1121" actId="6549"/>
          <ac:spMkLst>
            <pc:docMk/>
            <pc:sldMk cId="4181907599" sldId="3288"/>
            <ac:spMk id="8" creationId="{FCE438A1-B0C5-15A3-E878-64EA98D3E5D6}"/>
          </ac:spMkLst>
        </pc:spChg>
      </pc:sldChg>
      <pc:sldChg chg="modSp mod">
        <pc:chgData name="stacksimplify Team" userId="30f9c473cae68561" providerId="LiveId" clId="{27C5D6DB-6709-5340-A7F1-62445ABE064D}" dt="2024-11-07T09:30:10.012" v="1156" actId="207"/>
        <pc:sldMkLst>
          <pc:docMk/>
          <pc:sldMk cId="3113209581" sldId="3300"/>
        </pc:sldMkLst>
        <pc:spChg chg="mod">
          <ac:chgData name="stacksimplify Team" userId="30f9c473cae68561" providerId="LiveId" clId="{27C5D6DB-6709-5340-A7F1-62445ABE064D}" dt="2024-11-07T09:29:27.956" v="1155" actId="20577"/>
          <ac:spMkLst>
            <pc:docMk/>
            <pc:sldMk cId="3113209581" sldId="3300"/>
            <ac:spMk id="3" creationId="{E4F603F8-1D71-14D6-DF3A-C12B1C8087AB}"/>
          </ac:spMkLst>
        </pc:spChg>
        <pc:spChg chg="mod">
          <ac:chgData name="stacksimplify Team" userId="30f9c473cae68561" providerId="LiveId" clId="{27C5D6DB-6709-5340-A7F1-62445ABE064D}" dt="2024-11-07T09:30:10.012" v="1156" actId="207"/>
          <ac:spMkLst>
            <pc:docMk/>
            <pc:sldMk cId="3113209581" sldId="3300"/>
            <ac:spMk id="9" creationId="{2EBB28E5-840D-A7D8-DAC3-BD1D9FD323C6}"/>
          </ac:spMkLst>
        </pc:spChg>
      </pc:sldChg>
      <pc:sldChg chg="modSp mod">
        <pc:chgData name="stacksimplify Team" userId="30f9c473cae68561" providerId="LiveId" clId="{27C5D6DB-6709-5340-A7F1-62445ABE064D}" dt="2024-11-07T09:30:19.174" v="1157" actId="207"/>
        <pc:sldMkLst>
          <pc:docMk/>
          <pc:sldMk cId="1653043396" sldId="3301"/>
        </pc:sldMkLst>
        <pc:spChg chg="mod">
          <ac:chgData name="stacksimplify Team" userId="30f9c473cae68561" providerId="LiveId" clId="{27C5D6DB-6709-5340-A7F1-62445ABE064D}" dt="2024-11-07T09:30:19.174" v="1157" actId="207"/>
          <ac:spMkLst>
            <pc:docMk/>
            <pc:sldMk cId="1653043396" sldId="3301"/>
            <ac:spMk id="11" creationId="{3C71D6DF-EB58-2C92-FA76-32CDF13FB26B}"/>
          </ac:spMkLst>
        </pc:spChg>
      </pc:sldChg>
      <pc:sldChg chg="modSp mod modAnim">
        <pc:chgData name="stacksimplify Team" userId="30f9c473cae68561" providerId="LiveId" clId="{27C5D6DB-6709-5340-A7F1-62445ABE064D}" dt="2024-11-09T08:06:08.146" v="1162" actId="33524"/>
        <pc:sldMkLst>
          <pc:docMk/>
          <pc:sldMk cId="3274699123" sldId="3303"/>
        </pc:sldMkLst>
        <pc:spChg chg="mod">
          <ac:chgData name="stacksimplify Team" userId="30f9c473cae68561" providerId="LiveId" clId="{27C5D6DB-6709-5340-A7F1-62445ABE064D}" dt="2024-11-09T08:06:08.146" v="1162" actId="33524"/>
          <ac:spMkLst>
            <pc:docMk/>
            <pc:sldMk cId="3274699123" sldId="3303"/>
            <ac:spMk id="3" creationId="{8BC023BE-E5BB-1D1A-E09A-81F4A3450385}"/>
          </ac:spMkLst>
        </pc:spChg>
      </pc:sldChg>
      <pc:sldChg chg="ord">
        <pc:chgData name="stacksimplify Team" userId="30f9c473cae68561" providerId="LiveId" clId="{27C5D6DB-6709-5340-A7F1-62445ABE064D}" dt="2024-11-09T08:35:38.366" v="1163" actId="20578"/>
        <pc:sldMkLst>
          <pc:docMk/>
          <pc:sldMk cId="3867401647" sldId="3309"/>
        </pc:sldMkLst>
      </pc:sldChg>
      <pc:sldChg chg="addSp modSp mod">
        <pc:chgData name="stacksimplify Team" userId="30f9c473cae68561" providerId="LiveId" clId="{27C5D6DB-6709-5340-A7F1-62445ABE064D}" dt="2024-11-09T10:30:44.899" v="1168" actId="692"/>
        <pc:sldMkLst>
          <pc:docMk/>
          <pc:sldMk cId="2987986622" sldId="3311"/>
        </pc:sldMkLst>
        <pc:spChg chg="add mod">
          <ac:chgData name="stacksimplify Team" userId="30f9c473cae68561" providerId="LiveId" clId="{27C5D6DB-6709-5340-A7F1-62445ABE064D}" dt="2024-11-09T10:30:44.899" v="1168" actId="692"/>
          <ac:spMkLst>
            <pc:docMk/>
            <pc:sldMk cId="2987986622" sldId="3311"/>
            <ac:spMk id="3" creationId="{30FEB8C7-D1B9-F50E-F27F-43E47633D159}"/>
          </ac:spMkLst>
        </pc:spChg>
      </pc:sldChg>
      <pc:sldChg chg="modSp mod">
        <pc:chgData name="stacksimplify Team" userId="30f9c473cae68561" providerId="LiveId" clId="{27C5D6DB-6709-5340-A7F1-62445ABE064D}" dt="2024-11-10T04:51:38.762" v="1186" actId="255"/>
        <pc:sldMkLst>
          <pc:docMk/>
          <pc:sldMk cId="3333533001" sldId="3317"/>
        </pc:sldMkLst>
        <pc:spChg chg="mod">
          <ac:chgData name="stacksimplify Team" userId="30f9c473cae68561" providerId="LiveId" clId="{27C5D6DB-6709-5340-A7F1-62445ABE064D}" dt="2024-11-10T04:51:38.762" v="1186" actId="255"/>
          <ac:spMkLst>
            <pc:docMk/>
            <pc:sldMk cId="3333533001" sldId="3317"/>
            <ac:spMk id="8" creationId="{1C4A2D2E-B562-97A6-7130-0B20ADF04C27}"/>
          </ac:spMkLst>
        </pc:spChg>
      </pc:sldChg>
      <pc:sldChg chg="modSp mod">
        <pc:chgData name="stacksimplify Team" userId="30f9c473cae68561" providerId="LiveId" clId="{27C5D6DB-6709-5340-A7F1-62445ABE064D}" dt="2024-11-10T05:13:08.091" v="1187" actId="6549"/>
        <pc:sldMkLst>
          <pc:docMk/>
          <pc:sldMk cId="1259167753" sldId="3319"/>
        </pc:sldMkLst>
        <pc:spChg chg="mod">
          <ac:chgData name="stacksimplify Team" userId="30f9c473cae68561" providerId="LiveId" clId="{27C5D6DB-6709-5340-A7F1-62445ABE064D}" dt="2024-11-10T05:13:08.091" v="1187" actId="6549"/>
          <ac:spMkLst>
            <pc:docMk/>
            <pc:sldMk cId="1259167753" sldId="3319"/>
            <ac:spMk id="8" creationId="{5411D7E7-8751-9300-5C40-B0AE057BCE27}"/>
          </ac:spMkLst>
        </pc:spChg>
      </pc:sldChg>
      <pc:sldChg chg="modSp">
        <pc:chgData name="stacksimplify Team" userId="30f9c473cae68561" providerId="LiveId" clId="{27C5D6DB-6709-5340-A7F1-62445ABE064D}" dt="2024-11-10T05:13:25.671" v="1188" actId="207"/>
        <pc:sldMkLst>
          <pc:docMk/>
          <pc:sldMk cId="3313252984" sldId="3320"/>
        </pc:sldMkLst>
        <pc:spChg chg="mod">
          <ac:chgData name="stacksimplify Team" userId="30f9c473cae68561" providerId="LiveId" clId="{27C5D6DB-6709-5340-A7F1-62445ABE064D}" dt="2024-11-10T05:13:25.671" v="1188" actId="207"/>
          <ac:spMkLst>
            <pc:docMk/>
            <pc:sldMk cId="3313252984" sldId="3320"/>
            <ac:spMk id="3" creationId="{5F3588DE-1A1A-87DF-4149-0282999CF1C0}"/>
          </ac:spMkLst>
        </pc:spChg>
      </pc:sldChg>
      <pc:sldChg chg="modSp mod">
        <pc:chgData name="stacksimplify Team" userId="30f9c473cae68561" providerId="LiveId" clId="{27C5D6DB-6709-5340-A7F1-62445ABE064D}" dt="2024-11-10T05:32:05.683" v="1189" actId="6549"/>
        <pc:sldMkLst>
          <pc:docMk/>
          <pc:sldMk cId="3149791965" sldId="3321"/>
        </pc:sldMkLst>
        <pc:spChg chg="mod">
          <ac:chgData name="stacksimplify Team" userId="30f9c473cae68561" providerId="LiveId" clId="{27C5D6DB-6709-5340-A7F1-62445ABE064D}" dt="2024-11-10T05:32:05.683" v="1189" actId="6549"/>
          <ac:spMkLst>
            <pc:docMk/>
            <pc:sldMk cId="3149791965" sldId="3321"/>
            <ac:spMk id="8" creationId="{E52D3FCD-3857-3CDA-829B-B11E74D73359}"/>
          </ac:spMkLst>
        </pc:spChg>
      </pc:sldChg>
      <pc:sldChg chg="modSp mod modAnim">
        <pc:chgData name="stacksimplify Team" userId="30f9c473cae68561" providerId="LiveId" clId="{27C5D6DB-6709-5340-A7F1-62445ABE064D}" dt="2024-11-10T05:37:44.746" v="1343" actId="207"/>
        <pc:sldMkLst>
          <pc:docMk/>
          <pc:sldMk cId="1631995408" sldId="3322"/>
        </pc:sldMkLst>
        <pc:spChg chg="mod">
          <ac:chgData name="stacksimplify Team" userId="30f9c473cae68561" providerId="LiveId" clId="{27C5D6DB-6709-5340-A7F1-62445ABE064D}" dt="2024-11-10T05:37:44.746" v="1343" actId="207"/>
          <ac:spMkLst>
            <pc:docMk/>
            <pc:sldMk cId="1631995408" sldId="3322"/>
            <ac:spMk id="3" creationId="{5ECBB5F4-3A8A-5FC5-7D92-AF1AFE21D24F}"/>
          </ac:spMkLst>
        </pc:spChg>
      </pc:sldChg>
      <pc:sldChg chg="modSp mod">
        <pc:chgData name="stacksimplify Team" userId="30f9c473cae68561" providerId="LiveId" clId="{27C5D6DB-6709-5340-A7F1-62445ABE064D}" dt="2024-11-10T05:33:01.916" v="1190" actId="6549"/>
        <pc:sldMkLst>
          <pc:docMk/>
          <pc:sldMk cId="2257358603" sldId="3323"/>
        </pc:sldMkLst>
        <pc:spChg chg="mod">
          <ac:chgData name="stacksimplify Team" userId="30f9c473cae68561" providerId="LiveId" clId="{27C5D6DB-6709-5340-A7F1-62445ABE064D}" dt="2024-11-10T05:33:01.916" v="1190" actId="6549"/>
          <ac:spMkLst>
            <pc:docMk/>
            <pc:sldMk cId="2257358603" sldId="3323"/>
            <ac:spMk id="8" creationId="{B5AF0584-2DBD-3BA5-2548-BD34773B71BF}"/>
          </ac:spMkLst>
        </pc:spChg>
      </pc:sldChg>
      <pc:sldChg chg="addSp delSp modSp mod">
        <pc:chgData name="stacksimplify Team" userId="30f9c473cae68561" providerId="LiveId" clId="{27C5D6DB-6709-5340-A7F1-62445ABE064D}" dt="2024-11-10T07:10:30.409" v="1354" actId="113"/>
        <pc:sldMkLst>
          <pc:docMk/>
          <pc:sldMk cId="1891205915" sldId="3326"/>
        </pc:sldMkLst>
        <pc:spChg chg="mod">
          <ac:chgData name="stacksimplify Team" userId="30f9c473cae68561" providerId="LiveId" clId="{27C5D6DB-6709-5340-A7F1-62445ABE064D}" dt="2024-11-10T07:10:30.409" v="1354" actId="113"/>
          <ac:spMkLst>
            <pc:docMk/>
            <pc:sldMk cId="1891205915" sldId="3326"/>
            <ac:spMk id="3" creationId="{1E98AD07-0447-B1C1-E668-78416FF25575}"/>
          </ac:spMkLst>
        </pc:spChg>
        <pc:picChg chg="del">
          <ac:chgData name="stacksimplify Team" userId="30f9c473cae68561" providerId="LiveId" clId="{27C5D6DB-6709-5340-A7F1-62445ABE064D}" dt="2024-11-10T07:08:48.968" v="1345" actId="478"/>
          <ac:picMkLst>
            <pc:docMk/>
            <pc:sldMk cId="1891205915" sldId="3326"/>
            <ac:picMk id="5" creationId="{587557B4-EB1F-D716-255B-AEFA611939BF}"/>
          </ac:picMkLst>
        </pc:picChg>
        <pc:picChg chg="add mod">
          <ac:chgData name="stacksimplify Team" userId="30f9c473cae68561" providerId="LiveId" clId="{27C5D6DB-6709-5340-A7F1-62445ABE064D}" dt="2024-11-10T07:09:14.432" v="1349" actId="14100"/>
          <ac:picMkLst>
            <pc:docMk/>
            <pc:sldMk cId="1891205915" sldId="3326"/>
            <ac:picMk id="6" creationId="{0F943A2A-321C-1074-D4E0-8EE4C894022F}"/>
          </ac:picMkLst>
        </pc:picChg>
      </pc:sldChg>
      <pc:sldChg chg="modSp mod modAnim">
        <pc:chgData name="stacksimplify Team" userId="30f9c473cae68561" providerId="LiveId" clId="{27C5D6DB-6709-5340-A7F1-62445ABE064D}" dt="2024-11-11T01:49:09.125" v="1468" actId="207"/>
        <pc:sldMkLst>
          <pc:docMk/>
          <pc:sldMk cId="2793824623" sldId="3332"/>
        </pc:sldMkLst>
        <pc:spChg chg="mod">
          <ac:chgData name="stacksimplify Team" userId="30f9c473cae68561" providerId="LiveId" clId="{27C5D6DB-6709-5340-A7F1-62445ABE064D}" dt="2024-11-11T01:49:09.125" v="1468" actId="207"/>
          <ac:spMkLst>
            <pc:docMk/>
            <pc:sldMk cId="2793824623" sldId="3332"/>
            <ac:spMk id="3" creationId="{FEB85FE5-6C59-29B7-C11B-8DBB65BF64B9}"/>
          </ac:spMkLst>
        </pc:spChg>
      </pc:sldChg>
      <pc:sldChg chg="modSp">
        <pc:chgData name="stacksimplify Team" userId="30f9c473cae68561" providerId="LiveId" clId="{27C5D6DB-6709-5340-A7F1-62445ABE064D}" dt="2024-11-11T04:01:05.454" v="1482" actId="207"/>
        <pc:sldMkLst>
          <pc:docMk/>
          <pc:sldMk cId="2601723033" sldId="3337"/>
        </pc:sldMkLst>
        <pc:spChg chg="mod">
          <ac:chgData name="stacksimplify Team" userId="30f9c473cae68561" providerId="LiveId" clId="{27C5D6DB-6709-5340-A7F1-62445ABE064D}" dt="2024-11-11T04:01:05.454" v="1482" actId="207"/>
          <ac:spMkLst>
            <pc:docMk/>
            <pc:sldMk cId="2601723033" sldId="3337"/>
            <ac:spMk id="3" creationId="{0EABC2C2-EBA1-72A8-1D3C-78CE6895B398}"/>
          </ac:spMkLst>
        </pc:spChg>
      </pc:sldChg>
      <pc:sldChg chg="add del">
        <pc:chgData name="stacksimplify Team" userId="30f9c473cae68561" providerId="LiveId" clId="{27C5D6DB-6709-5340-A7F1-62445ABE064D}" dt="2024-11-06T04:24:08.391" v="109" actId="2696"/>
        <pc:sldMkLst>
          <pc:docMk/>
          <pc:sldMk cId="1562711987" sldId="3341"/>
        </pc:sldMkLst>
      </pc:sldChg>
      <pc:sldChg chg="addSp delSp modSp add mod delAnim modAnim">
        <pc:chgData name="stacksimplify Team" userId="30f9c473cae68561" providerId="LiveId" clId="{27C5D6DB-6709-5340-A7F1-62445ABE064D}" dt="2024-11-07T03:27:16.898" v="907" actId="20577"/>
        <pc:sldMkLst>
          <pc:docMk/>
          <pc:sldMk cId="1592608386" sldId="3341"/>
        </pc:sldMkLst>
        <pc:spChg chg="mod">
          <ac:chgData name="stacksimplify Team" userId="30f9c473cae68561" providerId="LiveId" clId="{27C5D6DB-6709-5340-A7F1-62445ABE064D}" dt="2024-11-07T03:27:16.898" v="907" actId="20577"/>
          <ac:spMkLst>
            <pc:docMk/>
            <pc:sldMk cId="1592608386" sldId="3341"/>
            <ac:spMk id="3" creationId="{8835755F-6421-1C3E-7C94-B3A690430791}"/>
          </ac:spMkLst>
        </pc:spChg>
        <pc:spChg chg="mod">
          <ac:chgData name="stacksimplify Team" userId="30f9c473cae68561" providerId="LiveId" clId="{27C5D6DB-6709-5340-A7F1-62445ABE064D}" dt="2024-11-06T06:58:58.580" v="263" actId="20577"/>
          <ac:spMkLst>
            <pc:docMk/>
            <pc:sldMk cId="1592608386" sldId="3341"/>
            <ac:spMk id="4" creationId="{E284DA99-EFA6-0F87-B197-AE46E738C4BB}"/>
          </ac:spMkLst>
        </pc:spChg>
        <pc:spChg chg="mod">
          <ac:chgData name="stacksimplify Team" userId="30f9c473cae68561" providerId="LiveId" clId="{27C5D6DB-6709-5340-A7F1-62445ABE064D}" dt="2024-11-06T07:00:01.082" v="296" actId="20577"/>
          <ac:spMkLst>
            <pc:docMk/>
            <pc:sldMk cId="1592608386" sldId="3341"/>
            <ac:spMk id="5" creationId="{9946F22A-7CD7-8C24-5212-50651B64BC32}"/>
          </ac:spMkLst>
        </pc:spChg>
        <pc:spChg chg="del">
          <ac:chgData name="stacksimplify Team" userId="30f9c473cae68561" providerId="LiveId" clId="{27C5D6DB-6709-5340-A7F1-62445ABE064D}" dt="2024-11-06T06:59:28.594" v="266" actId="478"/>
          <ac:spMkLst>
            <pc:docMk/>
            <pc:sldMk cId="1592608386" sldId="3341"/>
            <ac:spMk id="6" creationId="{0AAD0A08-A56E-81B7-9B92-269221700B57}"/>
          </ac:spMkLst>
        </pc:spChg>
        <pc:spChg chg="mod">
          <ac:chgData name="stacksimplify Team" userId="30f9c473cae68561" providerId="LiveId" clId="{27C5D6DB-6709-5340-A7F1-62445ABE064D}" dt="2024-11-06T07:00:05.786" v="312" actId="20577"/>
          <ac:spMkLst>
            <pc:docMk/>
            <pc:sldMk cId="1592608386" sldId="3341"/>
            <ac:spMk id="7" creationId="{269308D9-EA53-7D45-DAE5-E49D4FCE926A}"/>
          </ac:spMkLst>
        </pc:spChg>
        <pc:spChg chg="del mod">
          <ac:chgData name="stacksimplify Team" userId="30f9c473cae68561" providerId="LiveId" clId="{27C5D6DB-6709-5340-A7F1-62445ABE064D}" dt="2024-11-06T06:59:27.262" v="265" actId="478"/>
          <ac:spMkLst>
            <pc:docMk/>
            <pc:sldMk cId="1592608386" sldId="3341"/>
            <ac:spMk id="8" creationId="{21A98DC0-C539-7B57-C16F-13F3BE29B151}"/>
          </ac:spMkLst>
        </pc:spChg>
        <pc:picChg chg="add mod">
          <ac:chgData name="stacksimplify Team" userId="30f9c473cae68561" providerId="LiveId" clId="{27C5D6DB-6709-5340-A7F1-62445ABE064D}" dt="2024-11-06T06:59:33.319" v="269" actId="1076"/>
          <ac:picMkLst>
            <pc:docMk/>
            <pc:sldMk cId="1592608386" sldId="3341"/>
            <ac:picMk id="9" creationId="{6E18E96D-FB9B-38F6-932C-49CFC82BC0FE}"/>
          </ac:picMkLst>
        </pc:picChg>
        <pc:picChg chg="add mod">
          <ac:chgData name="stacksimplify Team" userId="30f9c473cae68561" providerId="LiveId" clId="{27C5D6DB-6709-5340-A7F1-62445ABE064D}" dt="2024-11-06T06:59:56.358" v="284" actId="14100"/>
          <ac:picMkLst>
            <pc:docMk/>
            <pc:sldMk cId="1592608386" sldId="3341"/>
            <ac:picMk id="10" creationId="{641DBB1D-FE60-D6E9-4A1D-83688F0F8370}"/>
          </ac:picMkLst>
        </pc:picChg>
      </pc:sldChg>
      <pc:sldChg chg="addSp delSp modSp new mod modAnim">
        <pc:chgData name="stacksimplify Team" userId="30f9c473cae68561" providerId="LiveId" clId="{27C5D6DB-6709-5340-A7F1-62445ABE064D}" dt="2024-11-11T01:35:42.735" v="1391" actId="692"/>
        <pc:sldMkLst>
          <pc:docMk/>
          <pc:sldMk cId="2352418641" sldId="3342"/>
        </pc:sldMkLst>
        <pc:spChg chg="del">
          <ac:chgData name="stacksimplify Team" userId="30f9c473cae68561" providerId="LiveId" clId="{27C5D6DB-6709-5340-A7F1-62445ABE064D}" dt="2024-11-11T01:34:44.989" v="1356" actId="478"/>
          <ac:spMkLst>
            <pc:docMk/>
            <pc:sldMk cId="2352418641" sldId="3342"/>
            <ac:spMk id="3" creationId="{611622A3-478A-6438-F06D-B1AFF7A32E18}"/>
          </ac:spMkLst>
        </pc:spChg>
        <pc:spChg chg="mod">
          <ac:chgData name="stacksimplify Team" userId="30f9c473cae68561" providerId="LiveId" clId="{27C5D6DB-6709-5340-A7F1-62445ABE064D}" dt="2024-11-11T01:35:04.787" v="1383" actId="20577"/>
          <ac:spMkLst>
            <pc:docMk/>
            <pc:sldMk cId="2352418641" sldId="3342"/>
            <ac:spMk id="4" creationId="{40B0EC96-DB3F-73E5-4C7A-2FB1B6755860}"/>
          </ac:spMkLst>
        </pc:spChg>
        <pc:picChg chg="add mod">
          <ac:chgData name="stacksimplify Team" userId="30f9c473cae68561" providerId="LiveId" clId="{27C5D6DB-6709-5340-A7F1-62445ABE064D}" dt="2024-11-11T01:35:42.735" v="1391" actId="692"/>
          <ac:picMkLst>
            <pc:docMk/>
            <pc:sldMk cId="2352418641" sldId="3342"/>
            <ac:picMk id="5" creationId="{3C8094F0-5F56-DFC5-74A3-4C043EC90DF7}"/>
          </ac:picMkLst>
        </pc:picChg>
      </pc:sldChg>
      <pc:sldChg chg="modSp add mod">
        <pc:chgData name="stacksimplify Team" userId="30f9c473cae68561" providerId="LiveId" clId="{27C5D6DB-6709-5340-A7F1-62445ABE064D}" dt="2024-11-11T05:04:43.369" v="1607" actId="6549"/>
        <pc:sldMkLst>
          <pc:docMk/>
          <pc:sldMk cId="4091717123" sldId="3343"/>
        </pc:sldMkLst>
        <pc:spChg chg="mod">
          <ac:chgData name="stacksimplify Team" userId="30f9c473cae68561" providerId="LiveId" clId="{27C5D6DB-6709-5340-A7F1-62445ABE064D}" dt="2024-11-11T04:59:49.386" v="1485" actId="20577"/>
          <ac:spMkLst>
            <pc:docMk/>
            <pc:sldMk cId="4091717123" sldId="3343"/>
            <ac:spMk id="3" creationId="{45FFE771-8358-6168-17DE-1FCD7AC76410}"/>
          </ac:spMkLst>
        </pc:spChg>
        <pc:spChg chg="mod">
          <ac:chgData name="stacksimplify Team" userId="30f9c473cae68561" providerId="LiveId" clId="{27C5D6DB-6709-5340-A7F1-62445ABE064D}" dt="2024-11-11T05:04:43.369" v="1607" actId="6549"/>
          <ac:spMkLst>
            <pc:docMk/>
            <pc:sldMk cId="4091717123" sldId="3343"/>
            <ac:spMk id="8" creationId="{6E2C3B46-BF2C-C04A-2CFA-35B01ED58904}"/>
          </ac:spMkLst>
        </pc:spChg>
      </pc:sldChg>
      <pc:sldChg chg="addSp delSp modSp add mod modAnim">
        <pc:chgData name="stacksimplify Team" userId="30f9c473cae68561" providerId="LiveId" clId="{27C5D6DB-6709-5340-A7F1-62445ABE064D}" dt="2024-11-11T05:02:00.915" v="1606" actId="207"/>
        <pc:sldMkLst>
          <pc:docMk/>
          <pc:sldMk cId="2404529648" sldId="3344"/>
        </pc:sldMkLst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2" creationId="{E328D6CE-5DF0-54D3-B528-C10318A5F41C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4" creationId="{56A80368-9836-0F25-0AFC-4C34DD0B34C1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5" creationId="{FD313F06-AAB1-6F33-0DCA-DB921EEE4FB8}"/>
          </ac:spMkLst>
        </pc:spChg>
        <pc:spChg chg="add del mod">
          <ac:chgData name="stacksimplify Team" userId="30f9c473cae68561" providerId="LiveId" clId="{27C5D6DB-6709-5340-A7F1-62445ABE064D}" dt="2024-11-11T05:00:40.148" v="1530" actId="478"/>
          <ac:spMkLst>
            <pc:docMk/>
            <pc:sldMk cId="2404529648" sldId="3344"/>
            <ac:spMk id="7" creationId="{366E10AE-550A-12FD-C546-4EABF522AFBF}"/>
          </ac:spMkLst>
        </pc:spChg>
        <pc:spChg chg="add mod">
          <ac:chgData name="stacksimplify Team" userId="30f9c473cae68561" providerId="LiveId" clId="{27C5D6DB-6709-5340-A7F1-62445ABE064D}" dt="2024-11-11T05:01:58.350" v="1605" actId="207"/>
          <ac:spMkLst>
            <pc:docMk/>
            <pc:sldMk cId="2404529648" sldId="3344"/>
            <ac:spMk id="8" creationId="{F049244B-906C-0EA3-24F9-D3125AC67E5E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9" creationId="{AA4F30C3-FC0E-18C1-B2E4-CC7BD779A38D}"/>
          </ac:spMkLst>
        </pc:spChg>
        <pc:spChg chg="add mod">
          <ac:chgData name="stacksimplify Team" userId="30f9c473cae68561" providerId="LiveId" clId="{27C5D6DB-6709-5340-A7F1-62445ABE064D}" dt="2024-11-11T05:02:00.915" v="1606" actId="207"/>
          <ac:spMkLst>
            <pc:docMk/>
            <pc:sldMk cId="2404529648" sldId="3344"/>
            <ac:spMk id="10" creationId="{427B8473-27EA-58A0-1C8E-E6F0B4A5363C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11" creationId="{5A2BEC58-6CAB-E5C1-A771-E9507852FFD4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12" creationId="{30689F41-7B76-7FB8-3501-C84C0BFC2871}"/>
          </ac:spMkLst>
        </pc:spChg>
        <pc:spChg chg="add del mod">
          <ac:chgData name="stacksimplify Team" userId="30f9c473cae68561" providerId="LiveId" clId="{27C5D6DB-6709-5340-A7F1-62445ABE064D}" dt="2024-11-11T05:01:40.315" v="1599" actId="478"/>
          <ac:spMkLst>
            <pc:docMk/>
            <pc:sldMk cId="2404529648" sldId="3344"/>
            <ac:spMk id="13" creationId="{AB53A766-5CCC-4D28-6F1C-00F15D13C43A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14" creationId="{F285B0E5-F91C-FE55-7F1C-B8B7D121527A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20" creationId="{516E4C76-9374-D17F-6303-E84766C9FC39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21" creationId="{CFF9D7B6-182C-8DA5-B7AE-AC09D1CFA0F6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22" creationId="{FAD8835C-0DA5-DB91-F769-4E3F8CAC7884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23" creationId="{49D440A2-8EEB-1984-B9DD-F0B882EE6431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24" creationId="{B4BFCE3A-2697-47BA-9993-5F7467D97071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25" creationId="{FD17F7A2-20B1-092F-4664-1B0B5B28EFC3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26" creationId="{D621B149-B2F3-413F-1D24-27C31C8ED455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28" creationId="{6AD63EB6-8F8A-452C-EDF3-E412530172ED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33" creationId="{DEFDF4B8-4E24-11DE-B4B0-B030DEC496FB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34" creationId="{5D65B4EA-5FE1-42A9-0B97-3D91FDB7EF74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35" creationId="{87C28F0C-F23E-184A-1587-46F4F73564C7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40" creationId="{68E4B108-48AE-FB86-5A87-5F6760AD5877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41" creationId="{2C4DF3A9-7E58-CA17-B8DB-AF838887FE13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49" creationId="{227502E7-503A-236E-B114-130821864353}"/>
          </ac:spMkLst>
        </pc:spChg>
        <pc:spChg chg="mod">
          <ac:chgData name="stacksimplify Team" userId="30f9c473cae68561" providerId="LiveId" clId="{27C5D6DB-6709-5340-A7F1-62445ABE064D}" dt="2024-11-11T05:00:45.271" v="1545" actId="122"/>
          <ac:spMkLst>
            <pc:docMk/>
            <pc:sldMk cId="2404529648" sldId="3344"/>
            <ac:spMk id="51" creationId="{98B8CEE1-1034-AF72-59FE-E872EFE4E097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52" creationId="{B9ECEBF1-AA70-55A7-C953-FBBA285CDF8A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53" creationId="{4BA88792-357B-0CC9-5D56-B4E92B0FA332}"/>
          </ac:spMkLst>
        </pc:spChg>
        <pc:spChg chg="del">
          <ac:chgData name="stacksimplify Team" userId="30f9c473cae68561" providerId="LiveId" clId="{27C5D6DB-6709-5340-A7F1-62445ABE064D}" dt="2024-11-11T05:00:28.732" v="1510" actId="478"/>
          <ac:spMkLst>
            <pc:docMk/>
            <pc:sldMk cId="2404529648" sldId="3344"/>
            <ac:spMk id="55" creationId="{56D617A9-7B5A-3AFC-BA6D-E028EB177EF3}"/>
          </ac:spMkLst>
        </pc:spChg>
        <pc:spChg chg="del">
          <ac:chgData name="stacksimplify Team" userId="30f9c473cae68561" providerId="LiveId" clId="{27C5D6DB-6709-5340-A7F1-62445ABE064D}" dt="2024-11-11T05:00:38.218" v="1529" actId="478"/>
          <ac:spMkLst>
            <pc:docMk/>
            <pc:sldMk cId="2404529648" sldId="3344"/>
            <ac:spMk id="59" creationId="{FF808D81-6E0C-0E84-1317-25FBA39859F8}"/>
          </ac:spMkLst>
        </pc:spChg>
        <pc:cxnChg chg="del mod">
          <ac:chgData name="stacksimplify Team" userId="30f9c473cae68561" providerId="LiveId" clId="{27C5D6DB-6709-5340-A7F1-62445ABE064D}" dt="2024-11-11T05:00:28.732" v="1510" actId="478"/>
          <ac:cxnSpMkLst>
            <pc:docMk/>
            <pc:sldMk cId="2404529648" sldId="3344"/>
            <ac:cxnSpMk id="17" creationId="{886F6114-36E2-9FB0-CC2B-C47484278951}"/>
          </ac:cxnSpMkLst>
        </pc:cxnChg>
        <pc:cxnChg chg="del mod">
          <ac:chgData name="stacksimplify Team" userId="30f9c473cae68561" providerId="LiveId" clId="{27C5D6DB-6709-5340-A7F1-62445ABE064D}" dt="2024-11-11T05:00:28.732" v="1510" actId="478"/>
          <ac:cxnSpMkLst>
            <pc:docMk/>
            <pc:sldMk cId="2404529648" sldId="3344"/>
            <ac:cxnSpMk id="29" creationId="{CD2C08B4-AF87-612C-3025-4204ACD656E5}"/>
          </ac:cxnSpMkLst>
        </pc:cxnChg>
        <pc:cxnChg chg="del mod">
          <ac:chgData name="stacksimplify Team" userId="30f9c473cae68561" providerId="LiveId" clId="{27C5D6DB-6709-5340-A7F1-62445ABE064D}" dt="2024-11-11T05:00:28.732" v="1510" actId="478"/>
          <ac:cxnSpMkLst>
            <pc:docMk/>
            <pc:sldMk cId="2404529648" sldId="3344"/>
            <ac:cxnSpMk id="46" creationId="{849931C0-14EE-F9A7-DB37-0FB5C0EDF29F}"/>
          </ac:cxnSpMkLst>
        </pc:cxnChg>
        <pc:cxnChg chg="del mod">
          <ac:chgData name="stacksimplify Team" userId="30f9c473cae68561" providerId="LiveId" clId="{27C5D6DB-6709-5340-A7F1-62445ABE064D}" dt="2024-11-11T05:00:28.732" v="1510" actId="478"/>
          <ac:cxnSpMkLst>
            <pc:docMk/>
            <pc:sldMk cId="2404529648" sldId="3344"/>
            <ac:cxnSpMk id="50" creationId="{AD20A1B5-53FB-F7DA-B856-5E95495F2F17}"/>
          </ac:cxnSpMkLst>
        </pc:cxnChg>
      </pc:sldChg>
      <pc:sldChg chg="addSp delSp modSp add mod">
        <pc:chgData name="stacksimplify Team" userId="30f9c473cae68561" providerId="LiveId" clId="{27C5D6DB-6709-5340-A7F1-62445ABE064D}" dt="2024-11-11T23:14:39.552" v="3792" actId="14100"/>
        <pc:sldMkLst>
          <pc:docMk/>
          <pc:sldMk cId="914739550" sldId="3580"/>
        </pc:sldMkLst>
        <pc:spChg chg="add mod">
          <ac:chgData name="stacksimplify Team" userId="30f9c473cae68561" providerId="LiveId" clId="{27C5D6DB-6709-5340-A7F1-62445ABE064D}" dt="2024-11-11T23:13:33.910" v="3781"/>
          <ac:spMkLst>
            <pc:docMk/>
            <pc:sldMk cId="914739550" sldId="3580"/>
            <ac:spMk id="3" creationId="{8CA1AB16-0D95-08B6-7045-8A807E85C670}"/>
          </ac:spMkLst>
        </pc:spChg>
        <pc:spChg chg="mod">
          <ac:chgData name="stacksimplify Team" userId="30f9c473cae68561" providerId="LiveId" clId="{27C5D6DB-6709-5340-A7F1-62445ABE064D}" dt="2024-11-11T23:13:26.214" v="3780" actId="20577"/>
          <ac:spMkLst>
            <pc:docMk/>
            <pc:sldMk cId="914739550" sldId="3580"/>
            <ac:spMk id="7" creationId="{AD5BFCE3-EB59-7AB2-011A-0264B8C87D88}"/>
          </ac:spMkLst>
        </pc:spChg>
        <pc:spChg chg="add mod">
          <ac:chgData name="stacksimplify Team" userId="30f9c473cae68561" providerId="LiveId" clId="{27C5D6DB-6709-5340-A7F1-62445ABE064D}" dt="2024-11-11T23:13:33.910" v="3781"/>
          <ac:spMkLst>
            <pc:docMk/>
            <pc:sldMk cId="914739550" sldId="3580"/>
            <ac:spMk id="8" creationId="{E9533068-B46A-4961-61D5-B1CEF6EA084B}"/>
          </ac:spMkLst>
        </pc:spChg>
        <pc:spChg chg="del">
          <ac:chgData name="stacksimplify Team" userId="30f9c473cae68561" providerId="LiveId" clId="{27C5D6DB-6709-5340-A7F1-62445ABE064D}" dt="2024-11-11T23:13:22.861" v="3771" actId="478"/>
          <ac:spMkLst>
            <pc:docMk/>
            <pc:sldMk cId="914739550" sldId="3580"/>
            <ac:spMk id="9" creationId="{30890B93-59B1-4DA5-E27C-C08D73FB9BE7}"/>
          </ac:spMkLst>
        </pc:spChg>
        <pc:spChg chg="del">
          <ac:chgData name="stacksimplify Team" userId="30f9c473cae68561" providerId="LiveId" clId="{27C5D6DB-6709-5340-A7F1-62445ABE064D}" dt="2024-11-11T23:13:22.861" v="3771" actId="478"/>
          <ac:spMkLst>
            <pc:docMk/>
            <pc:sldMk cId="914739550" sldId="3580"/>
            <ac:spMk id="12" creationId="{D9E981A4-B443-2D33-EEF5-3332C6EE2FDA}"/>
          </ac:spMkLst>
        </pc:spChg>
        <pc:spChg chg="del">
          <ac:chgData name="stacksimplify Team" userId="30f9c473cae68561" providerId="LiveId" clId="{27C5D6DB-6709-5340-A7F1-62445ABE064D}" dt="2024-11-11T23:13:22.861" v="3771" actId="478"/>
          <ac:spMkLst>
            <pc:docMk/>
            <pc:sldMk cId="914739550" sldId="3580"/>
            <ac:spMk id="13" creationId="{9E492F40-FDA6-E2EF-AE89-621958C6BD1C}"/>
          </ac:spMkLst>
        </pc:spChg>
        <pc:spChg chg="del">
          <ac:chgData name="stacksimplify Team" userId="30f9c473cae68561" providerId="LiveId" clId="{27C5D6DB-6709-5340-A7F1-62445ABE064D}" dt="2024-11-11T23:13:22.861" v="3771" actId="478"/>
          <ac:spMkLst>
            <pc:docMk/>
            <pc:sldMk cId="914739550" sldId="3580"/>
            <ac:spMk id="14" creationId="{402B18A6-6D49-37F2-95B2-A83658016C65}"/>
          </ac:spMkLst>
        </pc:spChg>
        <pc:picChg chg="del">
          <ac:chgData name="stacksimplify Team" userId="30f9c473cae68561" providerId="LiveId" clId="{27C5D6DB-6709-5340-A7F1-62445ABE064D}" dt="2024-11-11T23:13:16.577" v="3770" actId="478"/>
          <ac:picMkLst>
            <pc:docMk/>
            <pc:sldMk cId="914739550" sldId="3580"/>
            <ac:picMk id="5" creationId="{72CD51C8-41D2-778A-9157-D56BF50237FB}"/>
          </ac:picMkLst>
        </pc:picChg>
        <pc:picChg chg="del">
          <ac:chgData name="stacksimplify Team" userId="30f9c473cae68561" providerId="LiveId" clId="{27C5D6DB-6709-5340-A7F1-62445ABE064D}" dt="2024-11-11T23:13:16.577" v="3770" actId="478"/>
          <ac:picMkLst>
            <pc:docMk/>
            <pc:sldMk cId="914739550" sldId="3580"/>
            <ac:picMk id="6" creationId="{0385440D-1FBC-4F02-6CC9-D3E66FDEA203}"/>
          </ac:picMkLst>
        </pc:picChg>
        <pc:picChg chg="del">
          <ac:chgData name="stacksimplify Team" userId="30f9c473cae68561" providerId="LiveId" clId="{27C5D6DB-6709-5340-A7F1-62445ABE064D}" dt="2024-11-11T23:13:22.861" v="3771" actId="478"/>
          <ac:picMkLst>
            <pc:docMk/>
            <pc:sldMk cId="914739550" sldId="3580"/>
            <ac:picMk id="10" creationId="{529B5953-ACDC-4013-198E-EA32DC656EF8}"/>
          </ac:picMkLst>
        </pc:picChg>
        <pc:picChg chg="del">
          <ac:chgData name="stacksimplify Team" userId="30f9c473cae68561" providerId="LiveId" clId="{27C5D6DB-6709-5340-A7F1-62445ABE064D}" dt="2024-11-11T23:13:22.861" v="3771" actId="478"/>
          <ac:picMkLst>
            <pc:docMk/>
            <pc:sldMk cId="914739550" sldId="3580"/>
            <ac:picMk id="11" creationId="{A548ECE6-B7AD-3D28-ED87-56501B569B7A}"/>
          </ac:picMkLst>
        </pc:picChg>
        <pc:picChg chg="add mod">
          <ac:chgData name="stacksimplify Team" userId="30f9c473cae68561" providerId="LiveId" clId="{27C5D6DB-6709-5340-A7F1-62445ABE064D}" dt="2024-11-11T23:13:33.910" v="3781"/>
          <ac:picMkLst>
            <pc:docMk/>
            <pc:sldMk cId="914739550" sldId="3580"/>
            <ac:picMk id="15" creationId="{CBECE4EE-A5A0-B8B6-FFA0-6301D99F47C4}"/>
          </ac:picMkLst>
        </pc:picChg>
        <pc:picChg chg="add mod">
          <ac:chgData name="stacksimplify Team" userId="30f9c473cae68561" providerId="LiveId" clId="{27C5D6DB-6709-5340-A7F1-62445ABE064D}" dt="2024-11-11T23:14:39.552" v="3792" actId="14100"/>
          <ac:picMkLst>
            <pc:docMk/>
            <pc:sldMk cId="914739550" sldId="3580"/>
            <ac:picMk id="16" creationId="{898AD994-8949-0CA6-2327-9078A11CE96D}"/>
          </ac:picMkLst>
        </pc:picChg>
        <pc:picChg chg="add mod">
          <ac:chgData name="stacksimplify Team" userId="30f9c473cae68561" providerId="LiveId" clId="{27C5D6DB-6709-5340-A7F1-62445ABE064D}" dt="2024-11-11T23:14:31.088" v="3789" actId="1076"/>
          <ac:picMkLst>
            <pc:docMk/>
            <pc:sldMk cId="914739550" sldId="3580"/>
            <ac:picMk id="17" creationId="{7B949C29-BF48-8992-C37A-984A63F52B37}"/>
          </ac:picMkLst>
        </pc:picChg>
      </pc:sldChg>
      <pc:sldChg chg="addSp delSp modSp add del mod modAnim">
        <pc:chgData name="stacksimplify Team" userId="30f9c473cae68561" providerId="LiveId" clId="{27C5D6DB-6709-5340-A7F1-62445ABE064D}" dt="2024-11-11T06:48:52.316" v="3666" actId="2696"/>
        <pc:sldMkLst>
          <pc:docMk/>
          <pc:sldMk cId="1987867487" sldId="3860"/>
        </pc:sldMkLst>
        <pc:spChg chg="mod">
          <ac:chgData name="stacksimplify Team" userId="30f9c473cae68561" providerId="LiveId" clId="{27C5D6DB-6709-5340-A7F1-62445ABE064D}" dt="2024-11-11T06:16:44.702" v="2096" actId="20577"/>
          <ac:spMkLst>
            <pc:docMk/>
            <pc:sldMk cId="1987867487" sldId="3860"/>
            <ac:spMk id="3" creationId="{AEA671DA-2539-0F10-12E6-07E7191FDAC2}"/>
          </ac:spMkLst>
        </pc:spChg>
        <pc:spChg chg="add mod">
          <ac:chgData name="stacksimplify Team" userId="30f9c473cae68561" providerId="LiveId" clId="{27C5D6DB-6709-5340-A7F1-62445ABE064D}" dt="2024-11-11T06:15:26.338" v="2033" actId="20577"/>
          <ac:spMkLst>
            <pc:docMk/>
            <pc:sldMk cId="1987867487" sldId="3860"/>
            <ac:spMk id="5" creationId="{04C3E8E9-8C37-D3CC-9A68-562C62B50CCC}"/>
          </ac:spMkLst>
        </pc:spChg>
        <pc:spChg chg="add del mod">
          <ac:chgData name="stacksimplify Team" userId="30f9c473cae68561" providerId="LiveId" clId="{27C5D6DB-6709-5340-A7F1-62445ABE064D}" dt="2024-11-11T06:21:31.507" v="2242" actId="478"/>
          <ac:spMkLst>
            <pc:docMk/>
            <pc:sldMk cId="1987867487" sldId="3860"/>
            <ac:spMk id="6" creationId="{C0238CFE-E340-963D-E207-C84FADEE9F85}"/>
          </ac:spMkLst>
        </pc:spChg>
        <pc:spChg chg="add mod">
          <ac:chgData name="stacksimplify Team" userId="30f9c473cae68561" providerId="LiveId" clId="{27C5D6DB-6709-5340-A7F1-62445ABE064D}" dt="2024-11-11T06:19:45.942" v="2179" actId="20577"/>
          <ac:spMkLst>
            <pc:docMk/>
            <pc:sldMk cId="1987867487" sldId="3860"/>
            <ac:spMk id="7" creationId="{7DFA81FF-CEF8-A4D0-2220-0A9366660667}"/>
          </ac:spMkLst>
        </pc:spChg>
        <pc:spChg chg="mod">
          <ac:chgData name="stacksimplify Team" userId="30f9c473cae68561" providerId="LiveId" clId="{27C5D6DB-6709-5340-A7F1-62445ABE064D}" dt="2024-11-11T06:16:05.778" v="2090" actId="20577"/>
          <ac:spMkLst>
            <pc:docMk/>
            <pc:sldMk cId="1987867487" sldId="3860"/>
            <ac:spMk id="8" creationId="{3D21010E-2A51-E27F-B1BD-E8B17022CC31}"/>
          </ac:spMkLst>
        </pc:spChg>
        <pc:spChg chg="mod">
          <ac:chgData name="stacksimplify Team" userId="30f9c473cae68561" providerId="LiveId" clId="{27C5D6DB-6709-5340-A7F1-62445ABE064D}" dt="2024-11-11T06:17:48.902" v="2107" actId="20577"/>
          <ac:spMkLst>
            <pc:docMk/>
            <pc:sldMk cId="1987867487" sldId="3860"/>
            <ac:spMk id="9" creationId="{D2B5EA87-8211-F16F-F982-B1B0836129A8}"/>
          </ac:spMkLst>
        </pc:spChg>
        <pc:spChg chg="add mod">
          <ac:chgData name="stacksimplify Team" userId="30f9c473cae68561" providerId="LiveId" clId="{27C5D6DB-6709-5340-A7F1-62445ABE064D}" dt="2024-11-11T06:18:03.020" v="2117" actId="20577"/>
          <ac:spMkLst>
            <pc:docMk/>
            <pc:sldMk cId="1987867487" sldId="3860"/>
            <ac:spMk id="10" creationId="{D991129D-E000-5ABA-5853-F83E13D6EF0D}"/>
          </ac:spMkLst>
        </pc:spChg>
        <pc:spChg chg="mod">
          <ac:chgData name="stacksimplify Team" userId="30f9c473cae68561" providerId="LiveId" clId="{27C5D6DB-6709-5340-A7F1-62445ABE064D}" dt="2024-11-11T06:11:09.251" v="1717" actId="14100"/>
          <ac:spMkLst>
            <pc:docMk/>
            <pc:sldMk cId="1987867487" sldId="3860"/>
            <ac:spMk id="11" creationId="{CAE796ED-8627-D01E-CE4A-90566C809609}"/>
          </ac:spMkLst>
        </pc:spChg>
        <pc:spChg chg="add mod">
          <ac:chgData name="stacksimplify Team" userId="30f9c473cae68561" providerId="LiveId" clId="{27C5D6DB-6709-5340-A7F1-62445ABE064D}" dt="2024-11-11T06:30:49.895" v="2562" actId="1076"/>
          <ac:spMkLst>
            <pc:docMk/>
            <pc:sldMk cId="1987867487" sldId="3860"/>
            <ac:spMk id="12" creationId="{15B0879F-FD17-60ED-BD8B-B10393D99FB3}"/>
          </ac:spMkLst>
        </pc:spChg>
        <pc:spChg chg="del">
          <ac:chgData name="stacksimplify Team" userId="30f9c473cae68561" providerId="LiveId" clId="{27C5D6DB-6709-5340-A7F1-62445ABE064D}" dt="2024-11-11T06:16:23.357" v="2092" actId="478"/>
          <ac:spMkLst>
            <pc:docMk/>
            <pc:sldMk cId="1987867487" sldId="3860"/>
            <ac:spMk id="13" creationId="{3BE00E01-F359-6956-346A-F9B3B8037B83}"/>
          </ac:spMkLst>
        </pc:spChg>
        <pc:spChg chg="add mod">
          <ac:chgData name="stacksimplify Team" userId="30f9c473cae68561" providerId="LiveId" clId="{27C5D6DB-6709-5340-A7F1-62445ABE064D}" dt="2024-11-11T06:30:49.895" v="2562" actId="1076"/>
          <ac:spMkLst>
            <pc:docMk/>
            <pc:sldMk cId="1987867487" sldId="3860"/>
            <ac:spMk id="14" creationId="{BA7136FE-5251-E026-1278-D2E7A65DB2A6}"/>
          </ac:spMkLst>
        </pc:spChg>
        <pc:spChg chg="add mod">
          <ac:chgData name="stacksimplify Team" userId="30f9c473cae68561" providerId="LiveId" clId="{27C5D6DB-6709-5340-A7F1-62445ABE064D}" dt="2024-11-11T06:30:58.639" v="2577" actId="1076"/>
          <ac:spMkLst>
            <pc:docMk/>
            <pc:sldMk cId="1987867487" sldId="3860"/>
            <ac:spMk id="16" creationId="{58D953AC-F0CD-7CB4-53CE-6D03A63804E2}"/>
          </ac:spMkLst>
        </pc:spChg>
        <pc:spChg chg="mod">
          <ac:chgData name="stacksimplify Team" userId="30f9c473cae68561" providerId="LiveId" clId="{27C5D6DB-6709-5340-A7F1-62445ABE064D}" dt="2024-11-11T06:11:06.889" v="1716" actId="1076"/>
          <ac:spMkLst>
            <pc:docMk/>
            <pc:sldMk cId="1987867487" sldId="3860"/>
            <ac:spMk id="18" creationId="{3B1BCB56-7B03-477F-4916-8166BC90A652}"/>
          </ac:spMkLst>
        </pc:spChg>
        <pc:spChg chg="del">
          <ac:chgData name="stacksimplify Team" userId="30f9c473cae68561" providerId="LiveId" clId="{27C5D6DB-6709-5340-A7F1-62445ABE064D}" dt="2024-11-11T06:10:17.764" v="1694" actId="478"/>
          <ac:spMkLst>
            <pc:docMk/>
            <pc:sldMk cId="1987867487" sldId="3860"/>
            <ac:spMk id="19" creationId="{D7C7FBCF-A8DB-8BF8-5A65-E02F1E95B110}"/>
          </ac:spMkLst>
        </pc:spChg>
        <pc:spChg chg="del">
          <ac:chgData name="stacksimplify Team" userId="30f9c473cae68561" providerId="LiveId" clId="{27C5D6DB-6709-5340-A7F1-62445ABE064D}" dt="2024-11-11T06:10:17.764" v="1694" actId="478"/>
          <ac:spMkLst>
            <pc:docMk/>
            <pc:sldMk cId="1987867487" sldId="3860"/>
            <ac:spMk id="20" creationId="{50932E56-E73E-A268-1F06-FE3F138286C2}"/>
          </ac:spMkLst>
        </pc:spChg>
        <pc:spChg chg="mod">
          <ac:chgData name="stacksimplify Team" userId="30f9c473cae68561" providerId="LiveId" clId="{27C5D6DB-6709-5340-A7F1-62445ABE064D}" dt="2024-11-11T06:19:29.100" v="2162" actId="20577"/>
          <ac:spMkLst>
            <pc:docMk/>
            <pc:sldMk cId="1987867487" sldId="3860"/>
            <ac:spMk id="23" creationId="{FD0243C7-EF10-4A88-8EAF-C1526493507C}"/>
          </ac:spMkLst>
        </pc:spChg>
        <pc:spChg chg="mod">
          <ac:chgData name="stacksimplify Team" userId="30f9c473cae68561" providerId="LiveId" clId="{27C5D6DB-6709-5340-A7F1-62445ABE064D}" dt="2024-11-11T06:19:20.935" v="2154" actId="1076"/>
          <ac:spMkLst>
            <pc:docMk/>
            <pc:sldMk cId="1987867487" sldId="3860"/>
            <ac:spMk id="24" creationId="{F349D2B0-B032-DB8C-7361-D70B9C4EE2DA}"/>
          </ac:spMkLst>
        </pc:spChg>
        <pc:spChg chg="mod">
          <ac:chgData name="stacksimplify Team" userId="30f9c473cae68561" providerId="LiveId" clId="{27C5D6DB-6709-5340-A7F1-62445ABE064D}" dt="2024-11-11T06:19:16.683" v="2153" actId="20577"/>
          <ac:spMkLst>
            <pc:docMk/>
            <pc:sldMk cId="1987867487" sldId="3860"/>
            <ac:spMk id="25" creationId="{A00AE241-C145-7EA4-2208-F4C247DE5D40}"/>
          </ac:spMkLst>
        </pc:spChg>
        <pc:spChg chg="mod">
          <ac:chgData name="stacksimplify Team" userId="30f9c473cae68561" providerId="LiveId" clId="{27C5D6DB-6709-5340-A7F1-62445ABE064D}" dt="2024-11-11T06:19:38.810" v="2175" actId="20577"/>
          <ac:spMkLst>
            <pc:docMk/>
            <pc:sldMk cId="1987867487" sldId="3860"/>
            <ac:spMk id="26" creationId="{7206DADD-7AE9-CDBE-D931-B14687360423}"/>
          </ac:spMkLst>
        </pc:spChg>
        <pc:spChg chg="add del mod">
          <ac:chgData name="stacksimplify Team" userId="30f9c473cae68561" providerId="LiveId" clId="{27C5D6DB-6709-5340-A7F1-62445ABE064D}" dt="2024-11-11T06:21:31.507" v="2242" actId="478"/>
          <ac:spMkLst>
            <pc:docMk/>
            <pc:sldMk cId="1987867487" sldId="3860"/>
            <ac:spMk id="28" creationId="{CE9B9340-40E5-1233-D107-657269400297}"/>
          </ac:spMkLst>
        </pc:spChg>
        <pc:spChg chg="add del mod">
          <ac:chgData name="stacksimplify Team" userId="30f9c473cae68561" providerId="LiveId" clId="{27C5D6DB-6709-5340-A7F1-62445ABE064D}" dt="2024-11-11T06:21:31.507" v="2242" actId="478"/>
          <ac:spMkLst>
            <pc:docMk/>
            <pc:sldMk cId="1987867487" sldId="3860"/>
            <ac:spMk id="29" creationId="{0C39DC65-FBFE-EEA5-9786-99F2EE839223}"/>
          </ac:spMkLst>
        </pc:spChg>
        <pc:spChg chg="add del mod">
          <ac:chgData name="stacksimplify Team" userId="30f9c473cae68561" providerId="LiveId" clId="{27C5D6DB-6709-5340-A7F1-62445ABE064D}" dt="2024-11-11T06:21:31.507" v="2242" actId="478"/>
          <ac:spMkLst>
            <pc:docMk/>
            <pc:sldMk cId="1987867487" sldId="3860"/>
            <ac:spMk id="30" creationId="{730AEA55-9FED-E02C-9527-B7C9211BAA38}"/>
          </ac:spMkLst>
        </pc:spChg>
        <pc:spChg chg="mod">
          <ac:chgData name="stacksimplify Team" userId="30f9c473cae68561" providerId="LiveId" clId="{27C5D6DB-6709-5340-A7F1-62445ABE064D}" dt="2024-11-11T06:11:30.053" v="1740" actId="20577"/>
          <ac:spMkLst>
            <pc:docMk/>
            <pc:sldMk cId="1987867487" sldId="3860"/>
            <ac:spMk id="32" creationId="{18738985-B4AE-52A8-EC2F-F4CCA1BBE4E6}"/>
          </ac:spMkLst>
        </pc:spChg>
        <pc:spChg chg="mod">
          <ac:chgData name="stacksimplify Team" userId="30f9c473cae68561" providerId="LiveId" clId="{27C5D6DB-6709-5340-A7F1-62445ABE064D}" dt="2024-11-11T06:27:28.148" v="2343" actId="207"/>
          <ac:spMkLst>
            <pc:docMk/>
            <pc:sldMk cId="1987867487" sldId="3860"/>
            <ac:spMk id="33" creationId="{83DDE6D1-BBA7-1CB8-B506-74B1ACC6DA6F}"/>
          </ac:spMkLst>
        </pc:spChg>
        <pc:spChg chg="mod">
          <ac:chgData name="stacksimplify Team" userId="30f9c473cae68561" providerId="LiveId" clId="{27C5D6DB-6709-5340-A7F1-62445ABE064D}" dt="2024-11-11T06:13:56.528" v="1963" actId="207"/>
          <ac:spMkLst>
            <pc:docMk/>
            <pc:sldMk cId="1987867487" sldId="3860"/>
            <ac:spMk id="34" creationId="{BBECD9DA-8874-D5C4-8B1D-75F4BBE15256}"/>
          </ac:spMkLst>
        </pc:spChg>
        <pc:spChg chg="mod">
          <ac:chgData name="stacksimplify Team" userId="30f9c473cae68561" providerId="LiveId" clId="{27C5D6DB-6709-5340-A7F1-62445ABE064D}" dt="2024-11-11T06:14:02.854" v="1965" actId="207"/>
          <ac:spMkLst>
            <pc:docMk/>
            <pc:sldMk cId="1987867487" sldId="3860"/>
            <ac:spMk id="35" creationId="{FA0F63D4-9685-095E-4529-1894FEC9BA37}"/>
          </ac:spMkLst>
        </pc:spChg>
        <pc:spChg chg="del">
          <ac:chgData name="stacksimplify Team" userId="30f9c473cae68561" providerId="LiveId" clId="{27C5D6DB-6709-5340-A7F1-62445ABE064D}" dt="2024-11-11T06:14:11.440" v="1966" actId="478"/>
          <ac:spMkLst>
            <pc:docMk/>
            <pc:sldMk cId="1987867487" sldId="3860"/>
            <ac:spMk id="36" creationId="{DE34D4F3-F65B-EBB2-0D87-8D9815A6274F}"/>
          </ac:spMkLst>
        </pc:spChg>
        <pc:spChg chg="mod">
          <ac:chgData name="stacksimplify Team" userId="30f9c473cae68561" providerId="LiveId" clId="{27C5D6DB-6709-5340-A7F1-62445ABE064D}" dt="2024-11-11T06:14:56.903" v="1998" actId="207"/>
          <ac:spMkLst>
            <pc:docMk/>
            <pc:sldMk cId="1987867487" sldId="3860"/>
            <ac:spMk id="37" creationId="{B691372E-64C1-4549-9044-C3581198047B}"/>
          </ac:spMkLst>
        </pc:spChg>
        <pc:spChg chg="mod">
          <ac:chgData name="stacksimplify Team" userId="30f9c473cae68561" providerId="LiveId" clId="{27C5D6DB-6709-5340-A7F1-62445ABE064D}" dt="2024-11-11T06:15:15.436" v="2016" actId="20577"/>
          <ac:spMkLst>
            <pc:docMk/>
            <pc:sldMk cId="1987867487" sldId="3860"/>
            <ac:spMk id="38" creationId="{97C5F901-4D63-BEFE-6516-FD1AE0A93EEB}"/>
          </ac:spMkLst>
        </pc:spChg>
        <pc:spChg chg="mod">
          <ac:chgData name="stacksimplify Team" userId="30f9c473cae68561" providerId="LiveId" clId="{27C5D6DB-6709-5340-A7F1-62445ABE064D}" dt="2024-11-11T06:15:44.146" v="2056" actId="20577"/>
          <ac:spMkLst>
            <pc:docMk/>
            <pc:sldMk cId="1987867487" sldId="3860"/>
            <ac:spMk id="39" creationId="{945C3558-5C9D-864C-AAD5-6E99F89C713D}"/>
          </ac:spMkLst>
        </pc:spChg>
        <pc:spChg chg="mod">
          <ac:chgData name="stacksimplify Team" userId="30f9c473cae68561" providerId="LiveId" clId="{27C5D6DB-6709-5340-A7F1-62445ABE064D}" dt="2024-11-11T06:15:49.343" v="2059" actId="20577"/>
          <ac:spMkLst>
            <pc:docMk/>
            <pc:sldMk cId="1987867487" sldId="3860"/>
            <ac:spMk id="40" creationId="{7C3EF52D-BC60-309A-E9A9-B12AA35F2CF3}"/>
          </ac:spMkLst>
        </pc:spChg>
        <pc:spChg chg="mod">
          <ac:chgData name="stacksimplify Team" userId="30f9c473cae68561" providerId="LiveId" clId="{27C5D6DB-6709-5340-A7F1-62445ABE064D}" dt="2024-11-11T06:10:12.825" v="1693" actId="20577"/>
          <ac:spMkLst>
            <pc:docMk/>
            <pc:sldMk cId="1987867487" sldId="3860"/>
            <ac:spMk id="44" creationId="{8CD430C3-A922-64AA-05BB-BF7A7157081A}"/>
          </ac:spMkLst>
        </pc:spChg>
        <pc:spChg chg="mod">
          <ac:chgData name="stacksimplify Team" userId="30f9c473cae68561" providerId="LiveId" clId="{27C5D6DB-6709-5340-A7F1-62445ABE064D}" dt="2024-11-11T06:16:47.423" v="2098" actId="20577"/>
          <ac:spMkLst>
            <pc:docMk/>
            <pc:sldMk cId="1987867487" sldId="3860"/>
            <ac:spMk id="45" creationId="{9F0F2AE0-F018-B38B-7F4F-EA96EE69649E}"/>
          </ac:spMkLst>
        </pc:spChg>
        <pc:spChg chg="mod">
          <ac:chgData name="stacksimplify Team" userId="30f9c473cae68561" providerId="LiveId" clId="{27C5D6DB-6709-5340-A7F1-62445ABE064D}" dt="2024-11-11T06:43:35.469" v="3518" actId="27636"/>
          <ac:spMkLst>
            <pc:docMk/>
            <pc:sldMk cId="1987867487" sldId="3860"/>
            <ac:spMk id="47" creationId="{17AE9BCC-30D6-5B06-4C84-241E348A0AE3}"/>
          </ac:spMkLst>
        </pc:spChg>
        <pc:spChg chg="mod">
          <ac:chgData name="stacksimplify Team" userId="30f9c473cae68561" providerId="LiveId" clId="{27C5D6DB-6709-5340-A7F1-62445ABE064D}" dt="2024-11-11T06:16:49.728" v="2100" actId="20577"/>
          <ac:spMkLst>
            <pc:docMk/>
            <pc:sldMk cId="1987867487" sldId="3860"/>
            <ac:spMk id="48" creationId="{4634BA4C-105F-C227-3F99-BDC452255056}"/>
          </ac:spMkLst>
        </pc:spChg>
        <pc:spChg chg="del">
          <ac:chgData name="stacksimplify Team" userId="30f9c473cae68561" providerId="LiveId" clId="{27C5D6DB-6709-5340-A7F1-62445ABE064D}" dt="2024-11-11T06:14:11.440" v="1966" actId="478"/>
          <ac:spMkLst>
            <pc:docMk/>
            <pc:sldMk cId="1987867487" sldId="3860"/>
            <ac:spMk id="49" creationId="{3B29D003-4DF6-9781-92F4-A3554B15082C}"/>
          </ac:spMkLst>
        </pc:spChg>
        <pc:spChg chg="mod">
          <ac:chgData name="stacksimplify Team" userId="30f9c473cae68561" providerId="LiveId" clId="{27C5D6DB-6709-5340-A7F1-62445ABE064D}" dt="2024-11-11T06:17:40.071" v="2101" actId="20577"/>
          <ac:spMkLst>
            <pc:docMk/>
            <pc:sldMk cId="1987867487" sldId="3860"/>
            <ac:spMk id="52" creationId="{C79E098C-C233-A3CF-A513-34EF1E1DC229}"/>
          </ac:spMkLst>
        </pc:spChg>
        <pc:spChg chg="mod">
          <ac:chgData name="stacksimplify Team" userId="30f9c473cae68561" providerId="LiveId" clId="{27C5D6DB-6709-5340-A7F1-62445ABE064D}" dt="2024-11-11T06:17:43.267" v="2103" actId="20577"/>
          <ac:spMkLst>
            <pc:docMk/>
            <pc:sldMk cId="1987867487" sldId="3860"/>
            <ac:spMk id="53" creationId="{024E5453-4304-A1E8-9F02-968D1AA433AD}"/>
          </ac:spMkLst>
        </pc:spChg>
        <pc:spChg chg="mod">
          <ac:chgData name="stacksimplify Team" userId="30f9c473cae68561" providerId="LiveId" clId="{27C5D6DB-6709-5340-A7F1-62445ABE064D}" dt="2024-11-11T06:17:45.201" v="2105" actId="20577"/>
          <ac:spMkLst>
            <pc:docMk/>
            <pc:sldMk cId="1987867487" sldId="3860"/>
            <ac:spMk id="54" creationId="{DF6F0688-4FE6-A9F6-EA9F-EF1FFCEA1DBC}"/>
          </ac:spMkLst>
        </pc:spChg>
        <pc:spChg chg="mod">
          <ac:chgData name="stacksimplify Team" userId="30f9c473cae68561" providerId="LiveId" clId="{27C5D6DB-6709-5340-A7F1-62445ABE064D}" dt="2024-11-11T06:17:46.809" v="2106" actId="20577"/>
          <ac:spMkLst>
            <pc:docMk/>
            <pc:sldMk cId="1987867487" sldId="3860"/>
            <ac:spMk id="55" creationId="{11412C08-5C59-CD76-593F-262B6645A519}"/>
          </ac:spMkLst>
        </pc:spChg>
        <pc:spChg chg="mod">
          <ac:chgData name="stacksimplify Team" userId="30f9c473cae68561" providerId="LiveId" clId="{27C5D6DB-6709-5340-A7F1-62445ABE064D}" dt="2024-11-11T06:16:40.247" v="2095" actId="20577"/>
          <ac:spMkLst>
            <pc:docMk/>
            <pc:sldMk cId="1987867487" sldId="3860"/>
            <ac:spMk id="57" creationId="{78B5AA0C-3059-FBAE-38EF-57E8057E6F7F}"/>
          </ac:spMkLst>
        </pc:spChg>
        <pc:spChg chg="mod">
          <ac:chgData name="stacksimplify Team" userId="30f9c473cae68561" providerId="LiveId" clId="{27C5D6DB-6709-5340-A7F1-62445ABE064D}" dt="2024-11-11T06:17:51.319" v="2109" actId="20577"/>
          <ac:spMkLst>
            <pc:docMk/>
            <pc:sldMk cId="1987867487" sldId="3860"/>
            <ac:spMk id="58" creationId="{755B2CB0-7B36-5DD2-D86D-9D3D182173A2}"/>
          </ac:spMkLst>
        </pc:spChg>
        <pc:spChg chg="mod">
          <ac:chgData name="stacksimplify Team" userId="30f9c473cae68561" providerId="LiveId" clId="{27C5D6DB-6709-5340-A7F1-62445ABE064D}" dt="2024-11-11T06:17:53.078" v="2111" actId="20577"/>
          <ac:spMkLst>
            <pc:docMk/>
            <pc:sldMk cId="1987867487" sldId="3860"/>
            <ac:spMk id="59" creationId="{35B364A5-0393-C40F-15F1-5730C789DC22}"/>
          </ac:spMkLst>
        </pc:spChg>
        <pc:spChg chg="mod">
          <ac:chgData name="stacksimplify Team" userId="30f9c473cae68561" providerId="LiveId" clId="{27C5D6DB-6709-5340-A7F1-62445ABE064D}" dt="2024-11-11T06:17:54.146" v="2113" actId="20577"/>
          <ac:spMkLst>
            <pc:docMk/>
            <pc:sldMk cId="1987867487" sldId="3860"/>
            <ac:spMk id="60" creationId="{0879DABA-DA9E-77A0-4CDA-E202E856CA7B}"/>
          </ac:spMkLst>
        </pc:spChg>
        <pc:spChg chg="add del mod">
          <ac:chgData name="stacksimplify Team" userId="30f9c473cae68561" providerId="LiveId" clId="{27C5D6DB-6709-5340-A7F1-62445ABE064D}" dt="2024-11-11T06:21:31.507" v="2242" actId="478"/>
          <ac:spMkLst>
            <pc:docMk/>
            <pc:sldMk cId="1987867487" sldId="3860"/>
            <ac:spMk id="63" creationId="{10EA2C1D-8F41-96F4-072A-CFD169A2E9EE}"/>
          </ac:spMkLst>
        </pc:spChg>
        <pc:spChg chg="add del mod">
          <ac:chgData name="stacksimplify Team" userId="30f9c473cae68561" providerId="LiveId" clId="{27C5D6DB-6709-5340-A7F1-62445ABE064D}" dt="2024-11-11T06:21:31.507" v="2242" actId="478"/>
          <ac:spMkLst>
            <pc:docMk/>
            <pc:sldMk cId="1987867487" sldId="3860"/>
            <ac:spMk id="64" creationId="{034C9B65-0ABF-3A66-0443-4D87CE9FF61F}"/>
          </ac:spMkLst>
        </pc:spChg>
        <pc:spChg chg="add del mod">
          <ac:chgData name="stacksimplify Team" userId="30f9c473cae68561" providerId="LiveId" clId="{27C5D6DB-6709-5340-A7F1-62445ABE064D}" dt="2024-11-11T06:21:31.507" v="2242" actId="478"/>
          <ac:spMkLst>
            <pc:docMk/>
            <pc:sldMk cId="1987867487" sldId="3860"/>
            <ac:spMk id="65" creationId="{D6F2D486-9C8B-83FC-A188-4BDB0757D069}"/>
          </ac:spMkLst>
        </pc:spChg>
        <pc:picChg chg="add mod">
          <ac:chgData name="stacksimplify Team" userId="30f9c473cae68561" providerId="LiveId" clId="{27C5D6DB-6709-5340-A7F1-62445ABE064D}" dt="2024-11-11T06:11:15.788" v="1719" actId="1076"/>
          <ac:picMkLst>
            <pc:docMk/>
            <pc:sldMk cId="1987867487" sldId="3860"/>
            <ac:picMk id="4" creationId="{AD2FBABE-B134-3443-E79E-E05530C64049}"/>
          </ac:picMkLst>
        </pc:picChg>
        <pc:picChg chg="del">
          <ac:chgData name="stacksimplify Team" userId="30f9c473cae68561" providerId="LiveId" clId="{27C5D6DB-6709-5340-A7F1-62445ABE064D}" dt="2024-11-11T06:10:17.764" v="1694" actId="478"/>
          <ac:picMkLst>
            <pc:docMk/>
            <pc:sldMk cId="1987867487" sldId="3860"/>
            <ac:picMk id="15" creationId="{C90AD16D-EE57-9374-2F6C-8FF79AF1C143}"/>
          </ac:picMkLst>
        </pc:picChg>
        <pc:picChg chg="del">
          <ac:chgData name="stacksimplify Team" userId="30f9c473cae68561" providerId="LiveId" clId="{27C5D6DB-6709-5340-A7F1-62445ABE064D}" dt="2024-11-11T06:10:31.551" v="1698" actId="478"/>
          <ac:picMkLst>
            <pc:docMk/>
            <pc:sldMk cId="1987867487" sldId="3860"/>
            <ac:picMk id="17" creationId="{C54D5710-7222-F9E7-D2C5-FFFD7326B191}"/>
          </ac:picMkLst>
        </pc:picChg>
      </pc:sldChg>
      <pc:sldChg chg="add del">
        <pc:chgData name="stacksimplify Team" userId="30f9c473cae68561" providerId="LiveId" clId="{27C5D6DB-6709-5340-A7F1-62445ABE064D}" dt="2024-11-11T06:43:57.958" v="3543" actId="2696"/>
        <pc:sldMkLst>
          <pc:docMk/>
          <pc:sldMk cId="3813217836" sldId="3861"/>
        </pc:sldMkLst>
      </pc:sldChg>
      <pc:sldChg chg="add del">
        <pc:chgData name="stacksimplify Team" userId="30f9c473cae68561" providerId="LiveId" clId="{27C5D6DB-6709-5340-A7F1-62445ABE064D}" dt="2024-11-11T06:43:58.913" v="3544" actId="2696"/>
        <pc:sldMkLst>
          <pc:docMk/>
          <pc:sldMk cId="1305155838" sldId="3862"/>
        </pc:sldMkLst>
      </pc:sldChg>
      <pc:sldChg chg="addSp delSp modSp add mod modAnim">
        <pc:chgData name="stacksimplify Team" userId="30f9c473cae68561" providerId="LiveId" clId="{27C5D6DB-6709-5340-A7F1-62445ABE064D}" dt="2024-11-11T06:53:51.883" v="3727"/>
        <pc:sldMkLst>
          <pc:docMk/>
          <pc:sldMk cId="1146701204" sldId="3863"/>
        </pc:sldMkLst>
        <pc:spChg chg="mod">
          <ac:chgData name="stacksimplify Team" userId="30f9c473cae68561" providerId="LiveId" clId="{27C5D6DB-6709-5340-A7F1-62445ABE064D}" dt="2024-11-11T06:22:08.506" v="2270" actId="20577"/>
          <ac:spMkLst>
            <pc:docMk/>
            <pc:sldMk cId="1146701204" sldId="3863"/>
            <ac:spMk id="3" creationId="{8DCE8D77-6ACA-E0C0-7D64-3603EC5BE961}"/>
          </ac:spMkLst>
        </pc:spChg>
        <pc:spChg chg="del">
          <ac:chgData name="stacksimplify Team" userId="30f9c473cae68561" providerId="LiveId" clId="{27C5D6DB-6709-5340-A7F1-62445ABE064D}" dt="2024-11-11T06:21:44.456" v="2244" actId="478"/>
          <ac:spMkLst>
            <pc:docMk/>
            <pc:sldMk cId="1146701204" sldId="3863"/>
            <ac:spMk id="5" creationId="{25B94D69-AD62-36DC-3DE8-57DCF976E6B7}"/>
          </ac:spMkLst>
        </pc:spChg>
        <pc:spChg chg="add mod">
          <ac:chgData name="stacksimplify Team" userId="30f9c473cae68561" providerId="LiveId" clId="{27C5D6DB-6709-5340-A7F1-62445ABE064D}" dt="2024-11-11T06:32:17.058" v="2687" actId="207"/>
          <ac:spMkLst>
            <pc:docMk/>
            <pc:sldMk cId="1146701204" sldId="3863"/>
            <ac:spMk id="6" creationId="{206A9D2A-8416-0A95-BFAF-9D460C30E627}"/>
          </ac:spMkLst>
        </pc:spChg>
        <pc:spChg chg="mod">
          <ac:chgData name="stacksimplify Team" userId="30f9c473cae68561" providerId="LiveId" clId="{27C5D6DB-6709-5340-A7F1-62445ABE064D}" dt="2024-11-11T06:36:53.140" v="2971" actId="207"/>
          <ac:spMkLst>
            <pc:docMk/>
            <pc:sldMk cId="1146701204" sldId="3863"/>
            <ac:spMk id="7" creationId="{0BB655EA-B3FF-3012-D977-A4D6ADEF9742}"/>
          </ac:spMkLst>
        </pc:spChg>
        <pc:spChg chg="mod">
          <ac:chgData name="stacksimplify Team" userId="30f9c473cae68561" providerId="LiveId" clId="{27C5D6DB-6709-5340-A7F1-62445ABE064D}" dt="2024-11-11T06:30:10.523" v="2553" actId="207"/>
          <ac:spMkLst>
            <pc:docMk/>
            <pc:sldMk cId="1146701204" sldId="3863"/>
            <ac:spMk id="8" creationId="{6762637D-4139-3163-8AA1-7158ADCFEF32}"/>
          </ac:spMkLst>
        </pc:spChg>
        <pc:spChg chg="mod">
          <ac:chgData name="stacksimplify Team" userId="30f9c473cae68561" providerId="LiveId" clId="{27C5D6DB-6709-5340-A7F1-62445ABE064D}" dt="2024-11-11T06:22:24.839" v="2284" actId="20577"/>
          <ac:spMkLst>
            <pc:docMk/>
            <pc:sldMk cId="1146701204" sldId="3863"/>
            <ac:spMk id="9" creationId="{7C320FD2-8428-933E-82D7-7D67D485BAAA}"/>
          </ac:spMkLst>
        </pc:spChg>
        <pc:spChg chg="mod">
          <ac:chgData name="stacksimplify Team" userId="30f9c473cae68561" providerId="LiveId" clId="{27C5D6DB-6709-5340-A7F1-62445ABE064D}" dt="2024-11-11T06:32:53.380" v="2710" actId="20577"/>
          <ac:spMkLst>
            <pc:docMk/>
            <pc:sldMk cId="1146701204" sldId="3863"/>
            <ac:spMk id="10" creationId="{DED11C8B-D77C-D684-F7E1-EEE37212A52D}"/>
          </ac:spMkLst>
        </pc:spChg>
        <pc:spChg chg="mod">
          <ac:chgData name="stacksimplify Team" userId="30f9c473cae68561" providerId="LiveId" clId="{27C5D6DB-6709-5340-A7F1-62445ABE064D}" dt="2024-11-11T06:37:22.596" v="3000" actId="207"/>
          <ac:spMkLst>
            <pc:docMk/>
            <pc:sldMk cId="1146701204" sldId="3863"/>
            <ac:spMk id="12" creationId="{696F4538-5A3A-DD75-259C-389A78F27DCE}"/>
          </ac:spMkLst>
        </pc:spChg>
        <pc:spChg chg="add mod">
          <ac:chgData name="stacksimplify Team" userId="30f9c473cae68561" providerId="LiveId" clId="{27C5D6DB-6709-5340-A7F1-62445ABE064D}" dt="2024-11-11T06:31:44.253" v="2585" actId="20577"/>
          <ac:spMkLst>
            <pc:docMk/>
            <pc:sldMk cId="1146701204" sldId="3863"/>
            <ac:spMk id="13" creationId="{792538A6-96D7-7253-1661-7BC44D9AF989}"/>
          </ac:spMkLst>
        </pc:spChg>
        <pc:spChg chg="mod">
          <ac:chgData name="stacksimplify Team" userId="30f9c473cae68561" providerId="LiveId" clId="{27C5D6DB-6709-5340-A7F1-62445ABE064D}" dt="2024-11-11T06:32:55.384" v="2712" actId="20577"/>
          <ac:spMkLst>
            <pc:docMk/>
            <pc:sldMk cId="1146701204" sldId="3863"/>
            <ac:spMk id="14" creationId="{91864DB3-AD92-2332-DCEB-2C92E248C6E9}"/>
          </ac:spMkLst>
        </pc:spChg>
        <pc:spChg chg="add mod">
          <ac:chgData name="stacksimplify Team" userId="30f9c473cae68561" providerId="LiveId" clId="{27C5D6DB-6709-5340-A7F1-62445ABE064D}" dt="2024-11-11T06:31:53.376" v="2616" actId="20577"/>
          <ac:spMkLst>
            <pc:docMk/>
            <pc:sldMk cId="1146701204" sldId="3863"/>
            <ac:spMk id="15" creationId="{095FAE87-BFF0-5D5E-2D67-609B4E6A3531}"/>
          </ac:spMkLst>
        </pc:spChg>
        <pc:spChg chg="add mod">
          <ac:chgData name="stacksimplify Team" userId="30f9c473cae68561" providerId="LiveId" clId="{27C5D6DB-6709-5340-A7F1-62445ABE064D}" dt="2024-11-11T06:32:27.960" v="2696" actId="20577"/>
          <ac:spMkLst>
            <pc:docMk/>
            <pc:sldMk cId="1146701204" sldId="3863"/>
            <ac:spMk id="16" creationId="{29AC8EC6-FE86-72F4-CD62-EF593DFA4416}"/>
          </ac:spMkLst>
        </pc:spChg>
        <pc:spChg chg="add mod">
          <ac:chgData name="stacksimplify Team" userId="30f9c473cae68561" providerId="LiveId" clId="{27C5D6DB-6709-5340-A7F1-62445ABE064D}" dt="2024-11-11T06:34:50.490" v="2750" actId="207"/>
          <ac:spMkLst>
            <pc:docMk/>
            <pc:sldMk cId="1146701204" sldId="3863"/>
            <ac:spMk id="17" creationId="{16886B45-D791-7552-3621-B20E44D12535}"/>
          </ac:spMkLst>
        </pc:spChg>
        <pc:spChg chg="add mod">
          <ac:chgData name="stacksimplify Team" userId="30f9c473cae68561" providerId="LiveId" clId="{27C5D6DB-6709-5340-A7F1-62445ABE064D}" dt="2024-11-11T06:32:44.079" v="2700" actId="20577"/>
          <ac:spMkLst>
            <pc:docMk/>
            <pc:sldMk cId="1146701204" sldId="3863"/>
            <ac:spMk id="19" creationId="{7EB06ABD-4B3F-63BB-42D4-9205EDEF230E}"/>
          </ac:spMkLst>
        </pc:spChg>
        <pc:spChg chg="mod">
          <ac:chgData name="stacksimplify Team" userId="30f9c473cae68561" providerId="LiveId" clId="{27C5D6DB-6709-5340-A7F1-62445ABE064D}" dt="2024-11-11T06:37:50.055" v="3011" actId="255"/>
          <ac:spMkLst>
            <pc:docMk/>
            <pc:sldMk cId="1146701204" sldId="3863"/>
            <ac:spMk id="23" creationId="{C3D9A9E7-652C-CD2F-6CA2-D062265B3D9C}"/>
          </ac:spMkLst>
        </pc:spChg>
        <pc:spChg chg="mod">
          <ac:chgData name="stacksimplify Team" userId="30f9c473cae68561" providerId="LiveId" clId="{27C5D6DB-6709-5340-A7F1-62445ABE064D}" dt="2024-11-11T06:35:38.200" v="2845" actId="207"/>
          <ac:spMkLst>
            <pc:docMk/>
            <pc:sldMk cId="1146701204" sldId="3863"/>
            <ac:spMk id="24" creationId="{CF51E9ED-390B-BA02-1E99-AB81A9659971}"/>
          </ac:spMkLst>
        </pc:spChg>
        <pc:spChg chg="mod">
          <ac:chgData name="stacksimplify Team" userId="30f9c473cae68561" providerId="LiveId" clId="{27C5D6DB-6709-5340-A7F1-62445ABE064D}" dt="2024-11-11T06:53:35.292" v="3723" actId="20577"/>
          <ac:spMkLst>
            <pc:docMk/>
            <pc:sldMk cId="1146701204" sldId="3863"/>
            <ac:spMk id="25" creationId="{81515C98-D273-BD0D-F0B6-9A0CE9AEB8ED}"/>
          </ac:spMkLst>
        </pc:spChg>
        <pc:spChg chg="mod">
          <ac:chgData name="stacksimplify Team" userId="30f9c473cae68561" providerId="LiveId" clId="{27C5D6DB-6709-5340-A7F1-62445ABE064D}" dt="2024-11-11T06:37:33.406" v="3009" actId="255"/>
          <ac:spMkLst>
            <pc:docMk/>
            <pc:sldMk cId="1146701204" sldId="3863"/>
            <ac:spMk id="26" creationId="{F76353B4-BCA0-233F-EA30-913F9915676D}"/>
          </ac:spMkLst>
        </pc:spChg>
        <pc:spChg chg="mod">
          <ac:chgData name="stacksimplify Team" userId="30f9c473cae68561" providerId="LiveId" clId="{27C5D6DB-6709-5340-A7F1-62445ABE064D}" dt="2024-11-11T06:21:53.543" v="2252" actId="20577"/>
          <ac:spMkLst>
            <pc:docMk/>
            <pc:sldMk cId="1146701204" sldId="3863"/>
            <ac:spMk id="32" creationId="{35159C05-D2CE-26CD-E7D3-AF2C2E55D109}"/>
          </ac:spMkLst>
        </pc:spChg>
        <pc:spChg chg="mod">
          <ac:chgData name="stacksimplify Team" userId="30f9c473cae68561" providerId="LiveId" clId="{27C5D6DB-6709-5340-A7F1-62445ABE064D}" dt="2024-11-11T06:30:13.461" v="2556" actId="6549"/>
          <ac:spMkLst>
            <pc:docMk/>
            <pc:sldMk cId="1146701204" sldId="3863"/>
            <ac:spMk id="33" creationId="{4A528803-A791-ECAA-DB36-7D9E2F28B7F6}"/>
          </ac:spMkLst>
        </pc:spChg>
        <pc:spChg chg="mod">
          <ac:chgData name="stacksimplify Team" userId="30f9c473cae68561" providerId="LiveId" clId="{27C5D6DB-6709-5340-A7F1-62445ABE064D}" dt="2024-11-11T06:22:55.336" v="2328" actId="20577"/>
          <ac:spMkLst>
            <pc:docMk/>
            <pc:sldMk cId="1146701204" sldId="3863"/>
            <ac:spMk id="34" creationId="{36D77B06-2E85-1254-28D8-A866839104AC}"/>
          </ac:spMkLst>
        </pc:spChg>
        <pc:spChg chg="mod">
          <ac:chgData name="stacksimplify Team" userId="30f9c473cae68561" providerId="LiveId" clId="{27C5D6DB-6709-5340-A7F1-62445ABE064D}" dt="2024-11-11T06:27:58.092" v="2354" actId="20577"/>
          <ac:spMkLst>
            <pc:docMk/>
            <pc:sldMk cId="1146701204" sldId="3863"/>
            <ac:spMk id="35" creationId="{85B4023B-0116-75E0-EF9D-A7BCCF511492}"/>
          </ac:spMkLst>
        </pc:spChg>
        <pc:spChg chg="mod">
          <ac:chgData name="stacksimplify Team" userId="30f9c473cae68561" providerId="LiveId" clId="{27C5D6DB-6709-5340-A7F1-62445ABE064D}" dt="2024-11-11T06:28:33.037" v="2400" actId="207"/>
          <ac:spMkLst>
            <pc:docMk/>
            <pc:sldMk cId="1146701204" sldId="3863"/>
            <ac:spMk id="37" creationId="{D5ACC909-80E5-5028-C2B9-AD6C793E0B6B}"/>
          </ac:spMkLst>
        </pc:spChg>
        <pc:spChg chg="mod">
          <ac:chgData name="stacksimplify Team" userId="30f9c473cae68561" providerId="LiveId" clId="{27C5D6DB-6709-5340-A7F1-62445ABE064D}" dt="2024-11-11T06:30:16.564" v="2558" actId="6549"/>
          <ac:spMkLst>
            <pc:docMk/>
            <pc:sldMk cId="1146701204" sldId="3863"/>
            <ac:spMk id="38" creationId="{BE8A6E66-C6AE-3706-576D-E4B5729D1A7F}"/>
          </ac:spMkLst>
        </pc:spChg>
        <pc:spChg chg="mod">
          <ac:chgData name="stacksimplify Team" userId="30f9c473cae68561" providerId="LiveId" clId="{27C5D6DB-6709-5340-A7F1-62445ABE064D}" dt="2024-11-11T06:29:15.321" v="2466" actId="20577"/>
          <ac:spMkLst>
            <pc:docMk/>
            <pc:sldMk cId="1146701204" sldId="3863"/>
            <ac:spMk id="39" creationId="{0C632EE8-B07A-B1F8-8BAC-2E119875609D}"/>
          </ac:spMkLst>
        </pc:spChg>
        <pc:spChg chg="mod">
          <ac:chgData name="stacksimplify Team" userId="30f9c473cae68561" providerId="LiveId" clId="{27C5D6DB-6709-5340-A7F1-62445ABE064D}" dt="2024-11-11T06:29:52.762" v="2530" actId="207"/>
          <ac:spMkLst>
            <pc:docMk/>
            <pc:sldMk cId="1146701204" sldId="3863"/>
            <ac:spMk id="40" creationId="{F9655EE1-9AE1-D51E-01FA-214F57E2239A}"/>
          </ac:spMkLst>
        </pc:spChg>
        <pc:spChg chg="mod">
          <ac:chgData name="stacksimplify Team" userId="30f9c473cae68561" providerId="LiveId" clId="{27C5D6DB-6709-5340-A7F1-62445ABE064D}" dt="2024-11-11T06:22:10.710" v="2272" actId="20577"/>
          <ac:spMkLst>
            <pc:docMk/>
            <pc:sldMk cId="1146701204" sldId="3863"/>
            <ac:spMk id="45" creationId="{33861564-CF49-ABA3-53DE-6F8988CE4EDA}"/>
          </ac:spMkLst>
        </pc:spChg>
        <pc:spChg chg="mod">
          <ac:chgData name="stacksimplify Team" userId="30f9c473cae68561" providerId="LiveId" clId="{27C5D6DB-6709-5340-A7F1-62445ABE064D}" dt="2024-11-11T06:43:41.077" v="3530" actId="20577"/>
          <ac:spMkLst>
            <pc:docMk/>
            <pc:sldMk cId="1146701204" sldId="3863"/>
            <ac:spMk id="47" creationId="{D2EF208E-391C-FE68-FC8B-71B37954F5DA}"/>
          </ac:spMkLst>
        </pc:spChg>
        <pc:spChg chg="mod">
          <ac:chgData name="stacksimplify Team" userId="30f9c473cae68561" providerId="LiveId" clId="{27C5D6DB-6709-5340-A7F1-62445ABE064D}" dt="2024-11-11T06:22:13.917" v="2274" actId="20577"/>
          <ac:spMkLst>
            <pc:docMk/>
            <pc:sldMk cId="1146701204" sldId="3863"/>
            <ac:spMk id="48" creationId="{9BBBD658-C97C-2E81-8B53-B52C9E16FA5B}"/>
          </ac:spMkLst>
        </pc:spChg>
        <pc:spChg chg="mod">
          <ac:chgData name="stacksimplify Team" userId="30f9c473cae68561" providerId="LiveId" clId="{27C5D6DB-6709-5340-A7F1-62445ABE064D}" dt="2024-11-11T06:22:16.026" v="2276" actId="20577"/>
          <ac:spMkLst>
            <pc:docMk/>
            <pc:sldMk cId="1146701204" sldId="3863"/>
            <ac:spMk id="52" creationId="{10F6BE25-3B35-34EB-9880-28205B88D47A}"/>
          </ac:spMkLst>
        </pc:spChg>
        <pc:spChg chg="mod">
          <ac:chgData name="stacksimplify Team" userId="30f9c473cae68561" providerId="LiveId" clId="{27C5D6DB-6709-5340-A7F1-62445ABE064D}" dt="2024-11-11T06:22:18.811" v="2278" actId="20577"/>
          <ac:spMkLst>
            <pc:docMk/>
            <pc:sldMk cId="1146701204" sldId="3863"/>
            <ac:spMk id="53" creationId="{46BA6140-229C-BF69-63EF-ACC871883321}"/>
          </ac:spMkLst>
        </pc:spChg>
        <pc:spChg chg="mod">
          <ac:chgData name="stacksimplify Team" userId="30f9c473cae68561" providerId="LiveId" clId="{27C5D6DB-6709-5340-A7F1-62445ABE064D}" dt="2024-11-11T06:22:20.846" v="2280" actId="20577"/>
          <ac:spMkLst>
            <pc:docMk/>
            <pc:sldMk cId="1146701204" sldId="3863"/>
            <ac:spMk id="54" creationId="{A289340C-A1D0-B7E8-968F-419A4F0030E1}"/>
          </ac:spMkLst>
        </pc:spChg>
        <pc:spChg chg="mod">
          <ac:chgData name="stacksimplify Team" userId="30f9c473cae68561" providerId="LiveId" clId="{27C5D6DB-6709-5340-A7F1-62445ABE064D}" dt="2024-11-11T06:22:22.984" v="2282" actId="20577"/>
          <ac:spMkLst>
            <pc:docMk/>
            <pc:sldMk cId="1146701204" sldId="3863"/>
            <ac:spMk id="55" creationId="{19C88938-4B43-824F-72DD-847FA8059C14}"/>
          </ac:spMkLst>
        </pc:spChg>
        <pc:spChg chg="mod">
          <ac:chgData name="stacksimplify Team" userId="30f9c473cae68561" providerId="LiveId" clId="{27C5D6DB-6709-5340-A7F1-62445ABE064D}" dt="2024-11-11T06:32:46.173" v="2702" actId="20577"/>
          <ac:spMkLst>
            <pc:docMk/>
            <pc:sldMk cId="1146701204" sldId="3863"/>
            <ac:spMk id="57" creationId="{6FC34A3A-AC75-70EE-9F63-DD81DEE786EF}"/>
          </ac:spMkLst>
        </pc:spChg>
        <pc:spChg chg="mod">
          <ac:chgData name="stacksimplify Team" userId="30f9c473cae68561" providerId="LiveId" clId="{27C5D6DB-6709-5340-A7F1-62445ABE064D}" dt="2024-11-11T06:32:48.038" v="2704" actId="20577"/>
          <ac:spMkLst>
            <pc:docMk/>
            <pc:sldMk cId="1146701204" sldId="3863"/>
            <ac:spMk id="58" creationId="{5E691D48-280E-A3A9-2A55-4BE23929E408}"/>
          </ac:spMkLst>
        </pc:spChg>
        <pc:spChg chg="mod">
          <ac:chgData name="stacksimplify Team" userId="30f9c473cae68561" providerId="LiveId" clId="{27C5D6DB-6709-5340-A7F1-62445ABE064D}" dt="2024-11-11T06:32:49.840" v="2706" actId="20577"/>
          <ac:spMkLst>
            <pc:docMk/>
            <pc:sldMk cId="1146701204" sldId="3863"/>
            <ac:spMk id="59" creationId="{F4C9F8E9-B003-DBD6-15C3-76A5C4330796}"/>
          </ac:spMkLst>
        </pc:spChg>
        <pc:spChg chg="mod">
          <ac:chgData name="stacksimplify Team" userId="30f9c473cae68561" providerId="LiveId" clId="{27C5D6DB-6709-5340-A7F1-62445ABE064D}" dt="2024-11-11T06:32:51.615" v="2708" actId="20577"/>
          <ac:spMkLst>
            <pc:docMk/>
            <pc:sldMk cId="1146701204" sldId="3863"/>
            <ac:spMk id="60" creationId="{88A7F26E-3B1A-9AB8-57E9-48AC656A2D80}"/>
          </ac:spMkLst>
        </pc:spChg>
      </pc:sldChg>
      <pc:sldChg chg="delSp modSp add mod modAnim">
        <pc:chgData name="stacksimplify Team" userId="30f9c473cae68561" providerId="LiveId" clId="{27C5D6DB-6709-5340-A7F1-62445ABE064D}" dt="2024-11-11T06:54:24.417" v="3735"/>
        <pc:sldMkLst>
          <pc:docMk/>
          <pc:sldMk cId="2739590766" sldId="3864"/>
        </pc:sldMkLst>
        <pc:spChg chg="mod">
          <ac:chgData name="stacksimplify Team" userId="30f9c473cae68561" providerId="LiveId" clId="{27C5D6DB-6709-5340-A7F1-62445ABE064D}" dt="2024-11-11T06:38:15.066" v="3015" actId="20577"/>
          <ac:spMkLst>
            <pc:docMk/>
            <pc:sldMk cId="2739590766" sldId="3864"/>
            <ac:spMk id="3" creationId="{1F8512FB-2D18-2060-3339-AB7F7F00E46E}"/>
          </ac:spMkLst>
        </pc:spChg>
        <pc:spChg chg="del">
          <ac:chgData name="stacksimplify Team" userId="30f9c473cae68561" providerId="LiveId" clId="{27C5D6DB-6709-5340-A7F1-62445ABE064D}" dt="2024-11-11T06:40:32.491" v="3246" actId="478"/>
          <ac:spMkLst>
            <pc:docMk/>
            <pc:sldMk cId="2739590766" sldId="3864"/>
            <ac:spMk id="6" creationId="{CFA37A01-3731-63AE-5060-74AF9E4CCC11}"/>
          </ac:spMkLst>
        </pc:spChg>
        <pc:spChg chg="del">
          <ac:chgData name="stacksimplify Team" userId="30f9c473cae68561" providerId="LiveId" clId="{27C5D6DB-6709-5340-A7F1-62445ABE064D}" dt="2024-11-11T06:40:45.584" v="3248" actId="478"/>
          <ac:spMkLst>
            <pc:docMk/>
            <pc:sldMk cId="2739590766" sldId="3864"/>
            <ac:spMk id="7" creationId="{6606D313-1A62-112E-C724-0F0A8A5727F4}"/>
          </ac:spMkLst>
        </pc:spChg>
        <pc:spChg chg="del">
          <ac:chgData name="stacksimplify Team" userId="30f9c473cae68561" providerId="LiveId" clId="{27C5D6DB-6709-5340-A7F1-62445ABE064D}" dt="2024-11-11T06:40:26.483" v="3245" actId="478"/>
          <ac:spMkLst>
            <pc:docMk/>
            <pc:sldMk cId="2739590766" sldId="3864"/>
            <ac:spMk id="8" creationId="{0026BC4A-4409-F31D-DA2B-6217FD0CDC86}"/>
          </ac:spMkLst>
        </pc:spChg>
        <pc:spChg chg="del">
          <ac:chgData name="stacksimplify Team" userId="30f9c473cae68561" providerId="LiveId" clId="{27C5D6DB-6709-5340-A7F1-62445ABE064D}" dt="2024-11-11T06:40:26.483" v="3245" actId="478"/>
          <ac:spMkLst>
            <pc:docMk/>
            <pc:sldMk cId="2739590766" sldId="3864"/>
            <ac:spMk id="9" creationId="{D80DEFD7-317C-38FA-AE95-7C942CE1EB6D}"/>
          </ac:spMkLst>
        </pc:spChg>
        <pc:spChg chg="del">
          <ac:chgData name="stacksimplify Team" userId="30f9c473cae68561" providerId="LiveId" clId="{27C5D6DB-6709-5340-A7F1-62445ABE064D}" dt="2024-11-11T06:40:45.584" v="3248" actId="478"/>
          <ac:spMkLst>
            <pc:docMk/>
            <pc:sldMk cId="2739590766" sldId="3864"/>
            <ac:spMk id="10" creationId="{BCB293DE-FDC7-9511-6FB6-AA29E867681D}"/>
          </ac:spMkLst>
        </pc:spChg>
        <pc:spChg chg="del">
          <ac:chgData name="stacksimplify Team" userId="30f9c473cae68561" providerId="LiveId" clId="{27C5D6DB-6709-5340-A7F1-62445ABE064D}" dt="2024-11-11T06:40:45.584" v="3248" actId="478"/>
          <ac:spMkLst>
            <pc:docMk/>
            <pc:sldMk cId="2739590766" sldId="3864"/>
            <ac:spMk id="12" creationId="{8BCABCA2-F678-5863-5A50-65EFEA1625E7}"/>
          </ac:spMkLst>
        </pc:spChg>
        <pc:spChg chg="del">
          <ac:chgData name="stacksimplify Team" userId="30f9c473cae68561" providerId="LiveId" clId="{27C5D6DB-6709-5340-A7F1-62445ABE064D}" dt="2024-11-11T06:40:32.491" v="3246" actId="478"/>
          <ac:spMkLst>
            <pc:docMk/>
            <pc:sldMk cId="2739590766" sldId="3864"/>
            <ac:spMk id="13" creationId="{01A5C588-F7BC-AA75-7DC2-D6BE3B512792}"/>
          </ac:spMkLst>
        </pc:spChg>
        <pc:spChg chg="del">
          <ac:chgData name="stacksimplify Team" userId="30f9c473cae68561" providerId="LiveId" clId="{27C5D6DB-6709-5340-A7F1-62445ABE064D}" dt="2024-11-11T06:40:45.584" v="3248" actId="478"/>
          <ac:spMkLst>
            <pc:docMk/>
            <pc:sldMk cId="2739590766" sldId="3864"/>
            <ac:spMk id="14" creationId="{8F7298E0-815F-1373-316F-27EEF5BF36A0}"/>
          </ac:spMkLst>
        </pc:spChg>
        <pc:spChg chg="del">
          <ac:chgData name="stacksimplify Team" userId="30f9c473cae68561" providerId="LiveId" clId="{27C5D6DB-6709-5340-A7F1-62445ABE064D}" dt="2024-11-11T06:40:32.491" v="3246" actId="478"/>
          <ac:spMkLst>
            <pc:docMk/>
            <pc:sldMk cId="2739590766" sldId="3864"/>
            <ac:spMk id="15" creationId="{C1BDDC01-206E-B7F2-97A4-B71986D3C786}"/>
          </ac:spMkLst>
        </pc:spChg>
        <pc:spChg chg="mod">
          <ac:chgData name="stacksimplify Team" userId="30f9c473cae68561" providerId="LiveId" clId="{27C5D6DB-6709-5340-A7F1-62445ABE064D}" dt="2024-11-11T06:40:52.043" v="3253" actId="20577"/>
          <ac:spMkLst>
            <pc:docMk/>
            <pc:sldMk cId="2739590766" sldId="3864"/>
            <ac:spMk id="16" creationId="{4D47711B-6983-70F6-B10F-C806F516E5D6}"/>
          </ac:spMkLst>
        </pc:spChg>
        <pc:spChg chg="mod">
          <ac:chgData name="stacksimplify Team" userId="30f9c473cae68561" providerId="LiveId" clId="{27C5D6DB-6709-5340-A7F1-62445ABE064D}" dt="2024-11-11T06:43:19.489" v="3502" actId="20577"/>
          <ac:spMkLst>
            <pc:docMk/>
            <pc:sldMk cId="2739590766" sldId="3864"/>
            <ac:spMk id="17" creationId="{56CB7673-D3AB-A17B-E975-4C5242F7EC3C}"/>
          </ac:spMkLst>
        </pc:spChg>
        <pc:spChg chg="mod">
          <ac:chgData name="stacksimplify Team" userId="30f9c473cae68561" providerId="LiveId" clId="{27C5D6DB-6709-5340-A7F1-62445ABE064D}" dt="2024-11-11T06:40:55.775" v="3255" actId="20577"/>
          <ac:spMkLst>
            <pc:docMk/>
            <pc:sldMk cId="2739590766" sldId="3864"/>
            <ac:spMk id="19" creationId="{F6709343-9624-FA78-8228-53D85771C727}"/>
          </ac:spMkLst>
        </pc:spChg>
        <pc:spChg chg="mod">
          <ac:chgData name="stacksimplify Team" userId="30f9c473cae68561" providerId="LiveId" clId="{27C5D6DB-6709-5340-A7F1-62445ABE064D}" dt="2024-11-11T06:42:30.611" v="3428" actId="255"/>
          <ac:spMkLst>
            <pc:docMk/>
            <pc:sldMk cId="2739590766" sldId="3864"/>
            <ac:spMk id="23" creationId="{981BF0D4-8808-8121-E089-7739AA6E1FEE}"/>
          </ac:spMkLst>
        </pc:spChg>
        <pc:spChg chg="mod">
          <ac:chgData name="stacksimplify Team" userId="30f9c473cae68561" providerId="LiveId" clId="{27C5D6DB-6709-5340-A7F1-62445ABE064D}" dt="2024-11-11T06:42:25.693" v="3427" actId="20577"/>
          <ac:spMkLst>
            <pc:docMk/>
            <pc:sldMk cId="2739590766" sldId="3864"/>
            <ac:spMk id="24" creationId="{5C1D885C-2778-D459-AADD-B0949C7DA5BD}"/>
          </ac:spMkLst>
        </pc:spChg>
        <pc:spChg chg="mod">
          <ac:chgData name="stacksimplify Team" userId="30f9c473cae68561" providerId="LiveId" clId="{27C5D6DB-6709-5340-A7F1-62445ABE064D}" dt="2024-11-11T06:42:52.548" v="3462" actId="255"/>
          <ac:spMkLst>
            <pc:docMk/>
            <pc:sldMk cId="2739590766" sldId="3864"/>
            <ac:spMk id="25" creationId="{54537F95-AAD6-6010-75B8-532441C0750D}"/>
          </ac:spMkLst>
        </pc:spChg>
        <pc:spChg chg="del">
          <ac:chgData name="stacksimplify Team" userId="30f9c473cae68561" providerId="LiveId" clId="{27C5D6DB-6709-5340-A7F1-62445ABE064D}" dt="2024-11-11T06:40:45.584" v="3248" actId="478"/>
          <ac:spMkLst>
            <pc:docMk/>
            <pc:sldMk cId="2739590766" sldId="3864"/>
            <ac:spMk id="26" creationId="{1E4CC61B-0E0D-B9FB-9C59-C3751746ADA4}"/>
          </ac:spMkLst>
        </pc:spChg>
        <pc:spChg chg="mod">
          <ac:chgData name="stacksimplify Team" userId="30f9c473cae68561" providerId="LiveId" clId="{27C5D6DB-6709-5340-A7F1-62445ABE064D}" dt="2024-11-11T06:38:03.862" v="3013"/>
          <ac:spMkLst>
            <pc:docMk/>
            <pc:sldMk cId="2739590766" sldId="3864"/>
            <ac:spMk id="32" creationId="{51239785-6041-9E9F-389D-8CDCB020A893}"/>
          </ac:spMkLst>
        </pc:spChg>
        <pc:spChg chg="mod">
          <ac:chgData name="stacksimplify Team" userId="30f9c473cae68561" providerId="LiveId" clId="{27C5D6DB-6709-5340-A7F1-62445ABE064D}" dt="2024-11-11T06:38:34.873" v="3048" actId="20577"/>
          <ac:spMkLst>
            <pc:docMk/>
            <pc:sldMk cId="2739590766" sldId="3864"/>
            <ac:spMk id="33" creationId="{804E0045-FC05-1E51-7555-C43A3A74D28B}"/>
          </ac:spMkLst>
        </pc:spChg>
        <pc:spChg chg="mod">
          <ac:chgData name="stacksimplify Team" userId="30f9c473cae68561" providerId="LiveId" clId="{27C5D6DB-6709-5340-A7F1-62445ABE064D}" dt="2024-11-11T06:38:48.285" v="3091" actId="207"/>
          <ac:spMkLst>
            <pc:docMk/>
            <pc:sldMk cId="2739590766" sldId="3864"/>
            <ac:spMk id="34" creationId="{22CECCFC-2BDB-2025-D70E-70B1331C25E9}"/>
          </ac:spMkLst>
        </pc:spChg>
        <pc:spChg chg="mod">
          <ac:chgData name="stacksimplify Team" userId="30f9c473cae68561" providerId="LiveId" clId="{27C5D6DB-6709-5340-A7F1-62445ABE064D}" dt="2024-11-11T06:39:00.008" v="3121" actId="20577"/>
          <ac:spMkLst>
            <pc:docMk/>
            <pc:sldMk cId="2739590766" sldId="3864"/>
            <ac:spMk id="35" creationId="{AB57BAD7-8990-AEC2-8EA4-94F24FB71463}"/>
          </ac:spMkLst>
        </pc:spChg>
        <pc:spChg chg="mod">
          <ac:chgData name="stacksimplify Team" userId="30f9c473cae68561" providerId="LiveId" clId="{27C5D6DB-6709-5340-A7F1-62445ABE064D}" dt="2024-11-11T06:39:18.636" v="3145" actId="20577"/>
          <ac:spMkLst>
            <pc:docMk/>
            <pc:sldMk cId="2739590766" sldId="3864"/>
            <ac:spMk id="37" creationId="{FC760EE5-E5BA-DA8C-3B0E-B7BC456E3002}"/>
          </ac:spMkLst>
        </pc:spChg>
        <pc:spChg chg="mod">
          <ac:chgData name="stacksimplify Team" userId="30f9c473cae68561" providerId="LiveId" clId="{27C5D6DB-6709-5340-A7F1-62445ABE064D}" dt="2024-11-11T06:39:55.975" v="3235" actId="207"/>
          <ac:spMkLst>
            <pc:docMk/>
            <pc:sldMk cId="2739590766" sldId="3864"/>
            <ac:spMk id="38" creationId="{3095DA04-A68E-9C77-1F2A-B0FC0A2FD71A}"/>
          </ac:spMkLst>
        </pc:spChg>
        <pc:spChg chg="mod">
          <ac:chgData name="stacksimplify Team" userId="30f9c473cae68561" providerId="LiveId" clId="{27C5D6DB-6709-5340-A7F1-62445ABE064D}" dt="2024-11-11T06:40:16.305" v="3244" actId="20577"/>
          <ac:spMkLst>
            <pc:docMk/>
            <pc:sldMk cId="2739590766" sldId="3864"/>
            <ac:spMk id="39" creationId="{C37F99A7-4CD7-B0E9-D5C1-CEB8C9CDE9E9}"/>
          </ac:spMkLst>
        </pc:spChg>
        <pc:spChg chg="del">
          <ac:chgData name="stacksimplify Team" userId="30f9c473cae68561" providerId="LiveId" clId="{27C5D6DB-6709-5340-A7F1-62445ABE064D}" dt="2024-11-11T06:40:26.483" v="3245" actId="478"/>
          <ac:spMkLst>
            <pc:docMk/>
            <pc:sldMk cId="2739590766" sldId="3864"/>
            <ac:spMk id="40" creationId="{B5682367-9B82-343A-F20E-09E14702222F}"/>
          </ac:spMkLst>
        </pc:spChg>
        <pc:spChg chg="mod">
          <ac:chgData name="stacksimplify Team" userId="30f9c473cae68561" providerId="LiveId" clId="{27C5D6DB-6709-5340-A7F1-62445ABE064D}" dt="2024-11-11T06:38:18.307" v="3017" actId="20577"/>
          <ac:spMkLst>
            <pc:docMk/>
            <pc:sldMk cId="2739590766" sldId="3864"/>
            <ac:spMk id="45" creationId="{83DC4672-B955-1587-5780-25D11D9E7962}"/>
          </ac:spMkLst>
        </pc:spChg>
        <pc:spChg chg="mod">
          <ac:chgData name="stacksimplify Team" userId="30f9c473cae68561" providerId="LiveId" clId="{27C5D6DB-6709-5340-A7F1-62445ABE064D}" dt="2024-11-11T06:43:48.242" v="3542" actId="20577"/>
          <ac:spMkLst>
            <pc:docMk/>
            <pc:sldMk cId="2739590766" sldId="3864"/>
            <ac:spMk id="47" creationId="{1622483A-DEB2-C7B2-235C-54EEF8E2A04B}"/>
          </ac:spMkLst>
        </pc:spChg>
        <pc:spChg chg="mod">
          <ac:chgData name="stacksimplify Team" userId="30f9c473cae68561" providerId="LiveId" clId="{27C5D6DB-6709-5340-A7F1-62445ABE064D}" dt="2024-11-11T06:38:20.130" v="3019" actId="20577"/>
          <ac:spMkLst>
            <pc:docMk/>
            <pc:sldMk cId="2739590766" sldId="3864"/>
            <ac:spMk id="48" creationId="{764CDA7D-7966-DA0E-2516-3C095D3C847D}"/>
          </ac:spMkLst>
        </pc:spChg>
        <pc:spChg chg="mod">
          <ac:chgData name="stacksimplify Team" userId="30f9c473cae68561" providerId="LiveId" clId="{27C5D6DB-6709-5340-A7F1-62445ABE064D}" dt="2024-11-11T06:38:21.966" v="3021" actId="20577"/>
          <ac:spMkLst>
            <pc:docMk/>
            <pc:sldMk cId="2739590766" sldId="3864"/>
            <ac:spMk id="52" creationId="{57553792-1B37-C13A-E9E6-A02350BFAC15}"/>
          </ac:spMkLst>
        </pc:spChg>
        <pc:spChg chg="mod">
          <ac:chgData name="stacksimplify Team" userId="30f9c473cae68561" providerId="LiveId" clId="{27C5D6DB-6709-5340-A7F1-62445ABE064D}" dt="2024-11-11T06:38:24.047" v="3023" actId="20577"/>
          <ac:spMkLst>
            <pc:docMk/>
            <pc:sldMk cId="2739590766" sldId="3864"/>
            <ac:spMk id="53" creationId="{58B5EAF4-B101-4F8A-C487-0FC4E05AF1C5}"/>
          </ac:spMkLst>
        </pc:spChg>
        <pc:spChg chg="mod">
          <ac:chgData name="stacksimplify Team" userId="30f9c473cae68561" providerId="LiveId" clId="{27C5D6DB-6709-5340-A7F1-62445ABE064D}" dt="2024-11-11T06:38:25.960" v="3025" actId="20577"/>
          <ac:spMkLst>
            <pc:docMk/>
            <pc:sldMk cId="2739590766" sldId="3864"/>
            <ac:spMk id="54" creationId="{A576B21E-DE64-AA75-9274-B5D8BBFDE164}"/>
          </ac:spMkLst>
        </pc:spChg>
        <pc:spChg chg="del">
          <ac:chgData name="stacksimplify Team" userId="30f9c473cae68561" providerId="LiveId" clId="{27C5D6DB-6709-5340-A7F1-62445ABE064D}" dt="2024-11-11T06:40:26.483" v="3245" actId="478"/>
          <ac:spMkLst>
            <pc:docMk/>
            <pc:sldMk cId="2739590766" sldId="3864"/>
            <ac:spMk id="55" creationId="{DC2050E3-D607-47FD-EA84-3AF2B8AFBC2F}"/>
          </ac:spMkLst>
        </pc:spChg>
        <pc:spChg chg="mod">
          <ac:chgData name="stacksimplify Team" userId="30f9c473cae68561" providerId="LiveId" clId="{27C5D6DB-6709-5340-A7F1-62445ABE064D}" dt="2024-11-11T06:40:57.803" v="3257" actId="20577"/>
          <ac:spMkLst>
            <pc:docMk/>
            <pc:sldMk cId="2739590766" sldId="3864"/>
            <ac:spMk id="57" creationId="{D72E8BAA-C511-F478-1DA7-27627C726B8B}"/>
          </ac:spMkLst>
        </pc:spChg>
        <pc:spChg chg="mod">
          <ac:chgData name="stacksimplify Team" userId="30f9c473cae68561" providerId="LiveId" clId="{27C5D6DB-6709-5340-A7F1-62445ABE064D}" dt="2024-11-11T06:40:59.771" v="3259" actId="20577"/>
          <ac:spMkLst>
            <pc:docMk/>
            <pc:sldMk cId="2739590766" sldId="3864"/>
            <ac:spMk id="58" creationId="{C7C0D4A6-4C5C-8BF9-66FC-8E0A8A4CF932}"/>
          </ac:spMkLst>
        </pc:spChg>
        <pc:spChg chg="mod">
          <ac:chgData name="stacksimplify Team" userId="30f9c473cae68561" providerId="LiveId" clId="{27C5D6DB-6709-5340-A7F1-62445ABE064D}" dt="2024-11-11T06:41:02.202" v="3261" actId="20577"/>
          <ac:spMkLst>
            <pc:docMk/>
            <pc:sldMk cId="2739590766" sldId="3864"/>
            <ac:spMk id="59" creationId="{2262E49B-A35B-D1E6-FE04-AC6B42A86A40}"/>
          </ac:spMkLst>
        </pc:spChg>
        <pc:spChg chg="del">
          <ac:chgData name="stacksimplify Team" userId="30f9c473cae68561" providerId="LiveId" clId="{27C5D6DB-6709-5340-A7F1-62445ABE064D}" dt="2024-11-11T06:40:45.584" v="3248" actId="478"/>
          <ac:spMkLst>
            <pc:docMk/>
            <pc:sldMk cId="2739590766" sldId="3864"/>
            <ac:spMk id="60" creationId="{1870B184-47FB-ADFE-B0B2-540903F17472}"/>
          </ac:spMkLst>
        </pc:spChg>
      </pc:sldChg>
      <pc:sldChg chg="addSp delSp modSp add mod modAnim">
        <pc:chgData name="stacksimplify Team" userId="30f9c473cae68561" providerId="LiveId" clId="{27C5D6DB-6709-5340-A7F1-62445ABE064D}" dt="2024-11-11T08:03:34.235" v="3744" actId="20577"/>
        <pc:sldMkLst>
          <pc:docMk/>
          <pc:sldMk cId="220043916" sldId="3865"/>
        </pc:sldMkLst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3" creationId="{FD9D12DC-B6A6-2CD5-909F-043F548659FE}"/>
          </ac:spMkLst>
        </pc:spChg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5" creationId="{EFD5CE73-CFAF-3B0E-607F-F7EA213CDA06}"/>
          </ac:spMkLst>
        </pc:spChg>
        <pc:spChg chg="add mod">
          <ac:chgData name="stacksimplify Team" userId="30f9c473cae68561" providerId="LiveId" clId="{27C5D6DB-6709-5340-A7F1-62445ABE064D}" dt="2024-11-11T06:45:15.720" v="3559"/>
          <ac:spMkLst>
            <pc:docMk/>
            <pc:sldMk cId="220043916" sldId="3865"/>
            <ac:spMk id="6" creationId="{07617B53-B102-39F5-3D46-8DDEC0D3D2CB}"/>
          </ac:spMkLst>
        </pc:spChg>
        <pc:spChg chg="mod">
          <ac:chgData name="stacksimplify Team" userId="30f9c473cae68561" providerId="LiveId" clId="{27C5D6DB-6709-5340-A7F1-62445ABE064D}" dt="2024-11-11T06:44:29.600" v="3548" actId="1076"/>
          <ac:spMkLst>
            <pc:docMk/>
            <pc:sldMk cId="220043916" sldId="3865"/>
            <ac:spMk id="7" creationId="{78E6106A-8AC5-3793-0819-C666C1B4E493}"/>
          </ac:spMkLst>
        </pc:spChg>
        <pc:spChg chg="del">
          <ac:chgData name="stacksimplify Team" userId="30f9c473cae68561" providerId="LiveId" clId="{27C5D6DB-6709-5340-A7F1-62445ABE064D}" dt="2024-11-11T06:45:29.919" v="3562" actId="478"/>
          <ac:spMkLst>
            <pc:docMk/>
            <pc:sldMk cId="220043916" sldId="3865"/>
            <ac:spMk id="8" creationId="{2CC44E4E-696F-9D95-AB23-D15AA3B050EC}"/>
          </ac:spMkLst>
        </pc:spChg>
        <pc:spChg chg="del">
          <ac:chgData name="stacksimplify Team" userId="30f9c473cae68561" providerId="LiveId" clId="{27C5D6DB-6709-5340-A7F1-62445ABE064D}" dt="2024-11-11T06:45:29.919" v="3562" actId="478"/>
          <ac:spMkLst>
            <pc:docMk/>
            <pc:sldMk cId="220043916" sldId="3865"/>
            <ac:spMk id="9" creationId="{F01728E0-5285-40C7-AA12-80D1805E5D81}"/>
          </ac:spMkLst>
        </pc:spChg>
        <pc:spChg chg="mod">
          <ac:chgData name="stacksimplify Team" userId="30f9c473cae68561" providerId="LiveId" clId="{27C5D6DB-6709-5340-A7F1-62445ABE064D}" dt="2024-11-11T06:44:29.600" v="3548" actId="1076"/>
          <ac:spMkLst>
            <pc:docMk/>
            <pc:sldMk cId="220043916" sldId="3865"/>
            <ac:spMk id="10" creationId="{56EDB6A1-CFE0-164C-63AC-A95D11E04904}"/>
          </ac:spMkLst>
        </pc:spChg>
        <pc:spChg chg="mod">
          <ac:chgData name="stacksimplify Team" userId="30f9c473cae68561" providerId="LiveId" clId="{27C5D6DB-6709-5340-A7F1-62445ABE064D}" dt="2024-11-11T08:03:34.235" v="3744" actId="20577"/>
          <ac:spMkLst>
            <pc:docMk/>
            <pc:sldMk cId="220043916" sldId="3865"/>
            <ac:spMk id="12" creationId="{19849D1B-53DB-1262-D2A9-877039A4C245}"/>
          </ac:spMkLst>
        </pc:spChg>
        <pc:spChg chg="add mod">
          <ac:chgData name="stacksimplify Team" userId="30f9c473cae68561" providerId="LiveId" clId="{27C5D6DB-6709-5340-A7F1-62445ABE064D}" dt="2024-11-11T06:45:19.510" v="3560"/>
          <ac:spMkLst>
            <pc:docMk/>
            <pc:sldMk cId="220043916" sldId="3865"/>
            <ac:spMk id="13" creationId="{2831FEA5-9726-F397-2622-2D3BBEECD74E}"/>
          </ac:spMkLst>
        </pc:spChg>
        <pc:spChg chg="mod">
          <ac:chgData name="stacksimplify Team" userId="30f9c473cae68561" providerId="LiveId" clId="{27C5D6DB-6709-5340-A7F1-62445ABE064D}" dt="2024-11-11T06:44:29.600" v="3548" actId="1076"/>
          <ac:spMkLst>
            <pc:docMk/>
            <pc:sldMk cId="220043916" sldId="3865"/>
            <ac:spMk id="14" creationId="{B51E8B62-98DD-5662-87E4-2DDB457A9559}"/>
          </ac:spMkLst>
        </pc:spChg>
        <pc:spChg chg="add mod">
          <ac:chgData name="stacksimplify Team" userId="30f9c473cae68561" providerId="LiveId" clId="{27C5D6DB-6709-5340-A7F1-62445ABE064D}" dt="2024-11-11T06:45:24.339" v="3561"/>
          <ac:spMkLst>
            <pc:docMk/>
            <pc:sldMk cId="220043916" sldId="3865"/>
            <ac:spMk id="15" creationId="{07DAED37-3B57-6955-0704-B118E50C808A}"/>
          </ac:spMkLst>
        </pc:spChg>
        <pc:spChg chg="mod">
          <ac:chgData name="stacksimplify Team" userId="30f9c473cae68561" providerId="LiveId" clId="{27C5D6DB-6709-5340-A7F1-62445ABE064D}" dt="2024-11-11T06:44:29.600" v="3548" actId="1076"/>
          <ac:spMkLst>
            <pc:docMk/>
            <pc:sldMk cId="220043916" sldId="3865"/>
            <ac:spMk id="16" creationId="{D1EFE8FD-223F-044A-47BF-D4700AE10915}"/>
          </ac:spMkLst>
        </pc:spChg>
        <pc:spChg chg="add mod">
          <ac:chgData name="stacksimplify Team" userId="30f9c473cae68561" providerId="LiveId" clId="{27C5D6DB-6709-5340-A7F1-62445ABE064D}" dt="2024-11-11T06:44:55.958" v="3554" actId="20577"/>
          <ac:spMkLst>
            <pc:docMk/>
            <pc:sldMk cId="220043916" sldId="3865"/>
            <ac:spMk id="17" creationId="{3795002D-C93F-59F6-6C1C-9BCEF09D3132}"/>
          </ac:spMkLst>
        </pc:spChg>
        <pc:spChg chg="add mod">
          <ac:chgData name="stacksimplify Team" userId="30f9c473cae68561" providerId="LiveId" clId="{27C5D6DB-6709-5340-A7F1-62445ABE064D}" dt="2024-11-11T06:44:57.984" v="3556" actId="20577"/>
          <ac:spMkLst>
            <pc:docMk/>
            <pc:sldMk cId="220043916" sldId="3865"/>
            <ac:spMk id="19" creationId="{89FEE67A-AA0D-6401-F7E3-13A820DC551D}"/>
          </ac:spMkLst>
        </pc:spChg>
        <pc:spChg chg="add mod">
          <ac:chgData name="stacksimplify Team" userId="30f9c473cae68561" providerId="LiveId" clId="{27C5D6DB-6709-5340-A7F1-62445ABE064D}" dt="2024-11-11T06:45:00.221" v="3558" actId="20577"/>
          <ac:spMkLst>
            <pc:docMk/>
            <pc:sldMk cId="220043916" sldId="3865"/>
            <ac:spMk id="20" creationId="{E547B6DC-1FC4-9F30-ED90-CBA9A49B72C4}"/>
          </ac:spMkLst>
        </pc:spChg>
        <pc:spChg chg="add mod">
          <ac:chgData name="stacksimplify Team" userId="30f9c473cae68561" providerId="LiveId" clId="{27C5D6DB-6709-5340-A7F1-62445ABE064D}" dt="2024-11-11T06:46:04.729" v="3577" actId="20577"/>
          <ac:spMkLst>
            <pc:docMk/>
            <pc:sldMk cId="220043916" sldId="3865"/>
            <ac:spMk id="22" creationId="{9B2B0E2E-B76E-A4D4-41FB-4A36FE4BC444}"/>
          </ac:spMkLst>
        </pc:spChg>
        <pc:spChg chg="mod">
          <ac:chgData name="stacksimplify Team" userId="30f9c473cae68561" providerId="LiveId" clId="{27C5D6DB-6709-5340-A7F1-62445ABE064D}" dt="2024-11-11T06:44:49.435" v="3552" actId="1036"/>
          <ac:spMkLst>
            <pc:docMk/>
            <pc:sldMk cId="220043916" sldId="3865"/>
            <ac:spMk id="23" creationId="{DBC2A326-C9D5-B6CD-5FA3-4629EE656E11}"/>
          </ac:spMkLst>
        </pc:spChg>
        <pc:spChg chg="mod">
          <ac:chgData name="stacksimplify Team" userId="30f9c473cae68561" providerId="LiveId" clId="{27C5D6DB-6709-5340-A7F1-62445ABE064D}" dt="2024-11-11T06:44:29.600" v="3548" actId="1076"/>
          <ac:spMkLst>
            <pc:docMk/>
            <pc:sldMk cId="220043916" sldId="3865"/>
            <ac:spMk id="24" creationId="{16F0853A-603D-A3E1-FDF8-3A73ABDD9BB5}"/>
          </ac:spMkLst>
        </pc:spChg>
        <pc:spChg chg="mod">
          <ac:chgData name="stacksimplify Team" userId="30f9c473cae68561" providerId="LiveId" clId="{27C5D6DB-6709-5340-A7F1-62445ABE064D}" dt="2024-11-11T06:44:29.600" v="3548" actId="1076"/>
          <ac:spMkLst>
            <pc:docMk/>
            <pc:sldMk cId="220043916" sldId="3865"/>
            <ac:spMk id="25" creationId="{E6D4BBF6-1BCD-6669-CF55-5EDB33877F13}"/>
          </ac:spMkLst>
        </pc:spChg>
        <pc:spChg chg="mod">
          <ac:chgData name="stacksimplify Team" userId="30f9c473cae68561" providerId="LiveId" clId="{27C5D6DB-6709-5340-A7F1-62445ABE064D}" dt="2024-11-11T06:44:29.600" v="3548" actId="1076"/>
          <ac:spMkLst>
            <pc:docMk/>
            <pc:sldMk cId="220043916" sldId="3865"/>
            <ac:spMk id="26" creationId="{31D0C29A-2A63-D85E-8381-7E3C292FFBB7}"/>
          </ac:spMkLst>
        </pc:spChg>
        <pc:spChg chg="add mod">
          <ac:chgData name="stacksimplify Team" userId="30f9c473cae68561" providerId="LiveId" clId="{27C5D6DB-6709-5340-A7F1-62445ABE064D}" dt="2024-11-11T06:46:08.813" v="3588" actId="20577"/>
          <ac:spMkLst>
            <pc:docMk/>
            <pc:sldMk cId="220043916" sldId="3865"/>
            <ac:spMk id="27" creationId="{B8BC1879-E6A4-98F6-8564-EECF2A799E33}"/>
          </ac:spMkLst>
        </pc:spChg>
        <pc:spChg chg="add mod">
          <ac:chgData name="stacksimplify Team" userId="30f9c473cae68561" providerId="LiveId" clId="{27C5D6DB-6709-5340-A7F1-62445ABE064D}" dt="2024-11-11T06:46:45.011" v="3652" actId="207"/>
          <ac:spMkLst>
            <pc:docMk/>
            <pc:sldMk cId="220043916" sldId="3865"/>
            <ac:spMk id="28" creationId="{4D241A1A-71DF-8AD6-F5C7-BA4F1D948EE3}"/>
          </ac:spMkLst>
        </pc:spChg>
        <pc:spChg chg="add mod">
          <ac:chgData name="stacksimplify Team" userId="30f9c473cae68561" providerId="LiveId" clId="{27C5D6DB-6709-5340-A7F1-62445ABE064D}" dt="2024-11-11T06:46:49.433" v="3654" actId="20577"/>
          <ac:spMkLst>
            <pc:docMk/>
            <pc:sldMk cId="220043916" sldId="3865"/>
            <ac:spMk id="29" creationId="{C950BF0D-39E8-C4DF-E83F-E02C9C216E11}"/>
          </ac:spMkLst>
        </pc:spChg>
        <pc:spChg chg="add mod">
          <ac:chgData name="stacksimplify Team" userId="30f9c473cae68561" providerId="LiveId" clId="{27C5D6DB-6709-5340-A7F1-62445ABE064D}" dt="2024-11-11T06:46:51.301" v="3656" actId="20577"/>
          <ac:spMkLst>
            <pc:docMk/>
            <pc:sldMk cId="220043916" sldId="3865"/>
            <ac:spMk id="30" creationId="{2D1B9BE3-8FCA-D69D-F000-CE491E4B6DCF}"/>
          </ac:spMkLst>
        </pc:spChg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32" creationId="{BAD9ED5C-0F72-54EE-F706-3D8AF27A7E95}"/>
          </ac:spMkLst>
        </pc:spChg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33" creationId="{4C706E0D-9183-99CB-570D-7952C0A6DD18}"/>
          </ac:spMkLst>
        </pc:spChg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34" creationId="{963C156C-0121-BBDC-A244-50EB16AACCA2}"/>
          </ac:spMkLst>
        </pc:spChg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35" creationId="{F79358AE-BD3D-9A3C-F555-C423B7B65A82}"/>
          </ac:spMkLst>
        </pc:spChg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37" creationId="{F99B177B-0FF4-E070-4BD8-CA46B0A0253E}"/>
          </ac:spMkLst>
        </pc:spChg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38" creationId="{CB643DDC-6A66-A50B-E00F-D7222B52B344}"/>
          </ac:spMkLst>
        </pc:spChg>
        <pc:spChg chg="del">
          <ac:chgData name="stacksimplify Team" userId="30f9c473cae68561" providerId="LiveId" clId="{27C5D6DB-6709-5340-A7F1-62445ABE064D}" dt="2024-11-11T06:45:29.919" v="3562" actId="478"/>
          <ac:spMkLst>
            <pc:docMk/>
            <pc:sldMk cId="220043916" sldId="3865"/>
            <ac:spMk id="39" creationId="{EB7BC4A9-616E-F09A-EEA9-FC1A67AD6FDE}"/>
          </ac:spMkLst>
        </pc:spChg>
        <pc:spChg chg="del">
          <ac:chgData name="stacksimplify Team" userId="30f9c473cae68561" providerId="LiveId" clId="{27C5D6DB-6709-5340-A7F1-62445ABE064D}" dt="2024-11-11T06:45:29.919" v="3562" actId="478"/>
          <ac:spMkLst>
            <pc:docMk/>
            <pc:sldMk cId="220043916" sldId="3865"/>
            <ac:spMk id="40" creationId="{8CB67D97-B74B-1808-116E-455A59E1AB70}"/>
          </ac:spMkLst>
        </pc:spChg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45" creationId="{5AF7B25C-8A32-330C-71FD-641668ADC59F}"/>
          </ac:spMkLst>
        </pc:spChg>
        <pc:spChg chg="mod">
          <ac:chgData name="stacksimplify Team" userId="30f9c473cae68561" providerId="LiveId" clId="{27C5D6DB-6709-5340-A7F1-62445ABE064D}" dt="2024-11-11T06:51:38.801" v="3683" actId="1076"/>
          <ac:spMkLst>
            <pc:docMk/>
            <pc:sldMk cId="220043916" sldId="3865"/>
            <ac:spMk id="47" creationId="{55CCA743-75DC-AB59-35A6-6F7CAF4ABA9C}"/>
          </ac:spMkLst>
        </pc:spChg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48" creationId="{0D9C6A1B-B259-BF40-1D85-F9DAA83F2383}"/>
          </ac:spMkLst>
        </pc:spChg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52" creationId="{FDE8DF0F-3EC2-B1DA-6BFF-DD64013B0642}"/>
          </ac:spMkLst>
        </pc:spChg>
        <pc:spChg chg="mod">
          <ac:chgData name="stacksimplify Team" userId="30f9c473cae68561" providerId="LiveId" clId="{27C5D6DB-6709-5340-A7F1-62445ABE064D}" dt="2024-11-11T06:45:46.165" v="3563" actId="1076"/>
          <ac:spMkLst>
            <pc:docMk/>
            <pc:sldMk cId="220043916" sldId="3865"/>
            <ac:spMk id="53" creationId="{DB8CD950-EC61-1561-D628-A3F8176C186C}"/>
          </ac:spMkLst>
        </pc:spChg>
        <pc:spChg chg="del">
          <ac:chgData name="stacksimplify Team" userId="30f9c473cae68561" providerId="LiveId" clId="{27C5D6DB-6709-5340-A7F1-62445ABE064D}" dt="2024-11-11T06:45:29.919" v="3562" actId="478"/>
          <ac:spMkLst>
            <pc:docMk/>
            <pc:sldMk cId="220043916" sldId="3865"/>
            <ac:spMk id="54" creationId="{FF7FB7EA-57E6-1374-E1D5-D8999D0ED293}"/>
          </ac:spMkLst>
        </pc:spChg>
        <pc:spChg chg="del">
          <ac:chgData name="stacksimplify Team" userId="30f9c473cae68561" providerId="LiveId" clId="{27C5D6DB-6709-5340-A7F1-62445ABE064D}" dt="2024-11-11T06:45:29.919" v="3562" actId="478"/>
          <ac:spMkLst>
            <pc:docMk/>
            <pc:sldMk cId="220043916" sldId="3865"/>
            <ac:spMk id="55" creationId="{C7BD5972-BEAA-5605-08A0-E052C1110518}"/>
          </ac:spMkLst>
        </pc:spChg>
        <pc:spChg chg="mod">
          <ac:chgData name="stacksimplify Team" userId="30f9c473cae68561" providerId="LiveId" clId="{27C5D6DB-6709-5340-A7F1-62445ABE064D}" dt="2024-11-11T06:44:49.435" v="3552" actId="1036"/>
          <ac:spMkLst>
            <pc:docMk/>
            <pc:sldMk cId="220043916" sldId="3865"/>
            <ac:spMk id="57" creationId="{8C8C251A-337C-7EFD-046D-AC7A082DAEBB}"/>
          </ac:spMkLst>
        </pc:spChg>
        <pc:spChg chg="mod">
          <ac:chgData name="stacksimplify Team" userId="30f9c473cae68561" providerId="LiveId" clId="{27C5D6DB-6709-5340-A7F1-62445ABE064D}" dt="2024-11-11T06:44:29.600" v="3548" actId="1076"/>
          <ac:spMkLst>
            <pc:docMk/>
            <pc:sldMk cId="220043916" sldId="3865"/>
            <ac:spMk id="58" creationId="{37FCBA17-C76A-DF96-3812-E4AE52092010}"/>
          </ac:spMkLst>
        </pc:spChg>
        <pc:spChg chg="mod">
          <ac:chgData name="stacksimplify Team" userId="30f9c473cae68561" providerId="LiveId" clId="{27C5D6DB-6709-5340-A7F1-62445ABE064D}" dt="2024-11-11T06:44:29.600" v="3548" actId="1076"/>
          <ac:spMkLst>
            <pc:docMk/>
            <pc:sldMk cId="220043916" sldId="3865"/>
            <ac:spMk id="59" creationId="{F7491E74-66B5-43E4-63DF-C352D3BE8795}"/>
          </ac:spMkLst>
        </pc:spChg>
        <pc:spChg chg="mod">
          <ac:chgData name="stacksimplify Team" userId="30f9c473cae68561" providerId="LiveId" clId="{27C5D6DB-6709-5340-A7F1-62445ABE064D}" dt="2024-11-11T06:44:29.600" v="3548" actId="1076"/>
          <ac:spMkLst>
            <pc:docMk/>
            <pc:sldMk cId="220043916" sldId="3865"/>
            <ac:spMk id="60" creationId="{57475CB0-A3B0-1765-F0AD-AEF22D3A1CA1}"/>
          </ac:spMkLst>
        </pc:spChg>
      </pc:sldChg>
      <pc:sldChg chg="new del">
        <pc:chgData name="stacksimplify Team" userId="30f9c473cae68561" providerId="LiveId" clId="{27C5D6DB-6709-5340-A7F1-62445ABE064D}" dt="2024-11-11T11:29:53.743" v="3748" actId="2696"/>
        <pc:sldMkLst>
          <pc:docMk/>
          <pc:sldMk cId="232592509" sldId="3866"/>
        </pc:sldMkLst>
      </pc:sldChg>
      <pc:sldChg chg="new del">
        <pc:chgData name="stacksimplify Team" userId="30f9c473cae68561" providerId="LiveId" clId="{27C5D6DB-6709-5340-A7F1-62445ABE064D}" dt="2024-11-11T11:29:49.492" v="3746" actId="2696"/>
        <pc:sldMkLst>
          <pc:docMk/>
          <pc:sldMk cId="1886945626" sldId="3866"/>
        </pc:sldMkLst>
      </pc:sldChg>
      <pc:sldChg chg="modSp add del mod">
        <pc:chgData name="stacksimplify Team" userId="30f9c473cae68561" providerId="LiveId" clId="{27C5D6DB-6709-5340-A7F1-62445ABE064D}" dt="2024-11-11T23:12:52.659" v="3768" actId="2696"/>
        <pc:sldMkLst>
          <pc:docMk/>
          <pc:sldMk cId="2054620585" sldId="3866"/>
        </pc:sldMkLst>
        <pc:spChg chg="mod">
          <ac:chgData name="stacksimplify Team" userId="30f9c473cae68561" providerId="LiveId" clId="{27C5D6DB-6709-5340-A7F1-62445ABE064D}" dt="2024-11-11T23:12:49.923" v="3767" actId="20577"/>
          <ac:spMkLst>
            <pc:docMk/>
            <pc:sldMk cId="2054620585" sldId="3866"/>
            <ac:spMk id="4" creationId="{0D345A2F-4765-9718-E8AA-879E5B49D506}"/>
          </ac:spMkLst>
        </pc:spChg>
      </pc:sldChg>
      <pc:sldChg chg="add del">
        <pc:chgData name="stacksimplify Team" userId="30f9c473cae68561" providerId="LiveId" clId="{27C5D6DB-6709-5340-A7F1-62445ABE064D}" dt="2024-11-11T06:47:49.649" v="3661" actId="2696"/>
        <pc:sldMkLst>
          <pc:docMk/>
          <pc:sldMk cId="4206239666" sldId="3866"/>
        </pc:sldMkLst>
      </pc:sldChg>
    </pc:docChg>
  </pc:docChgLst>
  <pc:docChgLst>
    <pc:chgData name="stacksimplify Team" userId="30f9c473cae68561" providerId="LiveId" clId="{44F2EAF6-8EE6-7F48-975A-1D8E4D34FFE0}"/>
    <pc:docChg chg="undo redo custSel addSld delSld modSld sldOrd">
      <pc:chgData name="stacksimplify Team" userId="30f9c473cae68561" providerId="LiveId" clId="{44F2EAF6-8EE6-7F48-975A-1D8E4D34FFE0}" dt="2024-09-03T07:58:12.372" v="26130" actId="2696"/>
      <pc:docMkLst>
        <pc:docMk/>
      </pc:docMkLst>
      <pc:sldChg chg="addSp delSp modSp add mod addAnim delAnim modAnim">
        <pc:chgData name="stacksimplify Team" userId="30f9c473cae68561" providerId="LiveId" clId="{44F2EAF6-8EE6-7F48-975A-1D8E4D34FFE0}" dt="2024-08-13T03:00:47.892" v="7019" actId="478"/>
        <pc:sldMkLst>
          <pc:docMk/>
          <pc:sldMk cId="3804463077" sldId="1072"/>
        </pc:sldMkLst>
        <pc:spChg chg="add mod">
          <ac:chgData name="stacksimplify Team" userId="30f9c473cae68561" providerId="LiveId" clId="{44F2EAF6-8EE6-7F48-975A-1D8E4D34FFE0}" dt="2024-08-13T02:56:59.493" v="6926" actId="1076"/>
          <ac:spMkLst>
            <pc:docMk/>
            <pc:sldMk cId="3804463077" sldId="1072"/>
            <ac:spMk id="3" creationId="{4380A4F3-4FF6-071E-B28E-AE9ED08593A9}"/>
          </ac:spMkLst>
        </pc:spChg>
        <pc:spChg chg="add mod">
          <ac:chgData name="stacksimplify Team" userId="30f9c473cae68561" providerId="LiveId" clId="{44F2EAF6-8EE6-7F48-975A-1D8E4D34FFE0}" dt="2024-08-13T02:59:29.809" v="7005" actId="1076"/>
          <ac:spMkLst>
            <pc:docMk/>
            <pc:sldMk cId="3804463077" sldId="1072"/>
            <ac:spMk id="4" creationId="{7DA80D60-3A70-62BF-46E8-9CDA3F0ED43C}"/>
          </ac:spMkLst>
        </pc:spChg>
        <pc:spChg chg="add mod">
          <ac:chgData name="stacksimplify Team" userId="30f9c473cae68561" providerId="LiveId" clId="{44F2EAF6-8EE6-7F48-975A-1D8E4D34FFE0}" dt="2024-08-13T03:00:00.444" v="7009"/>
          <ac:spMkLst>
            <pc:docMk/>
            <pc:sldMk cId="3804463077" sldId="1072"/>
            <ac:spMk id="5" creationId="{F46514CE-FC6A-743C-20F0-C2F41B00E942}"/>
          </ac:spMkLst>
        </pc:spChg>
        <pc:spChg chg="mod">
          <ac:chgData name="stacksimplify Team" userId="30f9c473cae68561" providerId="LiveId" clId="{44F2EAF6-8EE6-7F48-975A-1D8E4D34FFE0}" dt="2024-08-13T02:58:11.409" v="6958" actId="20577"/>
          <ac:spMkLst>
            <pc:docMk/>
            <pc:sldMk cId="3804463077" sldId="1072"/>
            <ac:spMk id="21" creationId="{C71ED3F3-EF3B-A74C-8FE5-0D7248D61049}"/>
          </ac:spMkLst>
        </pc:spChg>
        <pc:spChg chg="mod">
          <ac:chgData name="stacksimplify Team" userId="30f9c473cae68561" providerId="LiveId" clId="{44F2EAF6-8EE6-7F48-975A-1D8E4D34FFE0}" dt="2024-08-13T02:57:06.432" v="6932" actId="20577"/>
          <ac:spMkLst>
            <pc:docMk/>
            <pc:sldMk cId="3804463077" sldId="1072"/>
            <ac:spMk id="37" creationId="{5C62C58E-25EF-EF4C-A548-BA4F8CABB0E2}"/>
          </ac:spMkLst>
        </pc:spChg>
        <pc:spChg chg="add del mod">
          <ac:chgData name="stacksimplify Team" userId="30f9c473cae68561" providerId="LiveId" clId="{44F2EAF6-8EE6-7F48-975A-1D8E4D34FFE0}" dt="2024-08-13T03:00:47.892" v="7019" actId="478"/>
          <ac:spMkLst>
            <pc:docMk/>
            <pc:sldMk cId="3804463077" sldId="1072"/>
            <ac:spMk id="40" creationId="{49A12A6D-945B-6AEB-9424-E4524C369AE8}"/>
          </ac:spMkLst>
        </pc:spChg>
        <pc:spChg chg="del">
          <ac:chgData name="stacksimplify Team" userId="30f9c473cae68561" providerId="LiveId" clId="{44F2EAF6-8EE6-7F48-975A-1D8E4D34FFE0}" dt="2024-08-13T02:58:25.619" v="6980" actId="478"/>
          <ac:spMkLst>
            <pc:docMk/>
            <pc:sldMk cId="3804463077" sldId="1072"/>
            <ac:spMk id="49" creationId="{0208A58A-B76D-9E48-88C2-6B804307CDAE}"/>
          </ac:spMkLst>
        </pc:spChg>
        <pc:spChg chg="add mod">
          <ac:chgData name="stacksimplify Team" userId="30f9c473cae68561" providerId="LiveId" clId="{44F2EAF6-8EE6-7F48-975A-1D8E4D34FFE0}" dt="2024-08-13T03:00:42.899" v="7018" actId="1076"/>
          <ac:spMkLst>
            <pc:docMk/>
            <pc:sldMk cId="3804463077" sldId="1072"/>
            <ac:spMk id="52" creationId="{6C6D7C88-F5C4-11C9-7A84-0F89E53B31A8}"/>
          </ac:spMkLst>
        </pc:spChg>
        <pc:spChg chg="del">
          <ac:chgData name="stacksimplify Team" userId="30f9c473cae68561" providerId="LiveId" clId="{44F2EAF6-8EE6-7F48-975A-1D8E4D34FFE0}" dt="2024-08-13T02:59:59.877" v="7008" actId="478"/>
          <ac:spMkLst>
            <pc:docMk/>
            <pc:sldMk cId="3804463077" sldId="1072"/>
            <ac:spMk id="55" creationId="{8362545A-D02B-FC4F-869F-E34EDA776E5E}"/>
          </ac:spMkLst>
        </pc:spChg>
        <pc:spChg chg="mod topLvl">
          <ac:chgData name="stacksimplify Team" userId="30f9c473cae68561" providerId="LiveId" clId="{44F2EAF6-8EE6-7F48-975A-1D8E4D34FFE0}" dt="2024-08-13T02:58:07.115" v="6956" actId="14100"/>
          <ac:spMkLst>
            <pc:docMk/>
            <pc:sldMk cId="3804463077" sldId="1072"/>
            <ac:spMk id="59" creationId="{F6091491-E3FA-C348-A7AC-CE63156432C8}"/>
          </ac:spMkLst>
        </pc:spChg>
        <pc:spChg chg="mod topLvl">
          <ac:chgData name="stacksimplify Team" userId="30f9c473cae68561" providerId="LiveId" clId="{44F2EAF6-8EE6-7F48-975A-1D8E4D34FFE0}" dt="2024-08-13T02:58:03.265" v="6955" actId="1076"/>
          <ac:spMkLst>
            <pc:docMk/>
            <pc:sldMk cId="3804463077" sldId="1072"/>
            <ac:spMk id="60" creationId="{91D5441D-051C-9F4F-8BEC-FC19B43D54CE}"/>
          </ac:spMkLst>
        </pc:spChg>
        <pc:spChg chg="mod">
          <ac:chgData name="stacksimplify Team" userId="30f9c473cae68561" providerId="LiveId" clId="{44F2EAF6-8EE6-7F48-975A-1D8E4D34FFE0}" dt="2024-08-13T02:59:29.809" v="7005" actId="1076"/>
          <ac:spMkLst>
            <pc:docMk/>
            <pc:sldMk cId="3804463077" sldId="1072"/>
            <ac:spMk id="65" creationId="{B48495CA-22B4-2D49-9C07-46F44A105B7F}"/>
          </ac:spMkLst>
        </pc:spChg>
        <pc:spChg chg="mod">
          <ac:chgData name="stacksimplify Team" userId="30f9c473cae68561" providerId="LiveId" clId="{44F2EAF6-8EE6-7F48-975A-1D8E4D34FFE0}" dt="2024-08-13T02:58:29.827" v="6981" actId="1076"/>
          <ac:spMkLst>
            <pc:docMk/>
            <pc:sldMk cId="3804463077" sldId="1072"/>
            <ac:spMk id="66" creationId="{E02559E8-A9D8-E847-86CB-B3425B66E472}"/>
          </ac:spMkLst>
        </pc:spChg>
        <pc:spChg chg="del">
          <ac:chgData name="stacksimplify Team" userId="30f9c473cae68561" providerId="LiveId" clId="{44F2EAF6-8EE6-7F48-975A-1D8E4D34FFE0}" dt="2024-08-13T02:57:10.384" v="6933" actId="478"/>
          <ac:spMkLst>
            <pc:docMk/>
            <pc:sldMk cId="3804463077" sldId="1072"/>
            <ac:spMk id="78" creationId="{07510B1F-48D5-6946-8DCD-13D50D768D6C}"/>
          </ac:spMkLst>
        </pc:spChg>
        <pc:spChg chg="del">
          <ac:chgData name="stacksimplify Team" userId="30f9c473cae68561" providerId="LiveId" clId="{44F2EAF6-8EE6-7F48-975A-1D8E4D34FFE0}" dt="2024-08-13T02:57:10.384" v="6933" actId="478"/>
          <ac:spMkLst>
            <pc:docMk/>
            <pc:sldMk cId="3804463077" sldId="1072"/>
            <ac:spMk id="79" creationId="{18C7BE7C-071B-7F43-8115-247CBB4F25D2}"/>
          </ac:spMkLst>
        </pc:spChg>
        <pc:spChg chg="del">
          <ac:chgData name="stacksimplify Team" userId="30f9c473cae68561" providerId="LiveId" clId="{44F2EAF6-8EE6-7F48-975A-1D8E4D34FFE0}" dt="2024-08-13T02:57:18.976" v="6938" actId="478"/>
          <ac:spMkLst>
            <pc:docMk/>
            <pc:sldMk cId="3804463077" sldId="1072"/>
            <ac:spMk id="91" creationId="{30CA7935-36A6-7940-ACC9-D6BA9FD46392}"/>
          </ac:spMkLst>
        </pc:spChg>
        <pc:spChg chg="mod">
          <ac:chgData name="stacksimplify Team" userId="30f9c473cae68561" providerId="LiveId" clId="{44F2EAF6-8EE6-7F48-975A-1D8E4D34FFE0}" dt="2024-08-13T02:57:32.655" v="6944" actId="20577"/>
          <ac:spMkLst>
            <pc:docMk/>
            <pc:sldMk cId="3804463077" sldId="1072"/>
            <ac:spMk id="92" creationId="{EF4C83E0-2AE0-1147-8544-EC457759742B}"/>
          </ac:spMkLst>
        </pc:spChg>
        <pc:spChg chg="del">
          <ac:chgData name="stacksimplify Team" userId="30f9c473cae68561" providerId="LiveId" clId="{44F2EAF6-8EE6-7F48-975A-1D8E4D34FFE0}" dt="2024-08-13T02:57:36.100" v="6945" actId="478"/>
          <ac:spMkLst>
            <pc:docMk/>
            <pc:sldMk cId="3804463077" sldId="1072"/>
            <ac:spMk id="93" creationId="{2A74CC74-DFDD-D942-8C07-559A40B6FF6D}"/>
          </ac:spMkLst>
        </pc:spChg>
        <pc:spChg chg="del">
          <ac:chgData name="stacksimplify Team" userId="30f9c473cae68561" providerId="LiveId" clId="{44F2EAF6-8EE6-7F48-975A-1D8E4D34FFE0}" dt="2024-08-13T02:56:56.052" v="6924" actId="478"/>
          <ac:spMkLst>
            <pc:docMk/>
            <pc:sldMk cId="3804463077" sldId="1072"/>
            <ac:spMk id="108" creationId="{43234DF5-148E-0F4C-8C90-A5E56D523F39}"/>
          </ac:spMkLst>
        </pc:spChg>
        <pc:spChg chg="del">
          <ac:chgData name="stacksimplify Team" userId="30f9c473cae68561" providerId="LiveId" clId="{44F2EAF6-8EE6-7F48-975A-1D8E4D34FFE0}" dt="2024-08-13T03:00:38.551" v="7016" actId="478"/>
          <ac:spMkLst>
            <pc:docMk/>
            <pc:sldMk cId="3804463077" sldId="1072"/>
            <ac:spMk id="109" creationId="{EF85E7A5-1D6E-5443-B5DC-016CA23971C2}"/>
          </ac:spMkLst>
        </pc:spChg>
        <pc:grpChg chg="add del mod">
          <ac:chgData name="stacksimplify Team" userId="30f9c473cae68561" providerId="LiveId" clId="{44F2EAF6-8EE6-7F48-975A-1D8E4D34FFE0}" dt="2024-08-13T02:57:55.486" v="6953" actId="165"/>
          <ac:grpSpMkLst>
            <pc:docMk/>
            <pc:sldMk cId="3804463077" sldId="1072"/>
            <ac:grpSpMk id="61" creationId="{442EE4E8-C4F6-F04F-ADDE-B031B700A3A6}"/>
          </ac:grpSpMkLst>
        </pc:grpChg>
        <pc:picChg chg="add mod">
          <ac:chgData name="stacksimplify Team" userId="30f9c473cae68561" providerId="LiveId" clId="{44F2EAF6-8EE6-7F48-975A-1D8E4D34FFE0}" dt="2024-08-13T03:00:00.444" v="7009"/>
          <ac:picMkLst>
            <pc:docMk/>
            <pc:sldMk cId="3804463077" sldId="1072"/>
            <ac:picMk id="38" creationId="{9406A7D9-DD9D-027E-0414-4141904AA98D}"/>
          </ac:picMkLst>
        </pc:picChg>
        <pc:picChg chg="del">
          <ac:chgData name="stacksimplify Team" userId="30f9c473cae68561" providerId="LiveId" clId="{44F2EAF6-8EE6-7F48-975A-1D8E4D34FFE0}" dt="2024-08-13T02:59:59.877" v="7008" actId="478"/>
          <ac:picMkLst>
            <pc:docMk/>
            <pc:sldMk cId="3804463077" sldId="1072"/>
            <ac:picMk id="54" creationId="{7000B3D8-FDE4-E942-9D85-FCF1AA3661A7}"/>
          </ac:picMkLst>
        </pc:picChg>
        <pc:picChg chg="del mod">
          <ac:chgData name="stacksimplify Team" userId="30f9c473cae68561" providerId="LiveId" clId="{44F2EAF6-8EE6-7F48-975A-1D8E4D34FFE0}" dt="2024-08-13T02:57:01.191" v="6928" actId="478"/>
          <ac:picMkLst>
            <pc:docMk/>
            <pc:sldMk cId="3804463077" sldId="1072"/>
            <ac:picMk id="56" creationId="{A0D042F3-22E0-8E4E-BF1C-0342E6A5290E}"/>
          </ac:picMkLst>
        </pc:picChg>
        <pc:picChg chg="del">
          <ac:chgData name="stacksimplify Team" userId="30f9c473cae68561" providerId="LiveId" clId="{44F2EAF6-8EE6-7F48-975A-1D8E4D34FFE0}" dt="2024-08-13T02:57:39.563" v="6947" actId="478"/>
          <ac:picMkLst>
            <pc:docMk/>
            <pc:sldMk cId="3804463077" sldId="1072"/>
            <ac:picMk id="58" creationId="{706B4694-30A2-504E-A902-304E3F99B4F0}"/>
          </ac:picMkLst>
        </pc:picChg>
        <pc:picChg chg="mod topLvl">
          <ac:chgData name="stacksimplify Team" userId="30f9c473cae68561" providerId="LiveId" clId="{44F2EAF6-8EE6-7F48-975A-1D8E4D34FFE0}" dt="2024-08-13T02:57:55.486" v="6953" actId="165"/>
          <ac:picMkLst>
            <pc:docMk/>
            <pc:sldMk cId="3804463077" sldId="1072"/>
            <ac:picMk id="84" creationId="{E13960C4-C1E5-1947-BD24-9FA90E86FA69}"/>
          </ac:picMkLst>
        </pc:picChg>
        <pc:picChg chg="del">
          <ac:chgData name="stacksimplify Team" userId="30f9c473cae68561" providerId="LiveId" clId="{44F2EAF6-8EE6-7F48-975A-1D8E4D34FFE0}" dt="2024-08-13T02:57:44.175" v="6950" actId="478"/>
          <ac:picMkLst>
            <pc:docMk/>
            <pc:sldMk cId="3804463077" sldId="1072"/>
            <ac:picMk id="85" creationId="{546931D8-D5D1-CD49-AFFA-D226BD976036}"/>
          </ac:picMkLst>
        </pc:picChg>
        <pc:cxnChg chg="del mod">
          <ac:chgData name="stacksimplify Team" userId="30f9c473cae68561" providerId="LiveId" clId="{44F2EAF6-8EE6-7F48-975A-1D8E4D34FFE0}" dt="2024-08-13T02:57:20.335" v="6939" actId="478"/>
          <ac:cxnSpMkLst>
            <pc:docMk/>
            <pc:sldMk cId="3804463077" sldId="1072"/>
            <ac:cxnSpMk id="87" creationId="{650966B1-3935-4B41-897C-CFCD2885A8CE}"/>
          </ac:cxnSpMkLst>
        </pc:cxnChg>
        <pc:cxnChg chg="del">
          <ac:chgData name="stacksimplify Team" userId="30f9c473cae68561" providerId="LiveId" clId="{44F2EAF6-8EE6-7F48-975A-1D8E4D34FFE0}" dt="2024-08-13T02:57:37.400" v="6946" actId="478"/>
          <ac:cxnSpMkLst>
            <pc:docMk/>
            <pc:sldMk cId="3804463077" sldId="1072"/>
            <ac:cxnSpMk id="90" creationId="{39A679E7-ECE4-B840-A4CF-157CA6E7D009}"/>
          </ac:cxnSpMkLst>
        </pc:cxnChg>
        <pc:cxnChg chg="del">
          <ac:chgData name="stacksimplify Team" userId="30f9c473cae68561" providerId="LiveId" clId="{44F2EAF6-8EE6-7F48-975A-1D8E4D34FFE0}" dt="2024-08-13T02:57:12.803" v="6934" actId="478"/>
          <ac:cxnSpMkLst>
            <pc:docMk/>
            <pc:sldMk cId="3804463077" sldId="1072"/>
            <ac:cxnSpMk id="94" creationId="{7BC6F087-9A9C-9042-9472-73ED0E11B10B}"/>
          </ac:cxnSpMkLst>
        </pc:cxnChg>
        <pc:cxnChg chg="add del">
          <ac:chgData name="stacksimplify Team" userId="30f9c473cae68561" providerId="LiveId" clId="{44F2EAF6-8EE6-7F48-975A-1D8E4D34FFE0}" dt="2024-08-13T02:57:15.396" v="6936" actId="478"/>
          <ac:cxnSpMkLst>
            <pc:docMk/>
            <pc:sldMk cId="3804463077" sldId="1072"/>
            <ac:cxnSpMk id="96" creationId="{75D6A790-C6E5-1044-B6FF-EA6F2773F1F8}"/>
          </ac:cxnSpMkLst>
        </pc:cxnChg>
        <pc:cxnChg chg="del">
          <ac:chgData name="stacksimplify Team" userId="30f9c473cae68561" providerId="LiveId" clId="{44F2EAF6-8EE6-7F48-975A-1D8E4D34FFE0}" dt="2024-08-13T02:57:16.976" v="6937" actId="478"/>
          <ac:cxnSpMkLst>
            <pc:docMk/>
            <pc:sldMk cId="3804463077" sldId="1072"/>
            <ac:cxnSpMk id="97" creationId="{874A50DA-2701-C343-B995-925CAAA5F669}"/>
          </ac:cxnSpMkLst>
        </pc:cxnChg>
      </pc:sldChg>
      <pc:sldChg chg="addSp delSp modSp add mod delAnim modAnim">
        <pc:chgData name="stacksimplify Team" userId="30f9c473cae68561" providerId="LiveId" clId="{44F2EAF6-8EE6-7F48-975A-1D8E4D34FFE0}" dt="2024-08-13T03:00:31.796" v="7015" actId="14100"/>
        <pc:sldMkLst>
          <pc:docMk/>
          <pc:sldMk cId="3345160252" sldId="1075"/>
        </pc:sldMkLst>
        <pc:spChg chg="del">
          <ac:chgData name="stacksimplify Team" userId="30f9c473cae68561" providerId="LiveId" clId="{44F2EAF6-8EE6-7F48-975A-1D8E4D34FFE0}" dt="2024-08-13T02:59:34.835" v="7006" actId="478"/>
          <ac:spMkLst>
            <pc:docMk/>
            <pc:sldMk cId="3345160252" sldId="1075"/>
            <ac:spMk id="3" creationId="{C720353E-AFEF-8942-A3E2-A5A2D3F5368F}"/>
          </ac:spMkLst>
        </pc:spChg>
        <pc:spChg chg="add mod">
          <ac:chgData name="stacksimplify Team" userId="30f9c473cae68561" providerId="LiveId" clId="{44F2EAF6-8EE6-7F48-975A-1D8E4D34FFE0}" dt="2024-08-13T02:59:35.434" v="7007"/>
          <ac:spMkLst>
            <pc:docMk/>
            <pc:sldMk cId="3345160252" sldId="1075"/>
            <ac:spMk id="5" creationId="{80488AE5-81C0-3F33-927E-275CBED14446}"/>
          </ac:spMkLst>
        </pc:spChg>
        <pc:spChg chg="add mod">
          <ac:chgData name="stacksimplify Team" userId="30f9c473cae68561" providerId="LiveId" clId="{44F2EAF6-8EE6-7F48-975A-1D8E4D34FFE0}" dt="2024-08-13T02:59:35.434" v="7007"/>
          <ac:spMkLst>
            <pc:docMk/>
            <pc:sldMk cId="3345160252" sldId="1075"/>
            <ac:spMk id="7" creationId="{459C8B6B-92BA-0DA0-13D1-8EA7EAF5B775}"/>
          </ac:spMkLst>
        </pc:spChg>
        <pc:spChg chg="mod">
          <ac:chgData name="stacksimplify Team" userId="30f9c473cae68561" providerId="LiveId" clId="{44F2EAF6-8EE6-7F48-975A-1D8E4D34FFE0}" dt="2024-08-13T02:52:06.323" v="6786" actId="1076"/>
          <ac:spMkLst>
            <pc:docMk/>
            <pc:sldMk cId="3345160252" sldId="1075"/>
            <ac:spMk id="37" creationId="{5C62C58E-25EF-EF4C-A548-BA4F8CABB0E2}"/>
          </ac:spMkLst>
        </pc:spChg>
        <pc:spChg chg="mod">
          <ac:chgData name="stacksimplify Team" userId="30f9c473cae68561" providerId="LiveId" clId="{44F2EAF6-8EE6-7F48-975A-1D8E4D34FFE0}" dt="2024-08-13T02:52:46.751" v="6836" actId="27636"/>
          <ac:spMkLst>
            <pc:docMk/>
            <pc:sldMk cId="3345160252" sldId="1075"/>
            <ac:spMk id="39" creationId="{148755FC-C760-2A4D-8C4B-FC57F18BA47C}"/>
          </ac:spMkLst>
        </pc:spChg>
        <pc:spChg chg="mod">
          <ac:chgData name="stacksimplify Team" userId="30f9c473cae68561" providerId="LiveId" clId="{44F2EAF6-8EE6-7F48-975A-1D8E4D34FFE0}" dt="2024-08-13T03:00:31.796" v="7015" actId="14100"/>
          <ac:spMkLst>
            <pc:docMk/>
            <pc:sldMk cId="3345160252" sldId="1075"/>
            <ac:spMk id="52" creationId="{01742101-2768-F744-9215-C16F4B01448A}"/>
          </ac:spMkLst>
        </pc:spChg>
        <pc:spChg chg="mod">
          <ac:chgData name="stacksimplify Team" userId="30f9c473cae68561" providerId="LiveId" clId="{44F2EAF6-8EE6-7F48-975A-1D8E4D34FFE0}" dt="2024-08-13T02:56:29.580" v="6923" actId="113"/>
          <ac:spMkLst>
            <pc:docMk/>
            <pc:sldMk cId="3345160252" sldId="1075"/>
            <ac:spMk id="55" creationId="{8362545A-D02B-FC4F-869F-E34EDA776E5E}"/>
          </ac:spMkLst>
        </pc:spChg>
        <pc:picChg chg="add mod">
          <ac:chgData name="stacksimplify Team" userId="30f9c473cae68561" providerId="LiveId" clId="{44F2EAF6-8EE6-7F48-975A-1D8E4D34FFE0}" dt="2024-08-13T02:55:50.672" v="6910" actId="1036"/>
          <ac:picMkLst>
            <pc:docMk/>
            <pc:sldMk cId="3345160252" sldId="1075"/>
            <ac:picMk id="4" creationId="{2FA5FBB8-69A4-8584-6609-30523B37847C}"/>
          </ac:picMkLst>
        </pc:picChg>
        <pc:picChg chg="del">
          <ac:chgData name="stacksimplify Team" userId="30f9c473cae68561" providerId="LiveId" clId="{44F2EAF6-8EE6-7F48-975A-1D8E4D34FFE0}" dt="2024-08-13T02:55:19.963" v="6856" actId="478"/>
          <ac:picMkLst>
            <pc:docMk/>
            <pc:sldMk cId="3345160252" sldId="1075"/>
            <ac:picMk id="54" creationId="{7000B3D8-FDE4-E942-9D85-FCF1AA3661A7}"/>
          </ac:picMkLst>
        </pc:picChg>
        <pc:picChg chg="del">
          <ac:chgData name="stacksimplify Team" userId="30f9c473cae68561" providerId="LiveId" clId="{44F2EAF6-8EE6-7F48-975A-1D8E4D34FFE0}" dt="2024-08-13T02:51:59.984" v="6782" actId="478"/>
          <ac:picMkLst>
            <pc:docMk/>
            <pc:sldMk cId="3345160252" sldId="1075"/>
            <ac:picMk id="56" creationId="{A0D042F3-22E0-8E4E-BF1C-0342E6A5290E}"/>
          </ac:picMkLst>
        </pc:picChg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25494234" sldId="1698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075609345" sldId="1701"/>
        </pc:sldMkLst>
      </pc:sldChg>
      <pc:sldChg chg="addSp delSp modSp add mod delAnim modAnim">
        <pc:chgData name="stacksimplify Team" userId="30f9c473cae68561" providerId="LiveId" clId="{44F2EAF6-8EE6-7F48-975A-1D8E4D34FFE0}" dt="2024-08-11T05:59:31.266" v="1361"/>
        <pc:sldMkLst>
          <pc:docMk/>
          <pc:sldMk cId="2116435676" sldId="1822"/>
        </pc:sldMkLst>
        <pc:spChg chg="add mod">
          <ac:chgData name="stacksimplify Team" userId="30f9c473cae68561" providerId="LiveId" clId="{44F2EAF6-8EE6-7F48-975A-1D8E4D34FFE0}" dt="2024-08-11T05:56:01.883" v="1307" actId="1076"/>
          <ac:spMkLst>
            <pc:docMk/>
            <pc:sldMk cId="2116435676" sldId="1822"/>
            <ac:spMk id="3" creationId="{40863D93-5CE8-6586-20C7-0223728EC8B1}"/>
          </ac:spMkLst>
        </pc:spChg>
        <pc:spChg chg="add mod">
          <ac:chgData name="stacksimplify Team" userId="30f9c473cae68561" providerId="LiveId" clId="{44F2EAF6-8EE6-7F48-975A-1D8E4D34FFE0}" dt="2024-08-11T05:56:01.883" v="1307" actId="1076"/>
          <ac:spMkLst>
            <pc:docMk/>
            <pc:sldMk cId="2116435676" sldId="1822"/>
            <ac:spMk id="4" creationId="{3F32745C-EF9B-4072-D62A-DECC5EE149CD}"/>
          </ac:spMkLst>
        </pc:spChg>
        <pc:spChg chg="mod">
          <ac:chgData name="stacksimplify Team" userId="30f9c473cae68561" providerId="LiveId" clId="{44F2EAF6-8EE6-7F48-975A-1D8E4D34FFE0}" dt="2024-08-11T05:56:25.196" v="1313" actId="1076"/>
          <ac:spMkLst>
            <pc:docMk/>
            <pc:sldMk cId="2116435676" sldId="1822"/>
            <ac:spMk id="5" creationId="{C7AF57AF-98D7-5446-8049-CD1D4BB4148D}"/>
          </ac:spMkLst>
        </pc:spChg>
        <pc:spChg chg="add mod">
          <ac:chgData name="stacksimplify Team" userId="30f9c473cae68561" providerId="LiveId" clId="{44F2EAF6-8EE6-7F48-975A-1D8E4D34FFE0}" dt="2024-08-11T05:59:14.505" v="1357" actId="14100"/>
          <ac:spMkLst>
            <pc:docMk/>
            <pc:sldMk cId="2116435676" sldId="1822"/>
            <ac:spMk id="6" creationId="{72ACF72A-8454-527F-4587-CA11E2FFF042}"/>
          </ac:spMkLst>
        </pc:spChg>
        <pc:spChg chg="mod">
          <ac:chgData name="stacksimplify Team" userId="30f9c473cae68561" providerId="LiveId" clId="{44F2EAF6-8EE6-7F48-975A-1D8E4D34FFE0}" dt="2024-08-11T05:56:25.196" v="1313" actId="1076"/>
          <ac:spMkLst>
            <pc:docMk/>
            <pc:sldMk cId="2116435676" sldId="1822"/>
            <ac:spMk id="7" creationId="{3800E199-9FE8-D746-8A96-68EAF491CF54}"/>
          </ac:spMkLst>
        </pc:spChg>
        <pc:spChg chg="add mod">
          <ac:chgData name="stacksimplify Team" userId="30f9c473cae68561" providerId="LiveId" clId="{44F2EAF6-8EE6-7F48-975A-1D8E4D34FFE0}" dt="2024-08-11T05:59:14.505" v="1357" actId="14100"/>
          <ac:spMkLst>
            <pc:docMk/>
            <pc:sldMk cId="2116435676" sldId="1822"/>
            <ac:spMk id="8" creationId="{51C921A2-9BBD-7AA6-6669-C4860A98F5D0}"/>
          </ac:spMkLst>
        </pc:spChg>
        <pc:spChg chg="add mod">
          <ac:chgData name="stacksimplify Team" userId="30f9c473cae68561" providerId="LiveId" clId="{44F2EAF6-8EE6-7F48-975A-1D8E4D34FFE0}" dt="2024-08-11T05:58:37.346" v="1349" actId="1076"/>
          <ac:spMkLst>
            <pc:docMk/>
            <pc:sldMk cId="2116435676" sldId="1822"/>
            <ac:spMk id="9" creationId="{CEB00F5B-2638-056C-3A2B-460CD73D7774}"/>
          </ac:spMkLst>
        </pc:spChg>
        <pc:spChg chg="del mod">
          <ac:chgData name="stacksimplify Team" userId="30f9c473cae68561" providerId="LiveId" clId="{44F2EAF6-8EE6-7F48-975A-1D8E4D34FFE0}" dt="2024-08-11T05:58:32.436" v="1348" actId="478"/>
          <ac:spMkLst>
            <pc:docMk/>
            <pc:sldMk cId="2116435676" sldId="1822"/>
            <ac:spMk id="10" creationId="{B626E982-0E12-DA4E-B2AB-F834320B9217}"/>
          </ac:spMkLst>
        </pc:spChg>
        <pc:spChg chg="add mod">
          <ac:chgData name="stacksimplify Team" userId="30f9c473cae68561" providerId="LiveId" clId="{44F2EAF6-8EE6-7F48-975A-1D8E4D34FFE0}" dt="2024-08-11T05:59:09.405" v="1356" actId="14100"/>
          <ac:spMkLst>
            <pc:docMk/>
            <pc:sldMk cId="2116435676" sldId="1822"/>
            <ac:spMk id="11" creationId="{AFD677D5-2B71-F93F-D9C7-54921AB4B718}"/>
          </ac:spMkLst>
        </pc:spChg>
      </pc:sldChg>
      <pc:sldChg chg="addSp delSp modSp add del mod modAnim">
        <pc:chgData name="stacksimplify Team" userId="30f9c473cae68561" providerId="LiveId" clId="{44F2EAF6-8EE6-7F48-975A-1D8E4D34FFE0}" dt="2024-08-20T01:51:17.606" v="20593" actId="2696"/>
        <pc:sldMkLst>
          <pc:docMk/>
          <pc:sldMk cId="2155817347" sldId="1823"/>
        </pc:sldMkLst>
        <pc:spChg chg="mod">
          <ac:chgData name="stacksimplify Team" userId="30f9c473cae68561" providerId="LiveId" clId="{44F2EAF6-8EE6-7F48-975A-1D8E4D34FFE0}" dt="2024-08-11T06:01:12.305" v="1409" actId="1076"/>
          <ac:spMkLst>
            <pc:docMk/>
            <pc:sldMk cId="2155817347" sldId="1823"/>
            <ac:spMk id="4" creationId="{F53F95D0-5D06-8A40-80ED-68C076056187}"/>
          </ac:spMkLst>
        </pc:spChg>
        <pc:spChg chg="del">
          <ac:chgData name="stacksimplify Team" userId="30f9c473cae68561" providerId="LiveId" clId="{44F2EAF6-8EE6-7F48-975A-1D8E4D34FFE0}" dt="2024-08-11T05:59:41.018" v="1362" actId="478"/>
          <ac:spMkLst>
            <pc:docMk/>
            <pc:sldMk cId="2155817347" sldId="1823"/>
            <ac:spMk id="5" creationId="{9FF95D12-1A24-9D4A-996E-1E2AFB28BD77}"/>
          </ac:spMkLst>
        </pc:spChg>
        <pc:spChg chg="mod">
          <ac:chgData name="stacksimplify Team" userId="30f9c473cae68561" providerId="LiveId" clId="{44F2EAF6-8EE6-7F48-975A-1D8E4D34FFE0}" dt="2024-08-11T06:10:50.093" v="1449" actId="207"/>
          <ac:spMkLst>
            <pc:docMk/>
            <pc:sldMk cId="2155817347" sldId="1823"/>
            <ac:spMk id="6" creationId="{CD03A193-4FE0-9048-AC56-FF339D98B722}"/>
          </ac:spMkLst>
        </pc:spChg>
        <pc:spChg chg="mod">
          <ac:chgData name="stacksimplify Team" userId="30f9c473cae68561" providerId="LiveId" clId="{44F2EAF6-8EE6-7F48-975A-1D8E4D34FFE0}" dt="2024-08-11T06:09:56.252" v="1437" actId="207"/>
          <ac:spMkLst>
            <pc:docMk/>
            <pc:sldMk cId="2155817347" sldId="1823"/>
            <ac:spMk id="7" creationId="{E9A140C2-1415-1943-B530-66CCD03AF48E}"/>
          </ac:spMkLst>
        </pc:spChg>
        <pc:spChg chg="mod">
          <ac:chgData name="stacksimplify Team" userId="30f9c473cae68561" providerId="LiveId" clId="{44F2EAF6-8EE6-7F48-975A-1D8E4D34FFE0}" dt="2024-08-11T06:09:31.955" v="1433" actId="1076"/>
          <ac:spMkLst>
            <pc:docMk/>
            <pc:sldMk cId="2155817347" sldId="1823"/>
            <ac:spMk id="9" creationId="{3C2A2968-E569-8643-BD1C-15B79BE68C24}"/>
          </ac:spMkLst>
        </pc:spChg>
        <pc:spChg chg="del">
          <ac:chgData name="stacksimplify Team" userId="30f9c473cae68561" providerId="LiveId" clId="{44F2EAF6-8EE6-7F48-975A-1D8E4D34FFE0}" dt="2024-08-11T05:54:59.836" v="1292" actId="478"/>
          <ac:spMkLst>
            <pc:docMk/>
            <pc:sldMk cId="2155817347" sldId="1823"/>
            <ac:spMk id="11" creationId="{9FAC0D7C-5D9C-2340-AB0A-62D61338E739}"/>
          </ac:spMkLst>
        </pc:spChg>
        <pc:spChg chg="add mod">
          <ac:chgData name="stacksimplify Team" userId="30f9c473cae68561" providerId="LiveId" clId="{44F2EAF6-8EE6-7F48-975A-1D8E4D34FFE0}" dt="2024-08-11T06:04:48.740" v="1426" actId="1076"/>
          <ac:spMkLst>
            <pc:docMk/>
            <pc:sldMk cId="2155817347" sldId="1823"/>
            <ac:spMk id="12" creationId="{0AEC8598-9B2B-5CA6-2172-0FE0EED0B491}"/>
          </ac:spMkLst>
        </pc:spChg>
        <pc:spChg chg="add mod">
          <ac:chgData name="stacksimplify Team" userId="30f9c473cae68561" providerId="LiveId" clId="{44F2EAF6-8EE6-7F48-975A-1D8E4D34FFE0}" dt="2024-08-11T06:10:00.832" v="1438" actId="692"/>
          <ac:spMkLst>
            <pc:docMk/>
            <pc:sldMk cId="2155817347" sldId="1823"/>
            <ac:spMk id="15" creationId="{B981A9AD-720B-1B11-8BD6-9FBFB1FB133E}"/>
          </ac:spMkLst>
        </pc:spChg>
        <pc:spChg chg="add mod">
          <ac:chgData name="stacksimplify Team" userId="30f9c473cae68561" providerId="LiveId" clId="{44F2EAF6-8EE6-7F48-975A-1D8E4D34FFE0}" dt="2024-08-11T06:10:46.210" v="1448" actId="692"/>
          <ac:spMkLst>
            <pc:docMk/>
            <pc:sldMk cId="2155817347" sldId="1823"/>
            <ac:spMk id="22" creationId="{3FD26AA7-9E35-7F07-77B5-D4F5F9269ACF}"/>
          </ac:spMkLst>
        </pc:spChg>
        <pc:picChg chg="add mod">
          <ac:chgData name="stacksimplify Team" userId="30f9c473cae68561" providerId="LiveId" clId="{44F2EAF6-8EE6-7F48-975A-1D8E4D34FFE0}" dt="2024-08-11T06:09:29.707" v="1432" actId="1076"/>
          <ac:picMkLst>
            <pc:docMk/>
            <pc:sldMk cId="2155817347" sldId="1823"/>
            <ac:picMk id="3" creationId="{895CBDE0-0856-8B6F-CAC1-19106710EE4D}"/>
          </ac:picMkLst>
        </pc:picChg>
        <pc:picChg chg="del">
          <ac:chgData name="stacksimplify Team" userId="30f9c473cae68561" providerId="LiveId" clId="{44F2EAF6-8EE6-7F48-975A-1D8E4D34FFE0}" dt="2024-08-11T05:54:22.605" v="1242" actId="478"/>
          <ac:picMkLst>
            <pc:docMk/>
            <pc:sldMk cId="2155817347" sldId="1823"/>
            <ac:picMk id="8" creationId="{47F0E247-F6F9-3748-9181-295991E7F1A3}"/>
          </ac:picMkLst>
        </pc:picChg>
        <pc:picChg chg="del">
          <ac:chgData name="stacksimplify Team" userId="30f9c473cae68561" providerId="LiveId" clId="{44F2EAF6-8EE6-7F48-975A-1D8E4D34FFE0}" dt="2024-08-11T05:54:59.836" v="1292" actId="478"/>
          <ac:picMkLst>
            <pc:docMk/>
            <pc:sldMk cId="2155817347" sldId="1823"/>
            <ac:picMk id="10" creationId="{F5E2F23C-5516-E348-AD85-2F82C85DFAFA}"/>
          </ac:picMkLst>
        </pc:picChg>
        <pc:picChg chg="add mod">
          <ac:chgData name="stacksimplify Team" userId="30f9c473cae68561" providerId="LiveId" clId="{44F2EAF6-8EE6-7F48-975A-1D8E4D34FFE0}" dt="2024-08-11T06:04:48.740" v="1426" actId="1076"/>
          <ac:picMkLst>
            <pc:docMk/>
            <pc:sldMk cId="2155817347" sldId="1823"/>
            <ac:picMk id="13" creationId="{2291ED12-2FA1-ABE9-AB4C-F8373421B744}"/>
          </ac:picMkLst>
        </pc:picChg>
        <pc:picChg chg="add mod">
          <ac:chgData name="stacksimplify Team" userId="30f9c473cae68561" providerId="LiveId" clId="{44F2EAF6-8EE6-7F48-975A-1D8E4D34FFE0}" dt="2024-08-11T06:09:23.657" v="1430" actId="1076"/>
          <ac:picMkLst>
            <pc:docMk/>
            <pc:sldMk cId="2155817347" sldId="1823"/>
            <ac:picMk id="14" creationId="{184812AB-8774-96B5-2386-DE2316694A4C}"/>
          </ac:picMkLst>
        </pc:picChg>
        <pc:cxnChg chg="add mod">
          <ac:chgData name="stacksimplify Team" userId="30f9c473cae68561" providerId="LiveId" clId="{44F2EAF6-8EE6-7F48-975A-1D8E4D34FFE0}" dt="2024-08-11T06:10:23.797" v="1443" actId="692"/>
          <ac:cxnSpMkLst>
            <pc:docMk/>
            <pc:sldMk cId="2155817347" sldId="1823"/>
            <ac:cxnSpMk id="17" creationId="{AC4B6138-A300-4C2C-9C9A-CA84785A6AEC}"/>
          </ac:cxnSpMkLst>
        </pc:cxnChg>
        <pc:cxnChg chg="add del">
          <ac:chgData name="stacksimplify Team" userId="30f9c473cae68561" providerId="LiveId" clId="{44F2EAF6-8EE6-7F48-975A-1D8E4D34FFE0}" dt="2024-08-11T06:10:35.621" v="1445" actId="478"/>
          <ac:cxnSpMkLst>
            <pc:docMk/>
            <pc:sldMk cId="2155817347" sldId="1823"/>
            <ac:cxnSpMk id="21" creationId="{CCA10553-2B56-6BED-E6FC-8706EF3C0FBB}"/>
          </ac:cxnSpMkLst>
        </pc:cxnChg>
        <pc:cxnChg chg="add mod">
          <ac:chgData name="stacksimplify Team" userId="30f9c473cae68561" providerId="LiveId" clId="{44F2EAF6-8EE6-7F48-975A-1D8E4D34FFE0}" dt="2024-08-11T06:11:03.931" v="1453" actId="692"/>
          <ac:cxnSpMkLst>
            <pc:docMk/>
            <pc:sldMk cId="2155817347" sldId="1823"/>
            <ac:cxnSpMk id="24" creationId="{F6E13E39-80DB-A1B1-4FF6-D3AEFD5B32D0}"/>
          </ac:cxnSpMkLst>
        </pc:cxnChg>
      </pc:sldChg>
      <pc:sldChg chg="addSp delSp modSp add mod modAnim">
        <pc:chgData name="stacksimplify Team" userId="30f9c473cae68561" providerId="LiveId" clId="{44F2EAF6-8EE6-7F48-975A-1D8E4D34FFE0}" dt="2024-08-11T06:27:28.680" v="2126" actId="2085"/>
        <pc:sldMkLst>
          <pc:docMk/>
          <pc:sldMk cId="192347295" sldId="1824"/>
        </pc:sldMkLst>
        <pc:spChg chg="add mod">
          <ac:chgData name="stacksimplify Team" userId="30f9c473cae68561" providerId="LiveId" clId="{44F2EAF6-8EE6-7F48-975A-1D8E4D34FFE0}" dt="2024-08-11T06:13:13.806" v="1500" actId="1076"/>
          <ac:spMkLst>
            <pc:docMk/>
            <pc:sldMk cId="192347295" sldId="1824"/>
            <ac:spMk id="5" creationId="{9BC28186-EFBC-CF38-2FC5-A755AD05FADD}"/>
          </ac:spMkLst>
        </pc:spChg>
        <pc:spChg chg="add mod">
          <ac:chgData name="stacksimplify Team" userId="30f9c473cae68561" providerId="LiveId" clId="{44F2EAF6-8EE6-7F48-975A-1D8E4D34FFE0}" dt="2024-08-11T06:13:13.806" v="1500" actId="1076"/>
          <ac:spMkLst>
            <pc:docMk/>
            <pc:sldMk cId="192347295" sldId="1824"/>
            <ac:spMk id="9" creationId="{A71260B6-4BA6-F3D4-CAD7-7AA67E8D4822}"/>
          </ac:spMkLst>
        </pc:spChg>
        <pc:spChg chg="mod">
          <ac:chgData name="stacksimplify Team" userId="30f9c473cae68561" providerId="LiveId" clId="{44F2EAF6-8EE6-7F48-975A-1D8E4D34FFE0}" dt="2024-08-11T06:12:13.227" v="1475" actId="692"/>
          <ac:spMkLst>
            <pc:docMk/>
            <pc:sldMk cId="192347295" sldId="1824"/>
            <ac:spMk id="17" creationId="{F5CA5FBB-1F26-9F4D-AAFC-374D7E5B17D1}"/>
          </ac:spMkLst>
        </pc:spChg>
        <pc:spChg chg="mod">
          <ac:chgData name="stacksimplify Team" userId="30f9c473cae68561" providerId="LiveId" clId="{44F2EAF6-8EE6-7F48-975A-1D8E4D34FFE0}" dt="2024-08-11T05:41:48.732" v="1073" actId="27636"/>
          <ac:spMkLst>
            <pc:docMk/>
            <pc:sldMk cId="192347295" sldId="1824"/>
            <ac:spMk id="21" creationId="{62691079-EB55-D54F-BC70-0351F2D88255}"/>
          </ac:spMkLst>
        </pc:spChg>
        <pc:spChg chg="add mod">
          <ac:chgData name="stacksimplify Team" userId="30f9c473cae68561" providerId="LiveId" clId="{44F2EAF6-8EE6-7F48-975A-1D8E4D34FFE0}" dt="2024-08-11T06:27:28.680" v="2126" actId="2085"/>
          <ac:spMkLst>
            <pc:docMk/>
            <pc:sldMk cId="192347295" sldId="1824"/>
            <ac:spMk id="22" creationId="{8AC617AB-AF97-D850-5B1C-F66106DFFB8D}"/>
          </ac:spMkLst>
        </pc:spChg>
        <pc:spChg chg="mod">
          <ac:chgData name="stacksimplify Team" userId="30f9c473cae68561" providerId="LiveId" clId="{44F2EAF6-8EE6-7F48-975A-1D8E4D34FFE0}" dt="2024-08-11T06:12:55.275" v="1494" actId="1076"/>
          <ac:spMkLst>
            <pc:docMk/>
            <pc:sldMk cId="192347295" sldId="1824"/>
            <ac:spMk id="24" creationId="{B4458243-A492-5344-94C2-A36423346240}"/>
          </ac:spMkLst>
        </pc:spChg>
        <pc:spChg chg="mod">
          <ac:chgData name="stacksimplify Team" userId="30f9c473cae68561" providerId="LiveId" clId="{44F2EAF6-8EE6-7F48-975A-1D8E4D34FFE0}" dt="2024-08-11T06:13:03.507" v="1497" actId="207"/>
          <ac:spMkLst>
            <pc:docMk/>
            <pc:sldMk cId="192347295" sldId="1824"/>
            <ac:spMk id="28" creationId="{BB7E861F-E8DE-9A4C-BA33-CAF4CA3E1D59}"/>
          </ac:spMkLst>
        </pc:spChg>
        <pc:spChg chg="mod">
          <ac:chgData name="stacksimplify Team" userId="30f9c473cae68561" providerId="LiveId" clId="{44F2EAF6-8EE6-7F48-975A-1D8E4D34FFE0}" dt="2024-08-11T06:13:20.488" v="1501" actId="692"/>
          <ac:spMkLst>
            <pc:docMk/>
            <pc:sldMk cId="192347295" sldId="1824"/>
            <ac:spMk id="52" creationId="{81C3CFBF-C672-764F-AE1C-1945F1E9A180}"/>
          </ac:spMkLst>
        </pc:spChg>
        <pc:spChg chg="del">
          <ac:chgData name="stacksimplify Team" userId="30f9c473cae68561" providerId="LiveId" clId="{44F2EAF6-8EE6-7F48-975A-1D8E4D34FFE0}" dt="2024-08-11T06:13:07.388" v="1498" actId="478"/>
          <ac:spMkLst>
            <pc:docMk/>
            <pc:sldMk cId="192347295" sldId="1824"/>
            <ac:spMk id="56" creationId="{1A35D402-70F0-EA4F-A588-20C287AFB240}"/>
          </ac:spMkLst>
        </pc:spChg>
        <pc:spChg chg="del">
          <ac:chgData name="stacksimplify Team" userId="30f9c473cae68561" providerId="LiveId" clId="{44F2EAF6-8EE6-7F48-975A-1D8E4D34FFE0}" dt="2024-08-11T06:13:07.388" v="1498" actId="478"/>
          <ac:spMkLst>
            <pc:docMk/>
            <pc:sldMk cId="192347295" sldId="1824"/>
            <ac:spMk id="58" creationId="{B33D1482-52E4-9C4F-BDCC-CE10A58BCAE2}"/>
          </ac:spMkLst>
        </pc:spChg>
        <pc:spChg chg="mod">
          <ac:chgData name="stacksimplify Team" userId="30f9c473cae68561" providerId="LiveId" clId="{44F2EAF6-8EE6-7F48-975A-1D8E4D34FFE0}" dt="2024-08-11T06:14:11.229" v="1537" actId="1076"/>
          <ac:spMkLst>
            <pc:docMk/>
            <pc:sldMk cId="192347295" sldId="1824"/>
            <ac:spMk id="93" creationId="{FDB0B30D-774E-F045-A6FA-4DEFF597D5AA}"/>
          </ac:spMkLst>
        </pc:spChg>
        <pc:spChg chg="mod">
          <ac:chgData name="stacksimplify Team" userId="30f9c473cae68561" providerId="LiveId" clId="{44F2EAF6-8EE6-7F48-975A-1D8E4D34FFE0}" dt="2024-08-11T06:15:03.421" v="1570" actId="207"/>
          <ac:spMkLst>
            <pc:docMk/>
            <pc:sldMk cId="192347295" sldId="1824"/>
            <ac:spMk id="101" creationId="{F16FD2C7-3100-824C-8FE0-DFFCF6164AC6}"/>
          </ac:spMkLst>
        </pc:spChg>
        <pc:spChg chg="mod">
          <ac:chgData name="stacksimplify Team" userId="30f9c473cae68561" providerId="LiveId" clId="{44F2EAF6-8EE6-7F48-975A-1D8E4D34FFE0}" dt="2024-08-11T06:15:34.134" v="1575" actId="14100"/>
          <ac:spMkLst>
            <pc:docMk/>
            <pc:sldMk cId="192347295" sldId="1824"/>
            <ac:spMk id="102" creationId="{CF75C303-D494-7645-8926-C49F25F8A4E2}"/>
          </ac:spMkLst>
        </pc:spChg>
        <pc:spChg chg="mod">
          <ac:chgData name="stacksimplify Team" userId="30f9c473cae68561" providerId="LiveId" clId="{44F2EAF6-8EE6-7F48-975A-1D8E4D34FFE0}" dt="2024-08-11T06:15:13.310" v="1571" actId="207"/>
          <ac:spMkLst>
            <pc:docMk/>
            <pc:sldMk cId="192347295" sldId="1824"/>
            <ac:spMk id="103" creationId="{9F43B3DC-6E84-F04D-BF3C-01EA16BF6E06}"/>
          </ac:spMkLst>
        </pc:spChg>
        <pc:spChg chg="mod">
          <ac:chgData name="stacksimplify Team" userId="30f9c473cae68561" providerId="LiveId" clId="{44F2EAF6-8EE6-7F48-975A-1D8E4D34FFE0}" dt="2024-08-11T06:14:59.539" v="1569" actId="207"/>
          <ac:spMkLst>
            <pc:docMk/>
            <pc:sldMk cId="192347295" sldId="1824"/>
            <ac:spMk id="104" creationId="{EE555613-9971-3C42-9AB8-DC1BCEDC43C5}"/>
          </ac:spMkLst>
        </pc:spChg>
        <pc:spChg chg="del mod">
          <ac:chgData name="stacksimplify Team" userId="30f9c473cae68561" providerId="LiveId" clId="{44F2EAF6-8EE6-7F48-975A-1D8E4D34FFE0}" dt="2024-08-11T06:17:12.699" v="1635" actId="478"/>
          <ac:spMkLst>
            <pc:docMk/>
            <pc:sldMk cId="192347295" sldId="1824"/>
            <ac:spMk id="105" creationId="{57D08996-A624-C94A-BB44-C9EBF08EAD96}"/>
          </ac:spMkLst>
        </pc:spChg>
        <pc:picChg chg="add mod">
          <ac:chgData name="stacksimplify Team" userId="30f9c473cae68561" providerId="LiveId" clId="{44F2EAF6-8EE6-7F48-975A-1D8E4D34FFE0}" dt="2024-08-11T06:12:52.009" v="1493" actId="1076"/>
          <ac:picMkLst>
            <pc:docMk/>
            <pc:sldMk cId="192347295" sldId="1824"/>
            <ac:picMk id="3" creationId="{A5D5723D-BC34-B86A-4A8E-A0603718A854}"/>
          </ac:picMkLst>
        </pc:picChg>
        <pc:picChg chg="add mod">
          <ac:chgData name="stacksimplify Team" userId="30f9c473cae68561" providerId="LiveId" clId="{44F2EAF6-8EE6-7F48-975A-1D8E4D34FFE0}" dt="2024-08-11T06:13:13.806" v="1500" actId="1076"/>
          <ac:picMkLst>
            <pc:docMk/>
            <pc:sldMk cId="192347295" sldId="1824"/>
            <ac:picMk id="11" creationId="{88EA5CD6-F36C-8D9A-7BEE-B3E6D6FD6DBD}"/>
          </ac:picMkLst>
        </pc:picChg>
        <pc:picChg chg="add mod">
          <ac:chgData name="stacksimplify Team" userId="30f9c473cae68561" providerId="LiveId" clId="{44F2EAF6-8EE6-7F48-975A-1D8E4D34FFE0}" dt="2024-08-11T06:14:12.829" v="1538" actId="1076"/>
          <ac:picMkLst>
            <pc:docMk/>
            <pc:sldMk cId="192347295" sldId="1824"/>
            <ac:picMk id="16" creationId="{4F2B74FF-E4FC-F758-FDE2-7844B57955A9}"/>
          </ac:picMkLst>
        </pc:picChg>
        <pc:picChg chg="del">
          <ac:chgData name="stacksimplify Team" userId="30f9c473cae68561" providerId="LiveId" clId="{44F2EAF6-8EE6-7F48-975A-1D8E4D34FFE0}" dt="2024-08-11T06:12:23.044" v="1476" actId="478"/>
          <ac:picMkLst>
            <pc:docMk/>
            <pc:sldMk cId="192347295" sldId="1824"/>
            <ac:picMk id="27" creationId="{0AB7F235-31A4-6D44-90F1-897C61CA8290}"/>
          </ac:picMkLst>
        </pc:picChg>
        <pc:picChg chg="mod">
          <ac:chgData name="stacksimplify Team" userId="30f9c473cae68561" providerId="LiveId" clId="{44F2EAF6-8EE6-7F48-975A-1D8E4D34FFE0}" dt="2024-08-11T06:14:19.827" v="1539" actId="207"/>
          <ac:picMkLst>
            <pc:docMk/>
            <pc:sldMk cId="192347295" sldId="1824"/>
            <ac:picMk id="48" creationId="{E58001CC-E33C-DD46-9400-7ED5075F074B}"/>
          </ac:picMkLst>
        </pc:picChg>
        <pc:picChg chg="del">
          <ac:chgData name="stacksimplify Team" userId="30f9c473cae68561" providerId="LiveId" clId="{44F2EAF6-8EE6-7F48-975A-1D8E4D34FFE0}" dt="2024-08-11T06:13:07.388" v="1498" actId="478"/>
          <ac:picMkLst>
            <pc:docMk/>
            <pc:sldMk cId="192347295" sldId="1824"/>
            <ac:picMk id="57" creationId="{81706A98-250B-1247-8B3A-B0A04C5F30FC}"/>
          </ac:picMkLst>
        </pc:picChg>
        <pc:picChg chg="del">
          <ac:chgData name="stacksimplify Team" userId="30f9c473cae68561" providerId="LiveId" clId="{44F2EAF6-8EE6-7F48-975A-1D8E4D34FFE0}" dt="2024-08-11T06:13:37.279" v="1525" actId="478"/>
          <ac:picMkLst>
            <pc:docMk/>
            <pc:sldMk cId="192347295" sldId="1824"/>
            <ac:picMk id="92" creationId="{F7EDB7E2-09B5-D342-8EAF-F3482AA90387}"/>
          </ac:picMkLst>
        </pc:picChg>
      </pc:sldChg>
      <pc:sldChg chg="modSp add del mod modAnim">
        <pc:chgData name="stacksimplify Team" userId="30f9c473cae68561" providerId="LiveId" clId="{44F2EAF6-8EE6-7F48-975A-1D8E4D34FFE0}" dt="2024-08-11T06:18:17.089" v="1689" actId="2696"/>
        <pc:sldMkLst>
          <pc:docMk/>
          <pc:sldMk cId="3284495000" sldId="1825"/>
        </pc:sldMkLst>
        <pc:spChg chg="mod">
          <ac:chgData name="stacksimplify Team" userId="30f9c473cae68561" providerId="LiveId" clId="{44F2EAF6-8EE6-7F48-975A-1D8E4D34FFE0}" dt="2024-08-11T05:41:57.842" v="1076" actId="1076"/>
          <ac:spMkLst>
            <pc:docMk/>
            <pc:sldMk cId="3284495000" sldId="1825"/>
            <ac:spMk id="21" creationId="{62691079-EB55-D54F-BC70-0351F2D88255}"/>
          </ac:spMkLst>
        </pc:spChg>
      </pc:sldChg>
      <pc:sldChg chg="modSp add del mod">
        <pc:chgData name="stacksimplify Team" userId="30f9c473cae68561" providerId="LiveId" clId="{44F2EAF6-8EE6-7F48-975A-1D8E4D34FFE0}" dt="2024-08-11T05:42:14.235" v="1077" actId="2696"/>
        <pc:sldMkLst>
          <pc:docMk/>
          <pc:sldMk cId="3534319010" sldId="1827"/>
        </pc:sldMkLst>
        <pc:spChg chg="mod">
          <ac:chgData name="stacksimplify Team" userId="30f9c473cae68561" providerId="LiveId" clId="{44F2EAF6-8EE6-7F48-975A-1D8E4D34FFE0}" dt="2024-08-11T05:40:34.011" v="1065" actId="27636"/>
          <ac:spMkLst>
            <pc:docMk/>
            <pc:sldMk cId="3534319010" sldId="1827"/>
            <ac:spMk id="4" creationId="{615CFB28-0ACF-0B45-AC0E-E962B85FDBE1}"/>
          </ac:spMkLst>
        </pc:spChg>
      </pc:sldChg>
      <pc:sldChg chg="del">
        <pc:chgData name="stacksimplify Team" userId="30f9c473cae68561" providerId="LiveId" clId="{44F2EAF6-8EE6-7F48-975A-1D8E4D34FFE0}" dt="2024-09-02T11:23:33.026" v="25837" actId="2696"/>
        <pc:sldMkLst>
          <pc:docMk/>
          <pc:sldMk cId="212491776" sldId="1854"/>
        </pc:sldMkLst>
      </pc:sldChg>
      <pc:sldChg chg="add">
        <pc:chgData name="stacksimplify Team" userId="30f9c473cae68561" providerId="LiveId" clId="{44F2EAF6-8EE6-7F48-975A-1D8E4D34FFE0}" dt="2024-09-02T11:23:38.047" v="25838"/>
        <pc:sldMkLst>
          <pc:docMk/>
          <pc:sldMk cId="4171766683" sldId="1854"/>
        </pc:sldMkLst>
      </pc:sldChg>
      <pc:sldChg chg="del">
        <pc:chgData name="stacksimplify Team" userId="30f9c473cae68561" providerId="LiveId" clId="{44F2EAF6-8EE6-7F48-975A-1D8E4D34FFE0}" dt="2024-09-02T11:05:57.344" v="25599" actId="2696"/>
        <pc:sldMkLst>
          <pc:docMk/>
          <pc:sldMk cId="1637599018" sldId="1936"/>
        </pc:sldMkLst>
      </pc:sldChg>
      <pc:sldChg chg="addSp delSp modSp add mod">
        <pc:chgData name="stacksimplify Team" userId="30f9c473cae68561" providerId="LiveId" clId="{44F2EAF6-8EE6-7F48-975A-1D8E4D34FFE0}" dt="2024-09-02T11:08:14.422" v="25618" actId="692"/>
        <pc:sldMkLst>
          <pc:docMk/>
          <pc:sldMk cId="2869799976" sldId="1936"/>
        </pc:sldMkLst>
        <pc:spChg chg="add mod">
          <ac:chgData name="stacksimplify Team" userId="30f9c473cae68561" providerId="LiveId" clId="{44F2EAF6-8EE6-7F48-975A-1D8E4D34FFE0}" dt="2024-09-02T11:07:13.753" v="25611" actId="14100"/>
          <ac:spMkLst>
            <pc:docMk/>
            <pc:sldMk cId="2869799976" sldId="1936"/>
            <ac:spMk id="5" creationId="{E5717B1D-F28F-985B-F9F3-F94CDB8FB2B3}"/>
          </ac:spMkLst>
        </pc:spChg>
        <pc:spChg chg="del mod">
          <ac:chgData name="stacksimplify Team" userId="30f9c473cae68561" providerId="LiveId" clId="{44F2EAF6-8EE6-7F48-975A-1D8E4D34FFE0}" dt="2024-09-02T11:07:52.686" v="25614" actId="478"/>
          <ac:spMkLst>
            <pc:docMk/>
            <pc:sldMk cId="2869799976" sldId="1936"/>
            <ac:spMk id="8" creationId="{52DFBF5B-EBDA-97E0-62C6-B921AFD66873}"/>
          </ac:spMkLst>
        </pc:spChg>
        <pc:spChg chg="mod">
          <ac:chgData name="stacksimplify Team" userId="30f9c473cae68561" providerId="LiveId" clId="{44F2EAF6-8EE6-7F48-975A-1D8E4D34FFE0}" dt="2024-09-02T11:07:57.846" v="25615" actId="1076"/>
          <ac:spMkLst>
            <pc:docMk/>
            <pc:sldMk cId="2869799976" sldId="1936"/>
            <ac:spMk id="9" creationId="{8C25B20C-F79F-3348-8B78-A6BEBA78047D}"/>
          </ac:spMkLst>
        </pc:spChg>
        <pc:picChg chg="add mod">
          <ac:chgData name="stacksimplify Team" userId="30f9c473cae68561" providerId="LiveId" clId="{44F2EAF6-8EE6-7F48-975A-1D8E4D34FFE0}" dt="2024-09-02T11:08:14.422" v="25618" actId="692"/>
          <ac:picMkLst>
            <pc:docMk/>
            <pc:sldMk cId="2869799976" sldId="1936"/>
            <ac:picMk id="3" creationId="{603C5C66-1D66-3B15-E84F-5A7812990A3B}"/>
          </ac:picMkLst>
        </pc:picChg>
        <pc:picChg chg="add del">
          <ac:chgData name="stacksimplify Team" userId="30f9c473cae68561" providerId="LiveId" clId="{44F2EAF6-8EE6-7F48-975A-1D8E4D34FFE0}" dt="2024-09-02T11:06:56.864" v="25604" actId="478"/>
          <ac:picMkLst>
            <pc:docMk/>
            <pc:sldMk cId="2869799976" sldId="1936"/>
            <ac:picMk id="7" creationId="{5AB3A2AE-80D6-DFBD-8411-0D2215E01B87}"/>
          </ac:picMkLst>
        </pc:picChg>
      </pc:sldChg>
      <pc:sldChg chg="addSp delSp modSp mod">
        <pc:chgData name="stacksimplify Team" userId="30f9c473cae68561" providerId="LiveId" clId="{44F2EAF6-8EE6-7F48-975A-1D8E4D34FFE0}" dt="2024-09-02T13:52:46.757" v="25978"/>
        <pc:sldMkLst>
          <pc:docMk/>
          <pc:sldMk cId="1390560290" sldId="2143"/>
        </pc:sldMkLst>
        <pc:spChg chg="mod">
          <ac:chgData name="stacksimplify Team" userId="30f9c473cae68561" providerId="LiveId" clId="{44F2EAF6-8EE6-7F48-975A-1D8E4D34FFE0}" dt="2024-09-02T13:52:46.757" v="25978"/>
          <ac:spMkLst>
            <pc:docMk/>
            <pc:sldMk cId="1390560290" sldId="2143"/>
            <ac:spMk id="2" creationId="{00000000-0000-0000-0000-000000000000}"/>
          </ac:spMkLst>
        </pc:spChg>
        <pc:spChg chg="mod">
          <ac:chgData name="stacksimplify Team" userId="30f9c473cae68561" providerId="LiveId" clId="{44F2EAF6-8EE6-7F48-975A-1D8E4D34FFE0}" dt="2024-08-10T08:07:56.044" v="24" actId="1076"/>
          <ac:spMkLst>
            <pc:docMk/>
            <pc:sldMk cId="1390560290" sldId="2143"/>
            <ac:spMk id="3" creationId="{00000000-0000-0000-0000-000000000000}"/>
          </ac:spMkLst>
        </pc:spChg>
        <pc:spChg chg="add del mod">
          <ac:chgData name="stacksimplify Team" userId="30f9c473cae68561" providerId="LiveId" clId="{44F2EAF6-8EE6-7F48-975A-1D8E4D34FFE0}" dt="2024-09-02T10:36:13.736" v="25347"/>
          <ac:spMkLst>
            <pc:docMk/>
            <pc:sldMk cId="1390560290" sldId="2143"/>
            <ac:spMk id="4" creationId="{2AEF8366-9278-EFD6-4463-8E9D7841118B}"/>
          </ac:spMkLst>
        </pc:spChg>
      </pc:sldChg>
      <pc:sldChg chg="modSp add mod">
        <pc:chgData name="stacksimplify Team" userId="30f9c473cae68561" providerId="LiveId" clId="{44F2EAF6-8EE6-7F48-975A-1D8E4D34FFE0}" dt="2024-08-13T03:03:54.342" v="7070" actId="1076"/>
        <pc:sldMkLst>
          <pc:docMk/>
          <pc:sldMk cId="3547961540" sldId="2363"/>
        </pc:sldMkLst>
        <pc:spChg chg="mod">
          <ac:chgData name="stacksimplify Team" userId="30f9c473cae68561" providerId="LiveId" clId="{44F2EAF6-8EE6-7F48-975A-1D8E4D34FFE0}" dt="2024-08-13T03:03:54.342" v="7070" actId="1076"/>
          <ac:spMkLst>
            <pc:docMk/>
            <pc:sldMk cId="3547961540" sldId="2363"/>
            <ac:spMk id="4" creationId="{88CA2163-5CBA-2642-9421-87FDAE2B9C69}"/>
          </ac:spMkLst>
        </pc:spChg>
      </pc:sldChg>
      <pc:sldChg chg="addSp delSp modSp add mod delAnim modAnim">
        <pc:chgData name="stacksimplify Team" userId="30f9c473cae68561" providerId="LiveId" clId="{44F2EAF6-8EE6-7F48-975A-1D8E4D34FFE0}" dt="2024-08-23T06:26:12.358" v="20910" actId="207"/>
        <pc:sldMkLst>
          <pc:docMk/>
          <pc:sldMk cId="1410203099" sldId="2365"/>
        </pc:sldMkLst>
        <pc:spChg chg="add mod">
          <ac:chgData name="stacksimplify Team" userId="30f9c473cae68561" providerId="LiveId" clId="{44F2EAF6-8EE6-7F48-975A-1D8E4D34FFE0}" dt="2024-08-13T03:02:30.553" v="7060"/>
          <ac:spMkLst>
            <pc:docMk/>
            <pc:sldMk cId="1410203099" sldId="2365"/>
            <ac:spMk id="3" creationId="{85E392E7-8904-C135-DC5D-A9E41A1C4356}"/>
          </ac:spMkLst>
        </pc:spChg>
        <pc:spChg chg="add mod">
          <ac:chgData name="stacksimplify Team" userId="30f9c473cae68561" providerId="LiveId" clId="{44F2EAF6-8EE6-7F48-975A-1D8E4D34FFE0}" dt="2024-08-23T06:19:24.195" v="20823" actId="1076"/>
          <ac:spMkLst>
            <pc:docMk/>
            <pc:sldMk cId="1410203099" sldId="2365"/>
            <ac:spMk id="4" creationId="{2049C07E-2857-F8EC-032F-F2D2032EED3B}"/>
          </ac:spMkLst>
        </pc:spChg>
        <pc:spChg chg="del">
          <ac:chgData name="stacksimplify Team" userId="30f9c473cae68561" providerId="LiveId" clId="{44F2EAF6-8EE6-7F48-975A-1D8E4D34FFE0}" dt="2024-08-13T03:02:21.853" v="7059" actId="478"/>
          <ac:spMkLst>
            <pc:docMk/>
            <pc:sldMk cId="1410203099" sldId="2365"/>
            <ac:spMk id="27" creationId="{140A6674-2E44-844C-9163-BC90B3EA1D81}"/>
          </ac:spMkLst>
        </pc:spChg>
        <pc:spChg chg="del">
          <ac:chgData name="stacksimplify Team" userId="30f9c473cae68561" providerId="LiveId" clId="{44F2EAF6-8EE6-7F48-975A-1D8E4D34FFE0}" dt="2024-08-13T03:46:26.590" v="8243" actId="478"/>
          <ac:spMkLst>
            <pc:docMk/>
            <pc:sldMk cId="1410203099" sldId="2365"/>
            <ac:spMk id="31" creationId="{2D4B284A-0C0B-CC40-95D2-148E0F9A55F8}"/>
          </ac:spMkLst>
        </pc:spChg>
        <pc:spChg chg="mod">
          <ac:chgData name="stacksimplify Team" userId="30f9c473cae68561" providerId="LiveId" clId="{44F2EAF6-8EE6-7F48-975A-1D8E4D34FFE0}" dt="2024-08-13T03:46:32.398" v="8245" actId="1076"/>
          <ac:spMkLst>
            <pc:docMk/>
            <pc:sldMk cId="1410203099" sldId="2365"/>
            <ac:spMk id="32" creationId="{DCA2976F-69F0-9041-8423-A040620EFED5}"/>
          </ac:spMkLst>
        </pc:spChg>
        <pc:spChg chg="del">
          <ac:chgData name="stacksimplify Team" userId="30f9c473cae68561" providerId="LiveId" clId="{44F2EAF6-8EE6-7F48-975A-1D8E4D34FFE0}" dt="2024-08-13T03:02:49.981" v="7066" actId="478"/>
          <ac:spMkLst>
            <pc:docMk/>
            <pc:sldMk cId="1410203099" sldId="2365"/>
            <ac:spMk id="33" creationId="{5F72010C-0880-9843-8FEA-1EEC6E5C26BB}"/>
          </ac:spMkLst>
        </pc:spChg>
        <pc:spChg chg="del">
          <ac:chgData name="stacksimplify Team" userId="30f9c473cae68561" providerId="LiveId" clId="{44F2EAF6-8EE6-7F48-975A-1D8E4D34FFE0}" dt="2024-08-13T03:01:54.056" v="7042" actId="478"/>
          <ac:spMkLst>
            <pc:docMk/>
            <pc:sldMk cId="1410203099" sldId="2365"/>
            <ac:spMk id="42" creationId="{9AAC8D1F-4EDD-644D-96DB-82EB2B4794B4}"/>
          </ac:spMkLst>
        </pc:spChg>
        <pc:spChg chg="del">
          <ac:chgData name="stacksimplify Team" userId="30f9c473cae68561" providerId="LiveId" clId="{44F2EAF6-8EE6-7F48-975A-1D8E4D34FFE0}" dt="2024-08-13T03:02:46.777" v="7065" actId="478"/>
          <ac:spMkLst>
            <pc:docMk/>
            <pc:sldMk cId="1410203099" sldId="2365"/>
            <ac:spMk id="43" creationId="{6A0FA163-C16E-B649-A313-D84925944C90}"/>
          </ac:spMkLst>
        </pc:spChg>
        <pc:spChg chg="mod">
          <ac:chgData name="stacksimplify Team" userId="30f9c473cae68561" providerId="LiveId" clId="{44F2EAF6-8EE6-7F48-975A-1D8E4D34FFE0}" dt="2024-08-23T06:20:27.917" v="20879" actId="1076"/>
          <ac:spMkLst>
            <pc:docMk/>
            <pc:sldMk cId="1410203099" sldId="2365"/>
            <ac:spMk id="48" creationId="{782ECB2D-FB37-2D43-9B22-59DD647BCEA4}"/>
          </ac:spMkLst>
        </pc:spChg>
        <pc:spChg chg="mod">
          <ac:chgData name="stacksimplify Team" userId="30f9c473cae68561" providerId="LiveId" clId="{44F2EAF6-8EE6-7F48-975A-1D8E4D34FFE0}" dt="2024-08-13T03:02:17.341" v="7058" actId="1076"/>
          <ac:spMkLst>
            <pc:docMk/>
            <pc:sldMk cId="1410203099" sldId="2365"/>
            <ac:spMk id="57" creationId="{BA11E31B-5200-3446-A63C-053B35F7EF9A}"/>
          </ac:spMkLst>
        </pc:spChg>
        <pc:spChg chg="mod">
          <ac:chgData name="stacksimplify Team" userId="30f9c473cae68561" providerId="LiveId" clId="{44F2EAF6-8EE6-7F48-975A-1D8E4D34FFE0}" dt="2024-08-23T06:26:12.358" v="20910" actId="207"/>
          <ac:spMkLst>
            <pc:docMk/>
            <pc:sldMk cId="1410203099" sldId="2365"/>
            <ac:spMk id="97" creationId="{B87A0E32-F746-C147-B99A-155447ABB214}"/>
          </ac:spMkLst>
        </pc:spChg>
        <pc:spChg chg="mod">
          <ac:chgData name="stacksimplify Team" userId="30f9c473cae68561" providerId="LiveId" clId="{44F2EAF6-8EE6-7F48-975A-1D8E4D34FFE0}" dt="2024-08-23T06:26:12.358" v="20910" actId="207"/>
          <ac:spMkLst>
            <pc:docMk/>
            <pc:sldMk cId="1410203099" sldId="2365"/>
            <ac:spMk id="98" creationId="{91FCABEC-FF56-924D-A989-6C63534F4A59}"/>
          </ac:spMkLst>
        </pc:spChg>
        <pc:picChg chg="add mod">
          <ac:chgData name="stacksimplify Team" userId="30f9c473cae68561" providerId="LiveId" clId="{44F2EAF6-8EE6-7F48-975A-1D8E4D34FFE0}" dt="2024-08-23T06:19:24.195" v="20823" actId="1076"/>
          <ac:picMkLst>
            <pc:docMk/>
            <pc:sldMk cId="1410203099" sldId="2365"/>
            <ac:picMk id="11" creationId="{AF3AB48F-D084-E860-311C-815FC43DAB16}"/>
          </ac:picMkLst>
        </pc:picChg>
        <pc:picChg chg="del">
          <ac:chgData name="stacksimplify Team" userId="30f9c473cae68561" providerId="LiveId" clId="{44F2EAF6-8EE6-7F48-975A-1D8E4D34FFE0}" dt="2024-08-13T03:02:36.174" v="7061" actId="478"/>
          <ac:picMkLst>
            <pc:docMk/>
            <pc:sldMk cId="1410203099" sldId="2365"/>
            <ac:picMk id="20" creationId="{87A53EBA-756B-9F45-9678-D5232C031343}"/>
          </ac:picMkLst>
        </pc:picChg>
        <pc:picChg chg="mod">
          <ac:chgData name="stacksimplify Team" userId="30f9c473cae68561" providerId="LiveId" clId="{44F2EAF6-8EE6-7F48-975A-1D8E4D34FFE0}" dt="2024-08-13T03:46:29.133" v="8244" actId="1076"/>
          <ac:picMkLst>
            <pc:docMk/>
            <pc:sldMk cId="1410203099" sldId="2365"/>
            <ac:picMk id="29" creationId="{4BF24A41-6629-024C-9D3D-0D2A948A6F8B}"/>
          </ac:picMkLst>
        </pc:picChg>
        <pc:picChg chg="del">
          <ac:chgData name="stacksimplify Team" userId="30f9c473cae68561" providerId="LiveId" clId="{44F2EAF6-8EE6-7F48-975A-1D8E4D34FFE0}" dt="2024-08-13T03:02:42.294" v="7063" actId="478"/>
          <ac:picMkLst>
            <pc:docMk/>
            <pc:sldMk cId="1410203099" sldId="2365"/>
            <ac:picMk id="30" creationId="{ED16F5B6-4CF8-E14D-A0BE-D84DEC2AC40F}"/>
          </ac:picMkLst>
        </pc:picChg>
        <pc:picChg chg="mod">
          <ac:chgData name="stacksimplify Team" userId="30f9c473cae68561" providerId="LiveId" clId="{44F2EAF6-8EE6-7F48-975A-1D8E4D34FFE0}" dt="2024-08-23T06:20:18.244" v="20877" actId="1035"/>
          <ac:picMkLst>
            <pc:docMk/>
            <pc:sldMk cId="1410203099" sldId="2365"/>
            <ac:picMk id="38" creationId="{180753BB-2EB8-CD41-8F26-2F6D55709E80}"/>
          </ac:picMkLst>
        </pc:picChg>
        <pc:picChg chg="del">
          <ac:chgData name="stacksimplify Team" userId="30f9c473cae68561" providerId="LiveId" clId="{44F2EAF6-8EE6-7F48-975A-1D8E4D34FFE0}" dt="2024-08-13T03:02:10.118" v="7054" actId="478"/>
          <ac:picMkLst>
            <pc:docMk/>
            <pc:sldMk cId="1410203099" sldId="2365"/>
            <ac:picMk id="56" creationId="{EA04257E-A1CB-5449-856F-D502E6DF078F}"/>
          </ac:picMkLst>
        </pc:picChg>
        <pc:cxnChg chg="del mod">
          <ac:chgData name="stacksimplify Team" userId="30f9c473cae68561" providerId="LiveId" clId="{44F2EAF6-8EE6-7F48-975A-1D8E4D34FFE0}" dt="2024-08-13T03:02:37.846" v="7062" actId="478"/>
          <ac:cxnSpMkLst>
            <pc:docMk/>
            <pc:sldMk cId="1410203099" sldId="2365"/>
            <ac:cxnSpMk id="12" creationId="{E2C9B92F-1CB1-BF48-A683-26530E033D59}"/>
          </ac:cxnSpMkLst>
        </pc:cxnChg>
        <pc:cxnChg chg="add mod">
          <ac:chgData name="stacksimplify Team" userId="30f9c473cae68561" providerId="LiveId" clId="{44F2EAF6-8EE6-7F48-975A-1D8E4D34FFE0}" dt="2024-08-23T06:19:58.540" v="20828" actId="692"/>
          <ac:cxnSpMkLst>
            <pc:docMk/>
            <pc:sldMk cId="1410203099" sldId="2365"/>
            <ac:cxnSpMk id="15" creationId="{D6CD10A6-0C37-42A3-CA25-5F9DEFDBB1DA}"/>
          </ac:cxnSpMkLst>
        </pc:cxnChg>
        <pc:cxnChg chg="mod">
          <ac:chgData name="stacksimplify Team" userId="30f9c473cae68561" providerId="LiveId" clId="{44F2EAF6-8EE6-7F48-975A-1D8E4D34FFE0}" dt="2024-08-13T03:46:29.133" v="8244" actId="1076"/>
          <ac:cxnSpMkLst>
            <pc:docMk/>
            <pc:sldMk cId="1410203099" sldId="2365"/>
            <ac:cxnSpMk id="35" creationId="{A2BF230C-057F-B341-9619-1224A2E5F3F6}"/>
          </ac:cxnSpMkLst>
        </pc:cxnChg>
        <pc:cxnChg chg="del mod">
          <ac:chgData name="stacksimplify Team" userId="30f9c473cae68561" providerId="LiveId" clId="{44F2EAF6-8EE6-7F48-975A-1D8E4D34FFE0}" dt="2024-08-13T03:02:43.879" v="7064" actId="478"/>
          <ac:cxnSpMkLst>
            <pc:docMk/>
            <pc:sldMk cId="1410203099" sldId="2365"/>
            <ac:cxnSpMk id="37" creationId="{2E277A86-90CA-DC4E-BE0C-84734BD4998A}"/>
          </ac:cxnSpMkLst>
        </pc:cxnChg>
        <pc:cxnChg chg="del mod">
          <ac:chgData name="stacksimplify Team" userId="30f9c473cae68561" providerId="LiveId" clId="{44F2EAF6-8EE6-7F48-975A-1D8E4D34FFE0}" dt="2024-08-13T03:01:51.649" v="7041" actId="478"/>
          <ac:cxnSpMkLst>
            <pc:docMk/>
            <pc:sldMk cId="1410203099" sldId="2365"/>
            <ac:cxnSpMk id="39" creationId="{3F2CCB68-42F8-5F4C-B25F-461C4B7492E1}"/>
          </ac:cxnSpMkLst>
        </pc:cxnChg>
        <pc:cxnChg chg="del mod">
          <ac:chgData name="stacksimplify Team" userId="30f9c473cae68561" providerId="LiveId" clId="{44F2EAF6-8EE6-7F48-975A-1D8E4D34FFE0}" dt="2024-08-13T03:02:51.926" v="7067" actId="478"/>
          <ac:cxnSpMkLst>
            <pc:docMk/>
            <pc:sldMk cId="1410203099" sldId="2365"/>
            <ac:cxnSpMk id="40" creationId="{BE95B98D-EFC2-224D-BBED-CB7EC01F7989}"/>
          </ac:cxnSpMkLst>
        </pc:cxnChg>
        <pc:cxnChg chg="mod">
          <ac:chgData name="stacksimplify Team" userId="30f9c473cae68561" providerId="LiveId" clId="{44F2EAF6-8EE6-7F48-975A-1D8E4D34FFE0}" dt="2024-08-23T06:20:25.185" v="20878" actId="14100"/>
          <ac:cxnSpMkLst>
            <pc:docMk/>
            <pc:sldMk cId="1410203099" sldId="2365"/>
            <ac:cxnSpMk id="41" creationId="{AE0123F4-5310-044A-94CF-F715A1E7667C}"/>
          </ac:cxnSpMkLst>
        </pc:cxnChg>
      </pc:sldChg>
      <pc:sldChg chg="add">
        <pc:chgData name="stacksimplify Team" userId="30f9c473cae68561" providerId="LiveId" clId="{44F2EAF6-8EE6-7F48-975A-1D8E4D34FFE0}" dt="2024-08-12T04:59:10.568" v="4120"/>
        <pc:sldMkLst>
          <pc:docMk/>
          <pc:sldMk cId="1535803645" sldId="2693"/>
        </pc:sldMkLst>
      </pc:sldChg>
      <pc:sldChg chg="add">
        <pc:chgData name="stacksimplify Team" userId="30f9c473cae68561" providerId="LiveId" clId="{44F2EAF6-8EE6-7F48-975A-1D8E4D34FFE0}" dt="2024-08-12T04:59:10.568" v="4120"/>
        <pc:sldMkLst>
          <pc:docMk/>
          <pc:sldMk cId="732726945" sldId="2694"/>
        </pc:sldMkLst>
      </pc:sldChg>
      <pc:sldChg chg="addSp delSp modSp add mod">
        <pc:chgData name="stacksimplify Team" userId="30f9c473cae68561" providerId="LiveId" clId="{44F2EAF6-8EE6-7F48-975A-1D8E4D34FFE0}" dt="2024-08-11T06:53:27.697" v="3141" actId="20577"/>
        <pc:sldMkLst>
          <pc:docMk/>
          <pc:sldMk cId="3038615726" sldId="2771"/>
        </pc:sldMkLst>
        <pc:spChg chg="del">
          <ac:chgData name="stacksimplify Team" userId="30f9c473cae68561" providerId="LiveId" clId="{44F2EAF6-8EE6-7F48-975A-1D8E4D34FFE0}" dt="2024-08-10T08:26:23.376" v="94" actId="478"/>
          <ac:spMkLst>
            <pc:docMk/>
            <pc:sldMk cId="3038615726" sldId="2771"/>
            <ac:spMk id="3" creationId="{73B28F4A-958C-CC1F-E84B-507C88250E3D}"/>
          </ac:spMkLst>
        </pc:spChg>
        <pc:spChg chg="add mod">
          <ac:chgData name="stacksimplify Team" userId="30f9c473cae68561" providerId="LiveId" clId="{44F2EAF6-8EE6-7F48-975A-1D8E4D34FFE0}" dt="2024-08-11T06:25:04.346" v="2110" actId="20577"/>
          <ac:spMkLst>
            <pc:docMk/>
            <pc:sldMk cId="3038615726" sldId="2771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1T06:53:27.697" v="3141" actId="20577"/>
          <ac:spMkLst>
            <pc:docMk/>
            <pc:sldMk cId="3038615726" sldId="2771"/>
            <ac:spMk id="8" creationId="{09329F3B-B988-4BA0-9BEA-4847C35EA442}"/>
          </ac:spMkLst>
        </pc:spChg>
        <pc:spChg chg="add mod">
          <ac:chgData name="stacksimplify Team" userId="30f9c473cae68561" providerId="LiveId" clId="{44F2EAF6-8EE6-7F48-975A-1D8E4D34FFE0}" dt="2024-08-10T08:27:31.707" v="138" actId="1076"/>
          <ac:spMkLst>
            <pc:docMk/>
            <pc:sldMk cId="3038615726" sldId="2771"/>
            <ac:spMk id="12" creationId="{F5738EC9-8EFA-905C-06C9-910FBDB941B5}"/>
          </ac:spMkLst>
        </pc:spChg>
        <pc:picChg chg="add mod">
          <ac:chgData name="stacksimplify Team" userId="30f9c473cae68561" providerId="LiveId" clId="{44F2EAF6-8EE6-7F48-975A-1D8E4D34FFE0}" dt="2024-08-10T08:26:05.553" v="92" actId="1076"/>
          <ac:picMkLst>
            <pc:docMk/>
            <pc:sldMk cId="3038615726" sldId="2771"/>
            <ac:picMk id="6" creationId="{D2E66553-CD06-9C12-F0E7-8CA5D03B58E7}"/>
          </ac:picMkLst>
        </pc:picChg>
        <pc:picChg chg="mod">
          <ac:chgData name="stacksimplify Team" userId="30f9c473cae68561" providerId="LiveId" clId="{44F2EAF6-8EE6-7F48-975A-1D8E4D34FFE0}" dt="2024-08-10T08:25:55.957" v="87" actId="1076"/>
          <ac:picMkLst>
            <pc:docMk/>
            <pc:sldMk cId="3038615726" sldId="2771"/>
            <ac:picMk id="10" creationId="{15C82969-879C-763A-12A4-5CB71420B38A}"/>
          </ac:picMkLst>
        </pc:picChg>
        <pc:picChg chg="mod">
          <ac:chgData name="stacksimplify Team" userId="30f9c473cae68561" providerId="LiveId" clId="{44F2EAF6-8EE6-7F48-975A-1D8E4D34FFE0}" dt="2024-08-10T08:26:11.435" v="93" actId="1076"/>
          <ac:picMkLst>
            <pc:docMk/>
            <pc:sldMk cId="3038615726" sldId="2771"/>
            <ac:picMk id="11" creationId="{FEFF2BC6-531B-6A98-F82F-8F9E0CC39D85}"/>
          </ac:picMkLst>
        </pc:picChg>
      </pc:sldChg>
      <pc:sldChg chg="add">
        <pc:chgData name="stacksimplify Team" userId="30f9c473cae68561" providerId="LiveId" clId="{44F2EAF6-8EE6-7F48-975A-1D8E4D34FFE0}" dt="2024-08-10T08:25:26.033" v="82"/>
        <pc:sldMkLst>
          <pc:docMk/>
          <pc:sldMk cId="3279862453" sldId="2772"/>
        </pc:sldMkLst>
      </pc:sldChg>
      <pc:sldChg chg="add">
        <pc:chgData name="stacksimplify Team" userId="30f9c473cae68561" providerId="LiveId" clId="{44F2EAF6-8EE6-7F48-975A-1D8E4D34FFE0}" dt="2024-08-13T02:40:35.595" v="6250"/>
        <pc:sldMkLst>
          <pc:docMk/>
          <pc:sldMk cId="2112181909" sldId="2803"/>
        </pc:sldMkLst>
      </pc:sldChg>
      <pc:sldChg chg="del">
        <pc:chgData name="stacksimplify Team" userId="30f9c473cae68561" providerId="LiveId" clId="{44F2EAF6-8EE6-7F48-975A-1D8E4D34FFE0}" dt="2024-09-02T09:22:30.045" v="23146" actId="2696"/>
        <pc:sldMkLst>
          <pc:docMk/>
          <pc:sldMk cId="567692414" sldId="2819"/>
        </pc:sldMkLst>
      </pc:sldChg>
      <pc:sldChg chg="addSp delSp modSp add mod ord modAnim">
        <pc:chgData name="stacksimplify Team" userId="30f9c473cae68561" providerId="LiveId" clId="{44F2EAF6-8EE6-7F48-975A-1D8E4D34FFE0}" dt="2024-09-02T11:03:37.540" v="25594" actId="20578"/>
        <pc:sldMkLst>
          <pc:docMk/>
          <pc:sldMk cId="2649658386" sldId="2819"/>
        </pc:sldMkLst>
        <pc:spChg chg="del">
          <ac:chgData name="stacksimplify Team" userId="30f9c473cae68561" providerId="LiveId" clId="{44F2EAF6-8EE6-7F48-975A-1D8E4D34FFE0}" dt="2024-09-02T10:52:23.197" v="25392" actId="478"/>
          <ac:spMkLst>
            <pc:docMk/>
            <pc:sldMk cId="2649658386" sldId="2819"/>
            <ac:spMk id="8" creationId="{4D3A9CA0-17EA-F1EF-A786-DB4D326687F4}"/>
          </ac:spMkLst>
        </pc:spChg>
        <pc:spChg chg="del">
          <ac:chgData name="stacksimplify Team" userId="30f9c473cae68561" providerId="LiveId" clId="{44F2EAF6-8EE6-7F48-975A-1D8E4D34FFE0}" dt="2024-09-02T10:52:23.197" v="25392" actId="478"/>
          <ac:spMkLst>
            <pc:docMk/>
            <pc:sldMk cId="2649658386" sldId="2819"/>
            <ac:spMk id="9" creationId="{30024245-F1A9-3F2E-E641-B0D4F55A967F}"/>
          </ac:spMkLst>
        </pc:spChg>
        <pc:spChg chg="add mod">
          <ac:chgData name="stacksimplify Team" userId="30f9c473cae68561" providerId="LiveId" clId="{44F2EAF6-8EE6-7F48-975A-1D8E4D34FFE0}" dt="2024-09-02T10:55:58.531" v="25548" actId="207"/>
          <ac:spMkLst>
            <pc:docMk/>
            <pc:sldMk cId="2649658386" sldId="2819"/>
            <ac:spMk id="10" creationId="{5FAE3E11-B37A-3D5F-3231-F2D9EE234116}"/>
          </ac:spMkLst>
        </pc:spChg>
        <pc:spChg chg="add mod">
          <ac:chgData name="stacksimplify Team" userId="30f9c473cae68561" providerId="LiveId" clId="{44F2EAF6-8EE6-7F48-975A-1D8E4D34FFE0}" dt="2024-09-02T10:56:02.562" v="25549" actId="207"/>
          <ac:spMkLst>
            <pc:docMk/>
            <pc:sldMk cId="2649658386" sldId="2819"/>
            <ac:spMk id="11" creationId="{9251A0F7-50AA-8A9B-31F2-59E171DDAFEB}"/>
          </ac:spMkLst>
        </pc:spChg>
        <pc:spChg chg="add del mod">
          <ac:chgData name="stacksimplify Team" userId="30f9c473cae68561" providerId="LiveId" clId="{44F2EAF6-8EE6-7F48-975A-1D8E4D34FFE0}" dt="2024-09-02T10:53:49.124" v="25453" actId="478"/>
          <ac:spMkLst>
            <pc:docMk/>
            <pc:sldMk cId="2649658386" sldId="2819"/>
            <ac:spMk id="12" creationId="{52D48950-0D9B-323A-FCD7-804FACB231B1}"/>
          </ac:spMkLst>
        </pc:spChg>
        <pc:spChg chg="add mod">
          <ac:chgData name="stacksimplify Team" userId="30f9c473cae68561" providerId="LiveId" clId="{44F2EAF6-8EE6-7F48-975A-1D8E4D34FFE0}" dt="2024-09-02T10:55:48.335" v="25546" actId="207"/>
          <ac:spMkLst>
            <pc:docMk/>
            <pc:sldMk cId="2649658386" sldId="2819"/>
            <ac:spMk id="13" creationId="{C5D91402-29D7-AD93-AE58-4881AAACA5BE}"/>
          </ac:spMkLst>
        </pc:spChg>
        <pc:spChg chg="add mod">
          <ac:chgData name="stacksimplify Team" userId="30f9c473cae68561" providerId="LiveId" clId="{44F2EAF6-8EE6-7F48-975A-1D8E4D34FFE0}" dt="2024-09-02T10:55:58.531" v="25548" actId="207"/>
          <ac:spMkLst>
            <pc:docMk/>
            <pc:sldMk cId="2649658386" sldId="2819"/>
            <ac:spMk id="14" creationId="{12E3CB4B-9FE0-0B43-B1B5-3B402928F585}"/>
          </ac:spMkLst>
        </pc:spChg>
        <pc:spChg chg="add mod">
          <ac:chgData name="stacksimplify Team" userId="30f9c473cae68561" providerId="LiveId" clId="{44F2EAF6-8EE6-7F48-975A-1D8E4D34FFE0}" dt="2024-09-02T10:56:02.562" v="25549" actId="207"/>
          <ac:spMkLst>
            <pc:docMk/>
            <pc:sldMk cId="2649658386" sldId="2819"/>
            <ac:spMk id="15" creationId="{87EC3A09-5F45-5DF9-D2B5-CED68DA5482B}"/>
          </ac:spMkLst>
        </pc:spChg>
        <pc:spChg chg="add mod">
          <ac:chgData name="stacksimplify Team" userId="30f9c473cae68561" providerId="LiveId" clId="{44F2EAF6-8EE6-7F48-975A-1D8E4D34FFE0}" dt="2024-09-02T10:55:48.335" v="25546" actId="207"/>
          <ac:spMkLst>
            <pc:docMk/>
            <pc:sldMk cId="2649658386" sldId="2819"/>
            <ac:spMk id="16" creationId="{1C153A24-653D-2CD7-5199-5FA1345D6B0A}"/>
          </ac:spMkLst>
        </pc:spChg>
        <pc:picChg chg="del">
          <ac:chgData name="stacksimplify Team" userId="30f9c473cae68561" providerId="LiveId" clId="{44F2EAF6-8EE6-7F48-975A-1D8E4D34FFE0}" dt="2024-09-02T10:50:36.653" v="25386" actId="478"/>
          <ac:picMkLst>
            <pc:docMk/>
            <pc:sldMk cId="2649658386" sldId="2819"/>
            <ac:picMk id="3" creationId="{19E1B57F-E3E8-2D74-7DB4-9E81305694E1}"/>
          </ac:picMkLst>
        </pc:picChg>
        <pc:picChg chg="add mod">
          <ac:chgData name="stacksimplify Team" userId="30f9c473cae68561" providerId="LiveId" clId="{44F2EAF6-8EE6-7F48-975A-1D8E4D34FFE0}" dt="2024-09-02T10:53:06.161" v="25410" actId="1076"/>
          <ac:picMkLst>
            <pc:docMk/>
            <pc:sldMk cId="2649658386" sldId="2819"/>
            <ac:picMk id="5" creationId="{2BED0550-C932-F5F8-C9D6-061E3A285160}"/>
          </ac:picMkLst>
        </pc:picChg>
        <pc:picChg chg="add mod">
          <ac:chgData name="stacksimplify Team" userId="30f9c473cae68561" providerId="LiveId" clId="{44F2EAF6-8EE6-7F48-975A-1D8E4D34FFE0}" dt="2024-09-02T10:53:04.212" v="25409" actId="1076"/>
          <ac:picMkLst>
            <pc:docMk/>
            <pc:sldMk cId="2649658386" sldId="2819"/>
            <ac:picMk id="6" creationId="{C32AAF6D-C4A1-FB5E-FAD3-A5727DEF391D}"/>
          </ac:picMkLst>
        </pc:picChg>
        <pc:picChg chg="add mod">
          <ac:chgData name="stacksimplify Team" userId="30f9c473cae68561" providerId="LiveId" clId="{44F2EAF6-8EE6-7F48-975A-1D8E4D34FFE0}" dt="2024-09-02T10:53:02.463" v="25408" actId="1076"/>
          <ac:picMkLst>
            <pc:docMk/>
            <pc:sldMk cId="2649658386" sldId="2819"/>
            <ac:picMk id="7" creationId="{F6251926-78B4-E99B-054C-59E9C828A3AC}"/>
          </ac:picMkLst>
        </pc:picChg>
      </pc:sldChg>
      <pc:sldChg chg="modSp add mod">
        <pc:chgData name="stacksimplify Team" userId="30f9c473cae68561" providerId="LiveId" clId="{44F2EAF6-8EE6-7F48-975A-1D8E4D34FFE0}" dt="2024-09-02T14:09:22.531" v="25979" actId="20577"/>
        <pc:sldMkLst>
          <pc:docMk/>
          <pc:sldMk cId="2288829342" sldId="2821"/>
        </pc:sldMkLst>
        <pc:graphicFrameChg chg="mod modGraphic">
          <ac:chgData name="stacksimplify Team" userId="30f9c473cae68561" providerId="LiveId" clId="{44F2EAF6-8EE6-7F48-975A-1D8E4D34FFE0}" dt="2024-09-02T14:09:22.531" v="25979" actId="20577"/>
          <ac:graphicFrameMkLst>
            <pc:docMk/>
            <pc:sldMk cId="2288829342" sldId="2821"/>
            <ac:graphicFrameMk id="6" creationId="{50ABBA9D-D8C0-9B24-8791-F94AE532A4E3}"/>
          </ac:graphicFrameMkLst>
        </pc:graphicFrameChg>
      </pc:sldChg>
      <pc:sldChg chg="del">
        <pc:chgData name="stacksimplify Team" userId="30f9c473cae68561" providerId="LiveId" clId="{44F2EAF6-8EE6-7F48-975A-1D8E4D34FFE0}" dt="2024-09-02T09:22:30.045" v="23146" actId="2696"/>
        <pc:sldMkLst>
          <pc:docMk/>
          <pc:sldMk cId="3045941344" sldId="2821"/>
        </pc:sldMkLst>
      </pc:sldChg>
      <pc:sldChg chg="addSp modSp add mod">
        <pc:chgData name="stacksimplify Team" userId="30f9c473cae68561" providerId="LiveId" clId="{44F2EAF6-8EE6-7F48-975A-1D8E4D34FFE0}" dt="2024-08-11T06:32:27.698" v="2388" actId="1076"/>
        <pc:sldMkLst>
          <pc:docMk/>
          <pc:sldMk cId="515972164" sldId="2846"/>
        </pc:sldMkLst>
        <pc:spChg chg="mod">
          <ac:chgData name="stacksimplify Team" userId="30f9c473cae68561" providerId="LiveId" clId="{44F2EAF6-8EE6-7F48-975A-1D8E4D34FFE0}" dt="2024-08-11T05:04:14.280" v="1052" actId="1076"/>
          <ac:spMkLst>
            <pc:docMk/>
            <pc:sldMk cId="515972164" sldId="2846"/>
            <ac:spMk id="8" creationId="{F8BDCBA8-C580-A77B-4FF3-0BF3AA6943B9}"/>
          </ac:spMkLst>
        </pc:spChg>
        <pc:spChg chg="add mod">
          <ac:chgData name="stacksimplify Team" userId="30f9c473cae68561" providerId="LiveId" clId="{44F2EAF6-8EE6-7F48-975A-1D8E4D34FFE0}" dt="2024-08-11T06:32:27.698" v="2388" actId="1076"/>
          <ac:spMkLst>
            <pc:docMk/>
            <pc:sldMk cId="515972164" sldId="2846"/>
            <ac:spMk id="9" creationId="{1559229F-A2D0-B190-98CA-CB420E32EBBD}"/>
          </ac:spMkLst>
        </pc:spChg>
        <pc:spChg chg="add mod">
          <ac:chgData name="stacksimplify Team" userId="30f9c473cae68561" providerId="LiveId" clId="{44F2EAF6-8EE6-7F48-975A-1D8E4D34FFE0}" dt="2024-08-11T06:32:23.339" v="2386"/>
          <ac:spMkLst>
            <pc:docMk/>
            <pc:sldMk cId="515972164" sldId="2846"/>
            <ac:spMk id="10" creationId="{9A7465B5-1D94-3532-1D20-B0162846791C}"/>
          </ac:spMkLst>
        </pc:spChg>
        <pc:spChg chg="mod">
          <ac:chgData name="stacksimplify Team" userId="30f9c473cae68561" providerId="LiveId" clId="{44F2EAF6-8EE6-7F48-975A-1D8E4D34FFE0}" dt="2024-08-11T05:03:05.624" v="1019" actId="1076"/>
          <ac:spMkLst>
            <pc:docMk/>
            <pc:sldMk cId="515972164" sldId="2846"/>
            <ac:spMk id="27" creationId="{140A6674-2E44-844C-9163-BC90B3EA1D81}"/>
          </ac:spMkLst>
        </pc:spChg>
        <pc:spChg chg="mod">
          <ac:chgData name="stacksimplify Team" userId="30f9c473cae68561" providerId="LiveId" clId="{44F2EAF6-8EE6-7F48-975A-1D8E4D34FFE0}" dt="2024-08-11T05:03:54.683" v="1048" actId="1076"/>
          <ac:spMkLst>
            <pc:docMk/>
            <pc:sldMk cId="515972164" sldId="2846"/>
            <ac:spMk id="32" creationId="{DCA2976F-69F0-9041-8423-A040620EFED5}"/>
          </ac:spMkLst>
        </pc:spChg>
        <pc:spChg chg="mod">
          <ac:chgData name="stacksimplify Team" userId="30f9c473cae68561" providerId="LiveId" clId="{44F2EAF6-8EE6-7F48-975A-1D8E4D34FFE0}" dt="2024-08-11T05:04:10.231" v="1050" actId="1076"/>
          <ac:spMkLst>
            <pc:docMk/>
            <pc:sldMk cId="515972164" sldId="2846"/>
            <ac:spMk id="48" creationId="{782ECB2D-FB37-2D43-9B22-59DD647BCEA4}"/>
          </ac:spMkLst>
        </pc:spChg>
      </pc:sldChg>
      <pc:sldChg chg="addSp delSp modSp add mod delAnim modAnim">
        <pc:chgData name="stacksimplify Team" userId="30f9c473cae68561" providerId="LiveId" clId="{44F2EAF6-8EE6-7F48-975A-1D8E4D34FFE0}" dt="2024-08-19T01:11:08.351" v="20561"/>
        <pc:sldMkLst>
          <pc:docMk/>
          <pc:sldMk cId="499413120" sldId="2864"/>
        </pc:sldMkLst>
        <pc:spChg chg="del">
          <ac:chgData name="stacksimplify Team" userId="30f9c473cae68561" providerId="LiveId" clId="{44F2EAF6-8EE6-7F48-975A-1D8E4D34FFE0}" dt="2024-08-10T11:33:56.304" v="213" actId="478"/>
          <ac:spMkLst>
            <pc:docMk/>
            <pc:sldMk cId="499413120" sldId="2864"/>
            <ac:spMk id="4" creationId="{A631268A-0770-7D35-EB94-8A47B450C4F5}"/>
          </ac:spMkLst>
        </pc:spChg>
        <pc:spChg chg="mod">
          <ac:chgData name="stacksimplify Team" userId="30f9c473cae68561" providerId="LiveId" clId="{44F2EAF6-8EE6-7F48-975A-1D8E4D34FFE0}" dt="2024-08-10T11:21:08.375" v="209" actId="1076"/>
          <ac:spMkLst>
            <pc:docMk/>
            <pc:sldMk cId="499413120" sldId="2864"/>
            <ac:spMk id="5" creationId="{A4456438-15F7-EBA9-D702-2AE6993988C3}"/>
          </ac:spMkLst>
        </pc:spChg>
        <pc:spChg chg="mod">
          <ac:chgData name="stacksimplify Team" userId="30f9c473cae68561" providerId="LiveId" clId="{44F2EAF6-8EE6-7F48-975A-1D8E4D34FFE0}" dt="2024-08-11T03:26:00.507" v="812" actId="20577"/>
          <ac:spMkLst>
            <pc:docMk/>
            <pc:sldMk cId="499413120" sldId="2864"/>
            <ac:spMk id="13" creationId="{60952F14-B3BF-BC64-0FB8-8BCA12C2D624}"/>
          </ac:spMkLst>
        </pc:spChg>
        <pc:spChg chg="mod">
          <ac:chgData name="stacksimplify Team" userId="30f9c473cae68561" providerId="LiveId" clId="{44F2EAF6-8EE6-7F48-975A-1D8E4D34FFE0}" dt="2024-08-11T03:30:09.928" v="838" actId="1076"/>
          <ac:spMkLst>
            <pc:docMk/>
            <pc:sldMk cId="499413120" sldId="2864"/>
            <ac:spMk id="18" creationId="{6C47C434-4627-C2BB-4F17-267A13B235F6}"/>
          </ac:spMkLst>
        </pc:spChg>
        <pc:spChg chg="mod">
          <ac:chgData name="stacksimplify Team" userId="30f9c473cae68561" providerId="LiveId" clId="{44F2EAF6-8EE6-7F48-975A-1D8E4D34FFE0}" dt="2024-08-10T11:44:08.408" v="244" actId="1076"/>
          <ac:spMkLst>
            <pc:docMk/>
            <pc:sldMk cId="499413120" sldId="2864"/>
            <ac:spMk id="24" creationId="{E03F9493-B0A3-0151-66C3-D7B5C5EAF0B9}"/>
          </ac:spMkLst>
        </pc:spChg>
        <pc:spChg chg="del">
          <ac:chgData name="stacksimplify Team" userId="30f9c473cae68561" providerId="LiveId" clId="{44F2EAF6-8EE6-7F48-975A-1D8E4D34FFE0}" dt="2024-08-10T11:34:02.513" v="220" actId="478"/>
          <ac:spMkLst>
            <pc:docMk/>
            <pc:sldMk cId="499413120" sldId="2864"/>
            <ac:spMk id="32" creationId="{C5C37AA0-80BD-D647-BB74-3E33DA5FA3AB}"/>
          </ac:spMkLst>
        </pc:spChg>
        <pc:spChg chg="del">
          <ac:chgData name="stacksimplify Team" userId="30f9c473cae68561" providerId="LiveId" clId="{44F2EAF6-8EE6-7F48-975A-1D8E4D34FFE0}" dt="2024-08-10T11:34:03.964" v="221" actId="478"/>
          <ac:spMkLst>
            <pc:docMk/>
            <pc:sldMk cId="499413120" sldId="2864"/>
            <ac:spMk id="37" creationId="{194F2FEE-D70A-9EE9-76EE-7751391B69DF}"/>
          </ac:spMkLst>
        </pc:spChg>
        <pc:spChg chg="del">
          <ac:chgData name="stacksimplify Team" userId="30f9c473cae68561" providerId="LiveId" clId="{44F2EAF6-8EE6-7F48-975A-1D8E4D34FFE0}" dt="2024-08-10T11:34:05.269" v="222" actId="478"/>
          <ac:spMkLst>
            <pc:docMk/>
            <pc:sldMk cId="499413120" sldId="2864"/>
            <ac:spMk id="38" creationId="{664C8F16-2C82-8BD7-C16A-4E43225DD8D6}"/>
          </ac:spMkLst>
        </pc:spChg>
        <pc:spChg chg="del">
          <ac:chgData name="stacksimplify Team" userId="30f9c473cae68561" providerId="LiveId" clId="{44F2EAF6-8EE6-7F48-975A-1D8E4D34FFE0}" dt="2024-08-10T11:34:35.858" v="224" actId="478"/>
          <ac:spMkLst>
            <pc:docMk/>
            <pc:sldMk cId="499413120" sldId="2864"/>
            <ac:spMk id="39" creationId="{10BA9291-35BE-F5EA-CDC9-B1DE7FE46276}"/>
          </ac:spMkLst>
        </pc:spChg>
        <pc:spChg chg="del">
          <ac:chgData name="stacksimplify Team" userId="30f9c473cae68561" providerId="LiveId" clId="{44F2EAF6-8EE6-7F48-975A-1D8E4D34FFE0}" dt="2024-08-10T11:34:06.742" v="223" actId="478"/>
          <ac:spMkLst>
            <pc:docMk/>
            <pc:sldMk cId="499413120" sldId="2864"/>
            <ac:spMk id="40" creationId="{F8B3F6AC-880C-9210-3873-CE2B67FA9956}"/>
          </ac:spMkLst>
        </pc:spChg>
        <pc:spChg chg="add mod">
          <ac:chgData name="stacksimplify Team" userId="30f9c473cae68561" providerId="LiveId" clId="{44F2EAF6-8EE6-7F48-975A-1D8E4D34FFE0}" dt="2024-08-11T06:26:34.620" v="2122" actId="1076"/>
          <ac:spMkLst>
            <pc:docMk/>
            <pc:sldMk cId="499413120" sldId="2864"/>
            <ac:spMk id="55" creationId="{AA02C107-D1FB-994C-4B04-29149E5BB2C6}"/>
          </ac:spMkLst>
        </pc:spChg>
        <pc:spChg chg="del">
          <ac:chgData name="stacksimplify Team" userId="30f9c473cae68561" providerId="LiveId" clId="{44F2EAF6-8EE6-7F48-975A-1D8E4D34FFE0}" dt="2024-08-10T11:33:54.497" v="212" actId="478"/>
          <ac:spMkLst>
            <pc:docMk/>
            <pc:sldMk cId="499413120" sldId="2864"/>
            <ac:spMk id="56" creationId="{0BEA1D3D-9EF4-6C7C-C4CF-E78E55E1E75A}"/>
          </ac:spMkLst>
        </pc:spChg>
        <pc:spChg chg="del mod">
          <ac:chgData name="stacksimplify Team" userId="30f9c473cae68561" providerId="LiveId" clId="{44F2EAF6-8EE6-7F48-975A-1D8E4D34FFE0}" dt="2024-08-10T11:49:28.903" v="302" actId="478"/>
          <ac:spMkLst>
            <pc:docMk/>
            <pc:sldMk cId="499413120" sldId="2864"/>
            <ac:spMk id="58" creationId="{76F4845E-BB8A-E1B3-4545-9E44D81D3109}"/>
          </ac:spMkLst>
        </pc:spChg>
        <pc:spChg chg="del mod">
          <ac:chgData name="stacksimplify Team" userId="30f9c473cae68561" providerId="LiveId" clId="{44F2EAF6-8EE6-7F48-975A-1D8E4D34FFE0}" dt="2024-08-10T11:33:58.329" v="217"/>
          <ac:spMkLst>
            <pc:docMk/>
            <pc:sldMk cId="499413120" sldId="2864"/>
            <ac:spMk id="60" creationId="{2869535B-ACBC-FDF5-F6C7-810CF17DF0E4}"/>
          </ac:spMkLst>
        </pc:spChg>
        <pc:spChg chg="mod">
          <ac:chgData name="stacksimplify Team" userId="30f9c473cae68561" providerId="LiveId" clId="{44F2EAF6-8EE6-7F48-975A-1D8E4D34FFE0}" dt="2024-08-10T11:44:10.512" v="246" actId="1076"/>
          <ac:spMkLst>
            <pc:docMk/>
            <pc:sldMk cId="499413120" sldId="2864"/>
            <ac:spMk id="77" creationId="{CFC55A18-B5D8-765C-B835-B611E7B9E62A}"/>
          </ac:spMkLst>
        </pc:spChg>
        <pc:spChg chg="add mod">
          <ac:chgData name="stacksimplify Team" userId="30f9c473cae68561" providerId="LiveId" clId="{44F2EAF6-8EE6-7F48-975A-1D8E4D34FFE0}" dt="2024-08-10T11:51:36.466" v="329" actId="14100"/>
          <ac:spMkLst>
            <pc:docMk/>
            <pc:sldMk cId="499413120" sldId="2864"/>
            <ac:spMk id="85" creationId="{75987D22-5904-F01D-9BA5-B348CA79E09A}"/>
          </ac:spMkLst>
        </pc:spChg>
        <pc:spChg chg="add mod">
          <ac:chgData name="stacksimplify Team" userId="30f9c473cae68561" providerId="LiveId" clId="{44F2EAF6-8EE6-7F48-975A-1D8E4D34FFE0}" dt="2024-08-10T11:53:14.596" v="381" actId="207"/>
          <ac:spMkLst>
            <pc:docMk/>
            <pc:sldMk cId="499413120" sldId="2864"/>
            <ac:spMk id="86" creationId="{C5A6E186-F174-5069-2E15-3BD7CEF626D2}"/>
          </ac:spMkLst>
        </pc:spChg>
        <pc:spChg chg="mod">
          <ac:chgData name="stacksimplify Team" userId="30f9c473cae68561" providerId="LiveId" clId="{44F2EAF6-8EE6-7F48-975A-1D8E4D34FFE0}" dt="2024-08-10T11:16:28.171" v="183" actId="20577"/>
          <ac:spMkLst>
            <pc:docMk/>
            <pc:sldMk cId="499413120" sldId="2864"/>
            <ac:spMk id="97" creationId="{81998C40-0086-E522-059D-58345AE345F9}"/>
          </ac:spMkLst>
        </pc:spChg>
        <pc:spChg chg="mod">
          <ac:chgData name="stacksimplify Team" userId="30f9c473cae68561" providerId="LiveId" clId="{44F2EAF6-8EE6-7F48-975A-1D8E4D34FFE0}" dt="2024-08-10T11:42:48.112" v="235" actId="1076"/>
          <ac:spMkLst>
            <pc:docMk/>
            <pc:sldMk cId="499413120" sldId="2864"/>
            <ac:spMk id="99" creationId="{D9C162D7-8CD0-5179-8AF4-E84E7D2C6036}"/>
          </ac:spMkLst>
        </pc:spChg>
        <pc:spChg chg="add mod">
          <ac:chgData name="stacksimplify Team" userId="30f9c473cae68561" providerId="LiveId" clId="{44F2EAF6-8EE6-7F48-975A-1D8E4D34FFE0}" dt="2024-08-11T04:52:52.914" v="860" actId="1076"/>
          <ac:spMkLst>
            <pc:docMk/>
            <pc:sldMk cId="499413120" sldId="2864"/>
            <ac:spMk id="102" creationId="{14675D70-09A7-8007-D559-194E84776631}"/>
          </ac:spMkLst>
        </pc:spChg>
        <pc:spChg chg="add del mod">
          <ac:chgData name="stacksimplify Team" userId="30f9c473cae68561" providerId="LiveId" clId="{44F2EAF6-8EE6-7F48-975A-1D8E4D34FFE0}" dt="2024-08-11T02:43:06.553" v="437" actId="478"/>
          <ac:spMkLst>
            <pc:docMk/>
            <pc:sldMk cId="499413120" sldId="2864"/>
            <ac:spMk id="103" creationId="{C4CAD0F3-C337-3E68-7430-D41CD583DBCF}"/>
          </ac:spMkLst>
        </pc:spChg>
        <pc:spChg chg="add mod">
          <ac:chgData name="stacksimplify Team" userId="30f9c473cae68561" providerId="LiveId" clId="{44F2EAF6-8EE6-7F48-975A-1D8E4D34FFE0}" dt="2024-08-11T04:52:52.914" v="860" actId="1076"/>
          <ac:spMkLst>
            <pc:docMk/>
            <pc:sldMk cId="499413120" sldId="2864"/>
            <ac:spMk id="104" creationId="{9CBD78A8-F3E4-7791-0363-D09F6CEA06CF}"/>
          </ac:spMkLst>
        </pc:spChg>
        <pc:spChg chg="add mod">
          <ac:chgData name="stacksimplify Team" userId="30f9c473cae68561" providerId="LiveId" clId="{44F2EAF6-8EE6-7F48-975A-1D8E4D34FFE0}" dt="2024-08-11T02:48:55.062" v="475"/>
          <ac:spMkLst>
            <pc:docMk/>
            <pc:sldMk cId="499413120" sldId="2864"/>
            <ac:spMk id="105" creationId="{6E31CBF0-B211-E068-BD88-9A743545723B}"/>
          </ac:spMkLst>
        </pc:spChg>
        <pc:spChg chg="add mod">
          <ac:chgData name="stacksimplify Team" userId="30f9c473cae68561" providerId="LiveId" clId="{44F2EAF6-8EE6-7F48-975A-1D8E4D34FFE0}" dt="2024-08-11T04:52:52.914" v="860" actId="1076"/>
          <ac:spMkLst>
            <pc:docMk/>
            <pc:sldMk cId="499413120" sldId="2864"/>
            <ac:spMk id="106" creationId="{F0570983-872C-209B-8BEE-2FD962C27837}"/>
          </ac:spMkLst>
        </pc:spChg>
        <pc:spChg chg="add mod">
          <ac:chgData name="stacksimplify Team" userId="30f9c473cae68561" providerId="LiveId" clId="{44F2EAF6-8EE6-7F48-975A-1D8E4D34FFE0}" dt="2024-08-11T04:52:52.914" v="860" actId="1076"/>
          <ac:spMkLst>
            <pc:docMk/>
            <pc:sldMk cId="499413120" sldId="2864"/>
            <ac:spMk id="107" creationId="{A2183955-55A1-E5D1-499C-AFFC9138FE09}"/>
          </ac:spMkLst>
        </pc:spChg>
        <pc:spChg chg="add del mod">
          <ac:chgData name="stacksimplify Team" userId="30f9c473cae68561" providerId="LiveId" clId="{44F2EAF6-8EE6-7F48-975A-1D8E4D34FFE0}" dt="2024-08-11T02:56:38.727" v="501" actId="478"/>
          <ac:spMkLst>
            <pc:docMk/>
            <pc:sldMk cId="499413120" sldId="2864"/>
            <ac:spMk id="108" creationId="{ADF6172A-67F4-BC78-B855-7CA1890F9E3F}"/>
          </ac:spMkLst>
        </pc:spChg>
        <pc:spChg chg="add mod">
          <ac:chgData name="stacksimplify Team" userId="30f9c473cae68561" providerId="LiveId" clId="{44F2EAF6-8EE6-7F48-975A-1D8E4D34FFE0}" dt="2024-08-11T06:44:58.036" v="2825"/>
          <ac:spMkLst>
            <pc:docMk/>
            <pc:sldMk cId="499413120" sldId="2864"/>
            <ac:spMk id="114" creationId="{B73A4B15-0005-DAC0-84B1-B33F6CE05162}"/>
          </ac:spMkLst>
        </pc:spChg>
        <pc:picChg chg="del">
          <ac:chgData name="stacksimplify Team" userId="30f9c473cae68561" providerId="LiveId" clId="{44F2EAF6-8EE6-7F48-975A-1D8E4D34FFE0}" dt="2024-08-10T11:33:58.834" v="218" actId="478"/>
          <ac:picMkLst>
            <pc:docMk/>
            <pc:sldMk cId="499413120" sldId="2864"/>
            <ac:picMk id="7" creationId="{5014763E-5DF6-5C33-6017-6661CFEE9702}"/>
          </ac:picMkLst>
        </pc:picChg>
        <pc:picChg chg="mod">
          <ac:chgData name="stacksimplify Team" userId="30f9c473cae68561" providerId="LiveId" clId="{44F2EAF6-8EE6-7F48-975A-1D8E4D34FFE0}" dt="2024-08-11T02:37:31.714" v="427" actId="692"/>
          <ac:picMkLst>
            <pc:docMk/>
            <pc:sldMk cId="499413120" sldId="2864"/>
            <ac:picMk id="10" creationId="{7CE017AA-E1F1-E065-EA87-A24A9026395C}"/>
          </ac:picMkLst>
        </pc:picChg>
        <pc:picChg chg="mod">
          <ac:chgData name="stacksimplify Team" userId="30f9c473cae68561" providerId="LiveId" clId="{44F2EAF6-8EE6-7F48-975A-1D8E4D34FFE0}" dt="2024-08-11T02:37:31.714" v="427" actId="692"/>
          <ac:picMkLst>
            <pc:docMk/>
            <pc:sldMk cId="499413120" sldId="2864"/>
            <ac:picMk id="15" creationId="{9586FC55-D4ED-8596-69CC-FC2A4D296CA7}"/>
          </ac:picMkLst>
        </pc:picChg>
        <pc:picChg chg="del">
          <ac:chgData name="stacksimplify Team" userId="30f9c473cae68561" providerId="LiveId" clId="{44F2EAF6-8EE6-7F48-975A-1D8E4D34FFE0}" dt="2024-08-10T11:33:58.315" v="215" actId="478"/>
          <ac:picMkLst>
            <pc:docMk/>
            <pc:sldMk cId="499413120" sldId="2864"/>
            <ac:picMk id="29" creationId="{BAA4204D-8037-A92E-E6DD-0A6DAFCF28F4}"/>
          </ac:picMkLst>
        </pc:picChg>
        <pc:picChg chg="del">
          <ac:chgData name="stacksimplify Team" userId="30f9c473cae68561" providerId="LiveId" clId="{44F2EAF6-8EE6-7F48-975A-1D8E4D34FFE0}" dt="2024-08-10T11:33:57.506" v="214" actId="478"/>
          <ac:picMkLst>
            <pc:docMk/>
            <pc:sldMk cId="499413120" sldId="2864"/>
            <ac:picMk id="31" creationId="{3E485F95-96A9-EF85-F0D7-C9E87B1B82A3}"/>
          </ac:picMkLst>
        </pc:picChg>
        <pc:picChg chg="add mod">
          <ac:chgData name="stacksimplify Team" userId="30f9c473cae68561" providerId="LiveId" clId="{44F2EAF6-8EE6-7F48-975A-1D8E4D34FFE0}" dt="2024-08-11T02:37:46.864" v="429" actId="692"/>
          <ac:picMkLst>
            <pc:docMk/>
            <pc:sldMk cId="499413120" sldId="2864"/>
            <ac:picMk id="43" creationId="{FBE3A744-F5F8-0E26-752E-D037E29DFD6F}"/>
          </ac:picMkLst>
        </pc:picChg>
        <pc:picChg chg="add mod">
          <ac:chgData name="stacksimplify Team" userId="30f9c473cae68561" providerId="LiveId" clId="{44F2EAF6-8EE6-7F48-975A-1D8E4D34FFE0}" dt="2024-08-10T11:44:02.634" v="242" actId="931"/>
          <ac:picMkLst>
            <pc:docMk/>
            <pc:sldMk cId="499413120" sldId="2864"/>
            <ac:picMk id="45" creationId="{86E2730A-5E6C-859A-51E4-D92323F08492}"/>
          </ac:picMkLst>
        </pc:picChg>
        <pc:picChg chg="del">
          <ac:chgData name="stacksimplify Team" userId="30f9c473cae68561" providerId="LiveId" clId="{44F2EAF6-8EE6-7F48-975A-1D8E4D34FFE0}" dt="2024-08-10T11:34:35.858" v="224" actId="478"/>
          <ac:picMkLst>
            <pc:docMk/>
            <pc:sldMk cId="499413120" sldId="2864"/>
            <ac:picMk id="50" creationId="{F3FEED05-26A1-D5C9-2E45-C8F89E2174CF}"/>
          </ac:picMkLst>
        </pc:picChg>
        <pc:picChg chg="add mod">
          <ac:chgData name="stacksimplify Team" userId="30f9c473cae68561" providerId="LiveId" clId="{44F2EAF6-8EE6-7F48-975A-1D8E4D34FFE0}" dt="2024-08-11T06:26:28.055" v="2120" actId="1076"/>
          <ac:picMkLst>
            <pc:docMk/>
            <pc:sldMk cId="499413120" sldId="2864"/>
            <ac:picMk id="54" creationId="{BA64FCA0-25ED-85E6-B43D-D08CD91E60FA}"/>
          </ac:picMkLst>
        </pc:picChg>
        <pc:picChg chg="add del">
          <ac:chgData name="stacksimplify Team" userId="30f9c473cae68561" providerId="LiveId" clId="{44F2EAF6-8EE6-7F48-975A-1D8E4D34FFE0}" dt="2024-08-10T11:45:10.470" v="263" actId="478"/>
          <ac:picMkLst>
            <pc:docMk/>
            <pc:sldMk cId="499413120" sldId="2864"/>
            <ac:picMk id="59" creationId="{60F940C3-ED6C-AFCB-3746-C34D986AE1F9}"/>
          </ac:picMkLst>
        </pc:picChg>
        <pc:picChg chg="add mod">
          <ac:chgData name="stacksimplify Team" userId="30f9c473cae68561" providerId="LiveId" clId="{44F2EAF6-8EE6-7F48-975A-1D8E4D34FFE0}" dt="2024-08-10T11:54:42.850" v="416" actId="692"/>
          <ac:picMkLst>
            <pc:docMk/>
            <pc:sldMk cId="499413120" sldId="2864"/>
            <ac:picMk id="68" creationId="{EEB626D7-2599-7CE9-5BF3-7CDDFDB23DB5}"/>
          </ac:picMkLst>
        </pc:picChg>
        <pc:picChg chg="add del mod">
          <ac:chgData name="stacksimplify Team" userId="30f9c473cae68561" providerId="LiveId" clId="{44F2EAF6-8EE6-7F48-975A-1D8E4D34FFE0}" dt="2024-08-10T11:47:50.041" v="298" actId="478"/>
          <ac:picMkLst>
            <pc:docMk/>
            <pc:sldMk cId="499413120" sldId="2864"/>
            <ac:picMk id="69" creationId="{C227A36E-5F0B-C2C8-A0E9-7B51AA698BCE}"/>
          </ac:picMkLst>
        </pc:picChg>
        <pc:picChg chg="add mod">
          <ac:chgData name="stacksimplify Team" userId="30f9c473cae68561" providerId="LiveId" clId="{44F2EAF6-8EE6-7F48-975A-1D8E4D34FFE0}" dt="2024-08-10T11:54:42.850" v="416" actId="692"/>
          <ac:picMkLst>
            <pc:docMk/>
            <pc:sldMk cId="499413120" sldId="2864"/>
            <ac:picMk id="70" creationId="{C240F60B-C8A0-1569-91EC-A40B0FD788DF}"/>
          </ac:picMkLst>
        </pc:picChg>
        <pc:picChg chg="mod">
          <ac:chgData name="stacksimplify Team" userId="30f9c473cae68561" providerId="LiveId" clId="{44F2EAF6-8EE6-7F48-975A-1D8E4D34FFE0}" dt="2024-08-10T11:54:42.850" v="416" actId="692"/>
          <ac:picMkLst>
            <pc:docMk/>
            <pc:sldMk cId="499413120" sldId="2864"/>
            <ac:picMk id="72" creationId="{AAF467E5-99E9-E17C-0014-33B9E44E3FDE}"/>
          </ac:picMkLst>
        </pc:picChg>
        <pc:picChg chg="mod">
          <ac:chgData name="stacksimplify Team" userId="30f9c473cae68561" providerId="LiveId" clId="{44F2EAF6-8EE6-7F48-975A-1D8E4D34FFE0}" dt="2024-08-10T11:54:42.850" v="416" actId="692"/>
          <ac:picMkLst>
            <pc:docMk/>
            <pc:sldMk cId="499413120" sldId="2864"/>
            <ac:picMk id="73" creationId="{B766E8E3-19A7-1C0F-479B-F808C63C554F}"/>
          </ac:picMkLst>
        </pc:picChg>
        <pc:picChg chg="del mod">
          <ac:chgData name="stacksimplify Team" userId="30f9c473cae68561" providerId="LiveId" clId="{44F2EAF6-8EE6-7F48-975A-1D8E4D34FFE0}" dt="2024-08-10T11:47:35.015" v="293" actId="478"/>
          <ac:picMkLst>
            <pc:docMk/>
            <pc:sldMk cId="499413120" sldId="2864"/>
            <ac:picMk id="76" creationId="{475C1966-1908-5C2D-A5BC-3CD446DD428F}"/>
          </ac:picMkLst>
        </pc:picChg>
        <pc:picChg chg="del">
          <ac:chgData name="stacksimplify Team" userId="30f9c473cae68561" providerId="LiveId" clId="{44F2EAF6-8EE6-7F48-975A-1D8E4D34FFE0}" dt="2024-08-10T11:34:00.397" v="219" actId="478"/>
          <ac:picMkLst>
            <pc:docMk/>
            <pc:sldMk cId="499413120" sldId="2864"/>
            <ac:picMk id="31746" creationId="{88893C7E-93E3-5A0E-D767-540F219F6925}"/>
          </ac:picMkLst>
        </pc:picChg>
        <pc:cxnChg chg="add mod">
          <ac:chgData name="stacksimplify Team" userId="30f9c473cae68561" providerId="LiveId" clId="{44F2EAF6-8EE6-7F48-975A-1D8E4D34FFE0}" dt="2024-08-11T02:37:40.829" v="428" actId="692"/>
          <ac:cxnSpMkLst>
            <pc:docMk/>
            <pc:sldMk cId="499413120" sldId="2864"/>
            <ac:cxnSpMk id="30" creationId="{AF6D77DA-54D7-47E4-4229-D4127A14D620}"/>
          </ac:cxnSpMkLst>
        </pc:cxnChg>
        <pc:cxnChg chg="add mod">
          <ac:chgData name="stacksimplify Team" userId="30f9c473cae68561" providerId="LiveId" clId="{44F2EAF6-8EE6-7F48-975A-1D8E4D34FFE0}" dt="2024-08-11T02:37:40.829" v="428" actId="692"/>
          <ac:cxnSpMkLst>
            <pc:docMk/>
            <pc:sldMk cId="499413120" sldId="2864"/>
            <ac:cxnSpMk id="36" creationId="{ECD04150-3924-A6BE-3673-285D126A750B}"/>
          </ac:cxnSpMkLst>
        </pc:cxnChg>
        <pc:cxnChg chg="del">
          <ac:chgData name="stacksimplify Team" userId="30f9c473cae68561" providerId="LiveId" clId="{44F2EAF6-8EE6-7F48-975A-1D8E4D34FFE0}" dt="2024-08-10T11:49:28.903" v="302" actId="478"/>
          <ac:cxnSpMkLst>
            <pc:docMk/>
            <pc:sldMk cId="499413120" sldId="2864"/>
            <ac:cxnSpMk id="57" creationId="{01C16C07-1F0A-2755-698C-40A286C5F68A}"/>
          </ac:cxnSpMkLst>
        </pc:cxnChg>
        <pc:cxnChg chg="add mod">
          <ac:chgData name="stacksimplify Team" userId="30f9c473cae68561" providerId="LiveId" clId="{44F2EAF6-8EE6-7F48-975A-1D8E4D34FFE0}" dt="2024-08-11T06:26:31.155" v="2121" actId="14100"/>
          <ac:cxnSpMkLst>
            <pc:docMk/>
            <pc:sldMk cId="499413120" sldId="2864"/>
            <ac:cxnSpMk id="62" creationId="{33D2768F-6A48-391E-05E0-9952FD783504}"/>
          </ac:cxnSpMkLst>
        </pc:cxnChg>
        <pc:cxnChg chg="add mod">
          <ac:chgData name="stacksimplify Team" userId="30f9c473cae68561" providerId="LiveId" clId="{44F2EAF6-8EE6-7F48-975A-1D8E4D34FFE0}" dt="2024-08-11T02:37:46.864" v="429" actId="692"/>
          <ac:cxnSpMkLst>
            <pc:docMk/>
            <pc:sldMk cId="499413120" sldId="2864"/>
            <ac:cxnSpMk id="67" creationId="{B8B7CF85-F891-1F7E-A9F3-1E72192BA61B}"/>
          </ac:cxnSpMkLst>
        </pc:cxnChg>
        <pc:cxnChg chg="add mod">
          <ac:chgData name="stacksimplify Team" userId="30f9c473cae68561" providerId="LiveId" clId="{44F2EAF6-8EE6-7F48-975A-1D8E4D34FFE0}" dt="2024-08-10T11:53:31.441" v="384" actId="692"/>
          <ac:cxnSpMkLst>
            <pc:docMk/>
            <pc:sldMk cId="499413120" sldId="2864"/>
            <ac:cxnSpMk id="88" creationId="{3E59895F-0B45-2DC3-9559-0F2EFB85BF32}"/>
          </ac:cxnSpMkLst>
        </pc:cxnChg>
      </pc:sldChg>
      <pc:sldChg chg="modSp add mod">
        <pc:chgData name="stacksimplify Team" userId="30f9c473cae68561" providerId="LiveId" clId="{44F2EAF6-8EE6-7F48-975A-1D8E4D34FFE0}" dt="2024-08-28T10:19:41.400" v="21127" actId="6549"/>
        <pc:sldMkLst>
          <pc:docMk/>
          <pc:sldMk cId="670946498" sldId="2881"/>
        </pc:sldMkLst>
        <pc:spChg chg="mod">
          <ac:chgData name="stacksimplify Team" userId="30f9c473cae68561" providerId="LiveId" clId="{44F2EAF6-8EE6-7F48-975A-1D8E4D34FFE0}" dt="2024-08-28T10:19:41.400" v="21127" actId="6549"/>
          <ac:spMkLst>
            <pc:docMk/>
            <pc:sldMk cId="670946498" sldId="2881"/>
            <ac:spMk id="65" creationId="{43DB3B5F-E85A-2E47-9C32-6DCCF1819E89}"/>
          </ac:spMkLst>
        </pc:spChg>
      </pc:sldChg>
      <pc:sldChg chg="add del">
        <pc:chgData name="stacksimplify Team" userId="30f9c473cae68561" providerId="LiveId" clId="{44F2EAF6-8EE6-7F48-975A-1D8E4D34FFE0}" dt="2024-08-16T10:40:33.362" v="20161" actId="2696"/>
        <pc:sldMkLst>
          <pc:docMk/>
          <pc:sldMk cId="1739127111" sldId="2958"/>
        </pc:sldMkLst>
      </pc:sldChg>
      <pc:sldChg chg="addSp delSp modSp add mod">
        <pc:chgData name="stacksimplify Team" userId="30f9c473cae68561" providerId="LiveId" clId="{44F2EAF6-8EE6-7F48-975A-1D8E4D34FFE0}" dt="2024-08-16T10:40:12.635" v="20160" actId="1076"/>
        <pc:sldMkLst>
          <pc:docMk/>
          <pc:sldMk cId="2316634693" sldId="2959"/>
        </pc:sldMkLst>
        <pc:spChg chg="del mod">
          <ac:chgData name="stacksimplify Team" userId="30f9c473cae68561" providerId="LiveId" clId="{44F2EAF6-8EE6-7F48-975A-1D8E4D34FFE0}" dt="2024-08-16T10:39:48.040" v="20152" actId="478"/>
          <ac:spMkLst>
            <pc:docMk/>
            <pc:sldMk cId="2316634693" sldId="2959"/>
            <ac:spMk id="3" creationId="{4E1037E9-A565-DD00-954A-2125EE427CE5}"/>
          </ac:spMkLst>
        </pc:spChg>
        <pc:spChg chg="mod">
          <ac:chgData name="stacksimplify Team" userId="30f9c473cae68561" providerId="LiveId" clId="{44F2EAF6-8EE6-7F48-975A-1D8E4D34FFE0}" dt="2024-08-16T10:39:57.887" v="20155" actId="1076"/>
          <ac:spMkLst>
            <pc:docMk/>
            <pc:sldMk cId="2316634693" sldId="2959"/>
            <ac:spMk id="4" creationId="{01C4DBAE-B278-3684-F8B9-7BBBA88071DE}"/>
          </ac:spMkLst>
        </pc:spChg>
        <pc:spChg chg="del">
          <ac:chgData name="stacksimplify Team" userId="30f9c473cae68561" providerId="LiveId" clId="{44F2EAF6-8EE6-7F48-975A-1D8E4D34FFE0}" dt="2024-08-16T10:39:48.040" v="20152" actId="478"/>
          <ac:spMkLst>
            <pc:docMk/>
            <pc:sldMk cId="2316634693" sldId="2959"/>
            <ac:spMk id="5" creationId="{97513E94-7E8C-2BEE-D3A2-2B4F865DEBDF}"/>
          </ac:spMkLst>
        </pc:spChg>
        <pc:spChg chg="del">
          <ac:chgData name="stacksimplify Team" userId="30f9c473cae68561" providerId="LiveId" clId="{44F2EAF6-8EE6-7F48-975A-1D8E4D34FFE0}" dt="2024-08-16T10:39:48.040" v="20152" actId="478"/>
          <ac:spMkLst>
            <pc:docMk/>
            <pc:sldMk cId="2316634693" sldId="2959"/>
            <ac:spMk id="8" creationId="{D0293CEA-B171-F926-DEEA-01BCDA79999D}"/>
          </ac:spMkLst>
        </pc:spChg>
        <pc:spChg chg="del">
          <ac:chgData name="stacksimplify Team" userId="30f9c473cae68561" providerId="LiveId" clId="{44F2EAF6-8EE6-7F48-975A-1D8E4D34FFE0}" dt="2024-08-16T10:39:48.040" v="20152" actId="478"/>
          <ac:spMkLst>
            <pc:docMk/>
            <pc:sldMk cId="2316634693" sldId="2959"/>
            <ac:spMk id="9" creationId="{B0E9FFE8-2F49-FE82-A5A5-175992815757}"/>
          </ac:spMkLst>
        </pc:spChg>
        <pc:spChg chg="add mod">
          <ac:chgData name="stacksimplify Team" userId="30f9c473cae68561" providerId="LiveId" clId="{44F2EAF6-8EE6-7F48-975A-1D8E4D34FFE0}" dt="2024-08-16T10:40:02.785" v="20157" actId="1076"/>
          <ac:spMkLst>
            <pc:docMk/>
            <pc:sldMk cId="2316634693" sldId="2959"/>
            <ac:spMk id="11" creationId="{BE7B4BA1-97D7-2E34-490C-CABA56641DFB}"/>
          </ac:spMkLst>
        </pc:spChg>
        <pc:spChg chg="add mod">
          <ac:chgData name="stacksimplify Team" userId="30f9c473cae68561" providerId="LiveId" clId="{44F2EAF6-8EE6-7F48-975A-1D8E4D34FFE0}" dt="2024-08-16T10:40:06.387" v="20158" actId="1076"/>
          <ac:spMkLst>
            <pc:docMk/>
            <pc:sldMk cId="2316634693" sldId="2959"/>
            <ac:spMk id="12" creationId="{F57DCF8A-47B3-9B22-457F-03A37DB4EC14}"/>
          </ac:spMkLst>
        </pc:spChg>
        <pc:spChg chg="add mod">
          <ac:chgData name="stacksimplify Team" userId="30f9c473cae68561" providerId="LiveId" clId="{44F2EAF6-8EE6-7F48-975A-1D8E4D34FFE0}" dt="2024-08-16T10:40:08.818" v="20159" actId="1076"/>
          <ac:spMkLst>
            <pc:docMk/>
            <pc:sldMk cId="2316634693" sldId="2959"/>
            <ac:spMk id="13" creationId="{270E6EEC-39AF-FE95-DA74-3099B1BC3B57}"/>
          </ac:spMkLst>
        </pc:spChg>
        <pc:spChg chg="add mod">
          <ac:chgData name="stacksimplify Team" userId="30f9c473cae68561" providerId="LiveId" clId="{44F2EAF6-8EE6-7F48-975A-1D8E4D34FFE0}" dt="2024-08-16T10:40:12.635" v="20160" actId="1076"/>
          <ac:spMkLst>
            <pc:docMk/>
            <pc:sldMk cId="2316634693" sldId="2959"/>
            <ac:spMk id="14" creationId="{FCC74947-A034-F6BE-7B78-EF8F4A296EEA}"/>
          </ac:spMkLst>
        </pc:spChg>
        <pc:picChg chg="del mod">
          <ac:chgData name="stacksimplify Team" userId="30f9c473cae68561" providerId="LiveId" clId="{44F2EAF6-8EE6-7F48-975A-1D8E4D34FFE0}" dt="2024-08-16T10:39:23.729" v="20144" actId="478"/>
          <ac:picMkLst>
            <pc:docMk/>
            <pc:sldMk cId="2316634693" sldId="2959"/>
            <ac:picMk id="6" creationId="{B9F612C4-8623-C970-8FD1-9CA42DB13EC0}"/>
          </ac:picMkLst>
        </pc:picChg>
        <pc:picChg chg="add mod">
          <ac:chgData name="stacksimplify Team" userId="30f9c473cae68561" providerId="LiveId" clId="{44F2EAF6-8EE6-7F48-975A-1D8E4D34FFE0}" dt="2024-08-16T10:39:58.632" v="20156" actId="1076"/>
          <ac:picMkLst>
            <pc:docMk/>
            <pc:sldMk cId="2316634693" sldId="2959"/>
            <ac:picMk id="10" creationId="{8ED527D7-05CC-686C-E03E-5DDEDD4A760E}"/>
          </ac:picMkLst>
        </pc:picChg>
      </pc:sldChg>
      <pc:sldChg chg="add del">
        <pc:chgData name="stacksimplify Team" userId="30f9c473cae68561" providerId="LiveId" clId="{44F2EAF6-8EE6-7F48-975A-1D8E4D34FFE0}" dt="2024-08-16T02:06:16.639" v="18708" actId="2696"/>
        <pc:sldMkLst>
          <pc:docMk/>
          <pc:sldMk cId="684853095" sldId="3029"/>
        </pc:sldMkLst>
      </pc:sldChg>
      <pc:sldChg chg="add del">
        <pc:chgData name="stacksimplify Team" userId="30f9c473cae68561" providerId="LiveId" clId="{44F2EAF6-8EE6-7F48-975A-1D8E4D34FFE0}" dt="2024-08-16T02:07:50.195" v="18745" actId="2696"/>
        <pc:sldMkLst>
          <pc:docMk/>
          <pc:sldMk cId="369492268" sldId="3030"/>
        </pc:sldMkLst>
      </pc:sldChg>
      <pc:sldChg chg="add del">
        <pc:chgData name="stacksimplify Team" userId="30f9c473cae68561" providerId="LiveId" clId="{44F2EAF6-8EE6-7F48-975A-1D8E4D34FFE0}" dt="2024-08-16T02:07:51.799" v="18746" actId="2696"/>
        <pc:sldMkLst>
          <pc:docMk/>
          <pc:sldMk cId="3864694062" sldId="3031"/>
        </pc:sldMkLst>
      </pc:sldChg>
      <pc:sldChg chg="add del">
        <pc:chgData name="stacksimplify Team" userId="30f9c473cae68561" providerId="LiveId" clId="{44F2EAF6-8EE6-7F48-975A-1D8E4D34FFE0}" dt="2024-08-16T02:07:53.291" v="18747" actId="2696"/>
        <pc:sldMkLst>
          <pc:docMk/>
          <pc:sldMk cId="1828940441" sldId="3032"/>
        </pc:sldMkLst>
      </pc:sldChg>
      <pc:sldChg chg="addSp delSp modSp add mod delAnim">
        <pc:chgData name="stacksimplify Team" userId="30f9c473cae68561" providerId="LiveId" clId="{44F2EAF6-8EE6-7F48-975A-1D8E4D34FFE0}" dt="2024-08-16T02:10:52.583" v="18781" actId="1076"/>
        <pc:sldMkLst>
          <pc:docMk/>
          <pc:sldMk cId="3611379696" sldId="3033"/>
        </pc:sldMkLst>
        <pc:spChg chg="del">
          <ac:chgData name="stacksimplify Team" userId="30f9c473cae68561" providerId="LiveId" clId="{44F2EAF6-8EE6-7F48-975A-1D8E4D34FFE0}" dt="2024-08-16T02:09:16.709" v="18773" actId="478"/>
          <ac:spMkLst>
            <pc:docMk/>
            <pc:sldMk cId="3611379696" sldId="3033"/>
            <ac:spMk id="12" creationId="{24337AD3-EB96-171F-E84A-3F4A2915D759}"/>
          </ac:spMkLst>
        </pc:spChg>
        <pc:spChg chg="mod">
          <ac:chgData name="stacksimplify Team" userId="30f9c473cae68561" providerId="LiveId" clId="{44F2EAF6-8EE6-7F48-975A-1D8E4D34FFE0}" dt="2024-08-16T02:08:45.982" v="18770" actId="20577"/>
          <ac:spMkLst>
            <pc:docMk/>
            <pc:sldMk cId="3611379696" sldId="3033"/>
            <ac:spMk id="13" creationId="{60952F14-B3BF-BC64-0FB8-8BCA12C2D624}"/>
          </ac:spMkLst>
        </pc:spChg>
        <pc:spChg chg="add mod">
          <ac:chgData name="stacksimplify Team" userId="30f9c473cae68561" providerId="LiveId" clId="{44F2EAF6-8EE6-7F48-975A-1D8E4D34FFE0}" dt="2024-08-16T02:10:52.583" v="18781" actId="1076"/>
          <ac:spMkLst>
            <pc:docMk/>
            <pc:sldMk cId="3611379696" sldId="3033"/>
            <ac:spMk id="15" creationId="{4284BB66-A5BA-1CF2-E172-7A1078848782}"/>
          </ac:spMkLst>
        </pc:spChg>
        <pc:spChg chg="mod">
          <ac:chgData name="stacksimplify Team" userId="30f9c473cae68561" providerId="LiveId" clId="{44F2EAF6-8EE6-7F48-975A-1D8E4D34FFE0}" dt="2024-08-16T02:08:42.143" v="18761" actId="20577"/>
          <ac:spMkLst>
            <pc:docMk/>
            <pc:sldMk cId="3611379696" sldId="3033"/>
            <ac:spMk id="18" creationId="{6C47C434-4627-C2BB-4F17-267A13B235F6}"/>
          </ac:spMkLst>
        </pc:spChg>
        <pc:cxnChg chg="add mod">
          <ac:chgData name="stacksimplify Team" userId="30f9c473cae68561" providerId="LiveId" clId="{44F2EAF6-8EE6-7F48-975A-1D8E4D34FFE0}" dt="2024-08-16T02:09:43.707" v="18779" actId="692"/>
          <ac:cxnSpMkLst>
            <pc:docMk/>
            <pc:sldMk cId="3611379696" sldId="3033"/>
            <ac:cxnSpMk id="10" creationId="{6201550C-A8DD-B994-A432-B524FF615948}"/>
          </ac:cxnSpMkLst>
        </pc:cxnChg>
        <pc:cxnChg chg="del mod">
          <ac:chgData name="stacksimplify Team" userId="30f9c473cae68561" providerId="LiveId" clId="{44F2EAF6-8EE6-7F48-975A-1D8E4D34FFE0}" dt="2024-08-16T02:09:19.451" v="18774" actId="478"/>
          <ac:cxnSpMkLst>
            <pc:docMk/>
            <pc:sldMk cId="3611379696" sldId="3033"/>
            <ac:cxnSpMk id="20" creationId="{E810FA04-1D6A-7882-F49A-22F86E76E0C9}"/>
          </ac:cxnSpMkLst>
        </pc:cxnChg>
        <pc:cxnChg chg="del mod">
          <ac:chgData name="stacksimplify Team" userId="30f9c473cae68561" providerId="LiveId" clId="{44F2EAF6-8EE6-7F48-975A-1D8E4D34FFE0}" dt="2024-08-16T02:09:23.118" v="18776" actId="478"/>
          <ac:cxnSpMkLst>
            <pc:docMk/>
            <pc:sldMk cId="3611379696" sldId="3033"/>
            <ac:cxnSpMk id="81" creationId="{90040CD9-E77F-3C86-2306-8B3AD6B5798A}"/>
          </ac:cxnSpMkLst>
        </pc:cxnChg>
      </pc:sldChg>
      <pc:sldChg chg="addSp delSp modSp add mod delAnim modAnim">
        <pc:chgData name="stacksimplify Team" userId="30f9c473cae68561" providerId="LiveId" clId="{44F2EAF6-8EE6-7F48-975A-1D8E4D34FFE0}" dt="2024-09-01T09:51:18.580" v="22582" actId="1076"/>
        <pc:sldMkLst>
          <pc:docMk/>
          <pc:sldMk cId="2214174853" sldId="3035"/>
        </pc:sldMkLst>
        <pc:spChg chg="mod">
          <ac:chgData name="stacksimplify Team" userId="30f9c473cae68561" providerId="LiveId" clId="{44F2EAF6-8EE6-7F48-975A-1D8E4D34FFE0}" dt="2024-09-01T09:50:53.869" v="22534" actId="14100"/>
          <ac:spMkLst>
            <pc:docMk/>
            <pc:sldMk cId="2214174853" sldId="3035"/>
            <ac:spMk id="5" creationId="{442F1CF7-5E4F-B059-3A27-2A138FE74E8B}"/>
          </ac:spMkLst>
        </pc:spChg>
        <pc:spChg chg="mod">
          <ac:chgData name="stacksimplify Team" userId="30f9c473cae68561" providerId="LiveId" clId="{44F2EAF6-8EE6-7F48-975A-1D8E4D34FFE0}" dt="2024-09-01T09:50:44.487" v="22531" actId="14100"/>
          <ac:spMkLst>
            <pc:docMk/>
            <pc:sldMk cId="2214174853" sldId="3035"/>
            <ac:spMk id="8" creationId="{770C3B61-E9E0-8EC9-09B7-71FAB50914C5}"/>
          </ac:spMkLst>
        </pc:spChg>
        <pc:spChg chg="mod">
          <ac:chgData name="stacksimplify Team" userId="30f9c473cae68561" providerId="LiveId" clId="{44F2EAF6-8EE6-7F48-975A-1D8E4D34FFE0}" dt="2024-09-01T09:50:48.303" v="22532" actId="1076"/>
          <ac:spMkLst>
            <pc:docMk/>
            <pc:sldMk cId="2214174853" sldId="3035"/>
            <ac:spMk id="9" creationId="{22A742BB-76D2-1AF5-3331-7A9C6051EA3D}"/>
          </ac:spMkLst>
        </pc:spChg>
        <pc:spChg chg="mod">
          <ac:chgData name="stacksimplify Team" userId="30f9c473cae68561" providerId="LiveId" clId="{44F2EAF6-8EE6-7F48-975A-1D8E4D34FFE0}" dt="2024-09-01T09:51:14.152" v="22581" actId="1036"/>
          <ac:spMkLst>
            <pc:docMk/>
            <pc:sldMk cId="2214174853" sldId="3035"/>
            <ac:spMk id="15" creationId="{68524812-32D6-0D39-7B83-1B7EE7F7DCE4}"/>
          </ac:spMkLst>
        </pc:spChg>
        <pc:spChg chg="mod">
          <ac:chgData name="stacksimplify Team" userId="30f9c473cae68561" providerId="LiveId" clId="{44F2EAF6-8EE6-7F48-975A-1D8E4D34FFE0}" dt="2024-09-01T09:51:06.707" v="22558" actId="1035"/>
          <ac:spMkLst>
            <pc:docMk/>
            <pc:sldMk cId="2214174853" sldId="3035"/>
            <ac:spMk id="24" creationId="{90C9D68D-4C1A-763C-FB36-C3861221F515}"/>
          </ac:spMkLst>
        </pc:spChg>
        <pc:spChg chg="mod">
          <ac:chgData name="stacksimplify Team" userId="30f9c473cae68561" providerId="LiveId" clId="{44F2EAF6-8EE6-7F48-975A-1D8E4D34FFE0}" dt="2024-09-01T09:51:18.580" v="22582" actId="1076"/>
          <ac:spMkLst>
            <pc:docMk/>
            <pc:sldMk cId="2214174853" sldId="3035"/>
            <ac:spMk id="27" creationId="{2BDEB5DF-EEEA-9566-356B-AE81867B995B}"/>
          </ac:spMkLst>
        </pc:spChg>
        <pc:picChg chg="add mod">
          <ac:chgData name="stacksimplify Team" userId="30f9c473cae68561" providerId="LiveId" clId="{44F2EAF6-8EE6-7F48-975A-1D8E4D34FFE0}" dt="2024-09-01T09:51:14.152" v="22581" actId="1036"/>
          <ac:picMkLst>
            <pc:docMk/>
            <pc:sldMk cId="2214174853" sldId="3035"/>
            <ac:picMk id="3" creationId="{03528666-0A74-CA58-97EC-56B45F1DF3A8}"/>
          </ac:picMkLst>
        </pc:picChg>
        <pc:picChg chg="mod">
          <ac:chgData name="stacksimplify Team" userId="30f9c473cae68561" providerId="LiveId" clId="{44F2EAF6-8EE6-7F48-975A-1D8E4D34FFE0}" dt="2024-09-01T09:50:59.600" v="22536" actId="1076"/>
          <ac:picMkLst>
            <pc:docMk/>
            <pc:sldMk cId="2214174853" sldId="3035"/>
            <ac:picMk id="7" creationId="{C609F66E-5407-2AF2-5BD9-5226D90FDB8A}"/>
          </ac:picMkLst>
        </pc:picChg>
        <pc:picChg chg="del">
          <ac:chgData name="stacksimplify Team" userId="30f9c473cae68561" providerId="LiveId" clId="{44F2EAF6-8EE6-7F48-975A-1D8E4D34FFE0}" dt="2024-08-16T02:06:42.455" v="18719" actId="478"/>
          <ac:picMkLst>
            <pc:docMk/>
            <pc:sldMk cId="2214174853" sldId="3035"/>
            <ac:picMk id="16" creationId="{A99321FB-FD69-66F0-A794-6DA517E9AC5B}"/>
          </ac:picMkLst>
        </pc:picChg>
        <pc:picChg chg="mod">
          <ac:chgData name="stacksimplify Team" userId="30f9c473cae68561" providerId="LiveId" clId="{44F2EAF6-8EE6-7F48-975A-1D8E4D34FFE0}" dt="2024-09-01T09:51:06.707" v="22558" actId="1035"/>
          <ac:picMkLst>
            <pc:docMk/>
            <pc:sldMk cId="2214174853" sldId="3035"/>
            <ac:picMk id="23" creationId="{978B718A-174A-CD32-64C6-A916EBC12D46}"/>
          </ac:picMkLst>
        </pc:picChg>
        <pc:cxnChg chg="mod">
          <ac:chgData name="stacksimplify Team" userId="30f9c473cae68561" providerId="LiveId" clId="{44F2EAF6-8EE6-7F48-975A-1D8E4D34FFE0}" dt="2024-09-01T09:51:14.152" v="22581" actId="1036"/>
          <ac:cxnSpMkLst>
            <pc:docMk/>
            <pc:sldMk cId="2214174853" sldId="3035"/>
            <ac:cxnSpMk id="26" creationId="{DF95CF60-4EF3-0F6E-1C43-8BAD914B2F6C}"/>
          </ac:cxnSpMkLst>
        </pc:cxnChg>
        <pc:cxnChg chg="mod">
          <ac:chgData name="stacksimplify Team" userId="30f9c473cae68561" providerId="LiveId" clId="{44F2EAF6-8EE6-7F48-975A-1D8E4D34FFE0}" dt="2024-09-01T09:51:14.152" v="22581" actId="1036"/>
          <ac:cxnSpMkLst>
            <pc:docMk/>
            <pc:sldMk cId="2214174853" sldId="3035"/>
            <ac:cxnSpMk id="29" creationId="{D5C8B448-7DCB-822D-2934-8DD24CD7AF64}"/>
          </ac:cxnSpMkLst>
        </pc:cxnChg>
      </pc:sldChg>
      <pc:sldChg chg="addSp delSp modSp add mod addAnim delAnim modAnim">
        <pc:chgData name="stacksimplify Team" userId="30f9c473cae68561" providerId="LiveId" clId="{44F2EAF6-8EE6-7F48-975A-1D8E4D34FFE0}" dt="2024-09-01T09:49:39.063" v="22520" actId="207"/>
        <pc:sldMkLst>
          <pc:docMk/>
          <pc:sldMk cId="3498245264" sldId="3036"/>
        </pc:sldMkLst>
        <pc:spChg chg="mod">
          <ac:chgData name="stacksimplify Team" userId="30f9c473cae68561" providerId="LiveId" clId="{44F2EAF6-8EE6-7F48-975A-1D8E4D34FFE0}" dt="2024-08-16T02:07:16.123" v="18733" actId="255"/>
          <ac:spMkLst>
            <pc:docMk/>
            <pc:sldMk cId="3498245264" sldId="3036"/>
            <ac:spMk id="7" creationId="{CCD9E8C7-E7F7-3413-E113-5271DD372519}"/>
          </ac:spMkLst>
        </pc:spChg>
        <pc:spChg chg="mod">
          <ac:chgData name="stacksimplify Team" userId="30f9c473cae68561" providerId="LiveId" clId="{44F2EAF6-8EE6-7F48-975A-1D8E4D34FFE0}" dt="2024-09-01T09:49:33.493" v="22518" actId="207"/>
          <ac:spMkLst>
            <pc:docMk/>
            <pc:sldMk cId="3498245264" sldId="3036"/>
            <ac:spMk id="11" creationId="{22C6F5E7-D82B-99F3-A323-B48596941BB0}"/>
          </ac:spMkLst>
        </pc:spChg>
        <pc:spChg chg="mod">
          <ac:chgData name="stacksimplify Team" userId="30f9c473cae68561" providerId="LiveId" clId="{44F2EAF6-8EE6-7F48-975A-1D8E4D34FFE0}" dt="2024-09-01T09:49:36.229" v="22519" actId="207"/>
          <ac:spMkLst>
            <pc:docMk/>
            <pc:sldMk cId="3498245264" sldId="3036"/>
            <ac:spMk id="12" creationId="{8FC6B21C-040C-89D0-BF7B-FB47072584D6}"/>
          </ac:spMkLst>
        </pc:spChg>
        <pc:spChg chg="mod">
          <ac:chgData name="stacksimplify Team" userId="30f9c473cae68561" providerId="LiveId" clId="{44F2EAF6-8EE6-7F48-975A-1D8E4D34FFE0}" dt="2024-09-01T09:49:39.063" v="22520" actId="207"/>
          <ac:spMkLst>
            <pc:docMk/>
            <pc:sldMk cId="3498245264" sldId="3036"/>
            <ac:spMk id="13" creationId="{AB7E5E75-39BF-F708-F66E-358A60F893DE}"/>
          </ac:spMkLst>
        </pc:spChg>
        <pc:picChg chg="add mod">
          <ac:chgData name="stacksimplify Team" userId="30f9c473cae68561" providerId="LiveId" clId="{44F2EAF6-8EE6-7F48-975A-1D8E4D34FFE0}" dt="2024-08-16T02:06:36.104" v="18718" actId="1076"/>
          <ac:picMkLst>
            <pc:docMk/>
            <pc:sldMk cId="3498245264" sldId="3036"/>
            <ac:picMk id="3" creationId="{86E7CBB3-EB8A-9050-72B0-E38B3BFF02A2}"/>
          </ac:picMkLst>
        </pc:picChg>
        <pc:picChg chg="add del">
          <ac:chgData name="stacksimplify Team" userId="30f9c473cae68561" providerId="LiveId" clId="{44F2EAF6-8EE6-7F48-975A-1D8E4D34FFE0}" dt="2024-08-16T02:06:19.855" v="18709" actId="478"/>
          <ac:picMkLst>
            <pc:docMk/>
            <pc:sldMk cId="3498245264" sldId="3036"/>
            <ac:picMk id="8" creationId="{7B5763C0-9D40-EEC1-86D2-C2E7655930A5}"/>
          </ac:picMkLst>
        </pc:picChg>
      </pc:sldChg>
      <pc:sldChg chg="add del">
        <pc:chgData name="stacksimplify Team" userId="30f9c473cae68561" providerId="LiveId" clId="{44F2EAF6-8EE6-7F48-975A-1D8E4D34FFE0}" dt="2024-08-16T02:09:03.529" v="18772" actId="2696"/>
        <pc:sldMkLst>
          <pc:docMk/>
          <pc:sldMk cId="524107053" sldId="3037"/>
        </pc:sldMkLst>
      </pc:sldChg>
      <pc:sldChg chg="add del">
        <pc:chgData name="stacksimplify Team" userId="30f9c473cae68561" providerId="LiveId" clId="{44F2EAF6-8EE6-7F48-975A-1D8E4D34FFE0}" dt="2024-08-16T02:09:02.978" v="18771" actId="2696"/>
        <pc:sldMkLst>
          <pc:docMk/>
          <pc:sldMk cId="1340280829" sldId="3038"/>
        </pc:sldMkLst>
      </pc:sldChg>
      <pc:sldChg chg="add del">
        <pc:chgData name="stacksimplify Team" userId="30f9c473cae68561" providerId="LiveId" clId="{44F2EAF6-8EE6-7F48-975A-1D8E4D34FFE0}" dt="2024-08-16T02:49:28.708" v="20075" actId="2696"/>
        <pc:sldMkLst>
          <pc:docMk/>
          <pc:sldMk cId="2667012459" sldId="3043"/>
        </pc:sldMkLst>
      </pc:sldChg>
      <pc:sldChg chg="add">
        <pc:chgData name="stacksimplify Team" userId="30f9c473cae68561" providerId="LiveId" clId="{44F2EAF6-8EE6-7F48-975A-1D8E4D34FFE0}" dt="2024-08-13T02:28:35.532" v="5789"/>
        <pc:sldMkLst>
          <pc:docMk/>
          <pc:sldMk cId="2631592694" sldId="3047"/>
        </pc:sldMkLst>
      </pc:sldChg>
      <pc:sldChg chg="add">
        <pc:chgData name="stacksimplify Team" userId="30f9c473cae68561" providerId="LiveId" clId="{44F2EAF6-8EE6-7F48-975A-1D8E4D34FFE0}" dt="2024-08-13T02:28:35.532" v="5789"/>
        <pc:sldMkLst>
          <pc:docMk/>
          <pc:sldMk cId="2882905172" sldId="3049"/>
        </pc:sldMkLst>
      </pc:sldChg>
      <pc:sldChg chg="add">
        <pc:chgData name="stacksimplify Team" userId="30f9c473cae68561" providerId="LiveId" clId="{44F2EAF6-8EE6-7F48-975A-1D8E4D34FFE0}" dt="2024-08-13T02:28:35.532" v="5789"/>
        <pc:sldMkLst>
          <pc:docMk/>
          <pc:sldMk cId="2779006701" sldId="3053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3458446521" sldId="3207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2387500843" sldId="3210"/>
        </pc:sldMkLst>
      </pc:sldChg>
      <pc:sldChg chg="del">
        <pc:chgData name="stacksimplify Team" userId="30f9c473cae68561" providerId="LiveId" clId="{44F2EAF6-8EE6-7F48-975A-1D8E4D34FFE0}" dt="2024-08-19T01:19:40.607" v="20562" actId="2696"/>
        <pc:sldMkLst>
          <pc:docMk/>
          <pc:sldMk cId="1461567158" sldId="3246"/>
        </pc:sldMkLst>
      </pc:sldChg>
      <pc:sldChg chg="del">
        <pc:chgData name="stacksimplify Team" userId="30f9c473cae68561" providerId="LiveId" clId="{44F2EAF6-8EE6-7F48-975A-1D8E4D34FFE0}" dt="2024-08-19T01:19:40.607" v="20562" actId="2696"/>
        <pc:sldMkLst>
          <pc:docMk/>
          <pc:sldMk cId="551212226" sldId="3247"/>
        </pc:sldMkLst>
      </pc:sldChg>
      <pc:sldChg chg="del">
        <pc:chgData name="stacksimplify Team" userId="30f9c473cae68561" providerId="LiveId" clId="{44F2EAF6-8EE6-7F48-975A-1D8E4D34FFE0}" dt="2024-08-19T01:19:40.607" v="20562" actId="2696"/>
        <pc:sldMkLst>
          <pc:docMk/>
          <pc:sldMk cId="4268043818" sldId="3248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1899223649" sldId="3249"/>
        </pc:sldMkLst>
      </pc:sldChg>
      <pc:sldChg chg="del">
        <pc:chgData name="stacksimplify Team" userId="30f9c473cae68561" providerId="LiveId" clId="{44F2EAF6-8EE6-7F48-975A-1D8E4D34FFE0}" dt="2024-08-19T01:19:40.607" v="20562" actId="2696"/>
        <pc:sldMkLst>
          <pc:docMk/>
          <pc:sldMk cId="1324365987" sldId="3250"/>
        </pc:sldMkLst>
      </pc:sldChg>
      <pc:sldChg chg="del">
        <pc:chgData name="stacksimplify Team" userId="30f9c473cae68561" providerId="LiveId" clId="{44F2EAF6-8EE6-7F48-975A-1D8E4D34FFE0}" dt="2024-08-19T01:19:40.607" v="20562" actId="2696"/>
        <pc:sldMkLst>
          <pc:docMk/>
          <pc:sldMk cId="1655902129" sldId="3251"/>
        </pc:sldMkLst>
      </pc:sldChg>
      <pc:sldChg chg="del">
        <pc:chgData name="stacksimplify Team" userId="30f9c473cae68561" providerId="LiveId" clId="{44F2EAF6-8EE6-7F48-975A-1D8E4D34FFE0}" dt="2024-08-19T01:19:40.607" v="20562" actId="2696"/>
        <pc:sldMkLst>
          <pc:docMk/>
          <pc:sldMk cId="4141688623" sldId="3253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744343050" sldId="3259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1807874688" sldId="3261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1036082830" sldId="3262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485710143" sldId="3263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2390694088" sldId="3264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521218613" sldId="3266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2751926887" sldId="3267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4147901795" sldId="3268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2072354353" sldId="3269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3937688478" sldId="3270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3630109424" sldId="3271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3511467441" sldId="3272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603803971" sldId="3273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2269245646" sldId="3274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3579482659" sldId="3275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1727344489" sldId="3276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4121454707" sldId="3277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1699070554" sldId="3280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475501359" sldId="3282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3107084858" sldId="3285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923538207" sldId="3286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977270793" sldId="3287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819184063" sldId="3288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072916182" sldId="3289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691566201" sldId="3290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079914870" sldId="3291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4002924506" sldId="3292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032231721" sldId="3293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413924263" sldId="3295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971067692" sldId="3296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4092169023" sldId="3297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112346672" sldId="3298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120361617" sldId="3299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72120108" sldId="3300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652198621" sldId="3301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3954218" sldId="3302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632811759" sldId="3303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849253214" sldId="3307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492934226" sldId="3308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884098933" sldId="3309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014903539" sldId="3310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713453201" sldId="3311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827770710" sldId="3312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659344489" sldId="3313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268804254" sldId="3314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47498408" sldId="3315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264738282" sldId="3316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882559829" sldId="3318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591869946" sldId="3319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672567337" sldId="3320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635181049" sldId="3321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95269565" sldId="3322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210244957" sldId="3323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71095683" sldId="3324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726499685" sldId="3325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593906152" sldId="3326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41778092" sldId="3327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2136582935" sldId="3328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586655626" sldId="3329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3462778769" sldId="3330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2287540643" sldId="3331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1718831185" sldId="3332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4016893450" sldId="3333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3792948641" sldId="3339"/>
        </pc:sldMkLst>
      </pc:sldChg>
      <pc:sldChg chg="add">
        <pc:chgData name="stacksimplify Team" userId="30f9c473cae68561" providerId="LiveId" clId="{44F2EAF6-8EE6-7F48-975A-1D8E4D34FFE0}" dt="2024-08-12T04:59:10.568" v="4120"/>
        <pc:sldMkLst>
          <pc:docMk/>
          <pc:sldMk cId="3485374945" sldId="3340"/>
        </pc:sldMkLst>
      </pc:sldChg>
      <pc:sldChg chg="add">
        <pc:chgData name="stacksimplify Team" userId="30f9c473cae68561" providerId="LiveId" clId="{44F2EAF6-8EE6-7F48-975A-1D8E4D34FFE0}" dt="2024-08-12T04:59:10.568" v="4120"/>
        <pc:sldMkLst>
          <pc:docMk/>
          <pc:sldMk cId="988332862" sldId="3341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3036522274" sldId="3342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1950130946" sldId="3343"/>
        </pc:sldMkLst>
      </pc:sldChg>
      <pc:sldChg chg="del">
        <pc:chgData name="stacksimplify Team" userId="30f9c473cae68561" providerId="LiveId" clId="{44F2EAF6-8EE6-7F48-975A-1D8E4D34FFE0}" dt="2024-08-19T01:19:48.410" v="20563" actId="2696"/>
        <pc:sldMkLst>
          <pc:docMk/>
          <pc:sldMk cId="866276753" sldId="3344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2257139174" sldId="3345"/>
        </pc:sldMkLst>
      </pc:sldChg>
      <pc:sldChg chg="del">
        <pc:chgData name="stacksimplify Team" userId="30f9c473cae68561" providerId="LiveId" clId="{44F2EAF6-8EE6-7F48-975A-1D8E4D34FFE0}" dt="2024-08-19T01:19:54.843" v="20564" actId="2696"/>
        <pc:sldMkLst>
          <pc:docMk/>
          <pc:sldMk cId="2410380196" sldId="3346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134943386" sldId="3347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699905460" sldId="3348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17046459" sldId="3349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875977840" sldId="3350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297936880" sldId="3351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228651850" sldId="3353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344577205" sldId="3354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662485813" sldId="3355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100912137" sldId="3357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488789465" sldId="3358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568083219" sldId="3359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38715976" sldId="3360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962747664" sldId="3363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628088208" sldId="3364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583765582" sldId="3365"/>
        </pc:sldMkLst>
      </pc:sldChg>
      <pc:sldChg chg="add">
        <pc:chgData name="stacksimplify Team" userId="30f9c473cae68561" providerId="LiveId" clId="{44F2EAF6-8EE6-7F48-975A-1D8E4D34FFE0}" dt="2024-08-13T02:40:35.595" v="6250"/>
        <pc:sldMkLst>
          <pc:docMk/>
          <pc:sldMk cId="819566717" sldId="3366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690236027" sldId="3367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2287766029" sldId="3368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490380346" sldId="3369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067321747" sldId="3370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707300066" sldId="3372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513341543" sldId="3373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477828609" sldId="3375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019081806" sldId="3376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433014440" sldId="3377"/>
        </pc:sldMkLst>
      </pc:sldChg>
      <pc:sldChg chg="modSp add mod">
        <pc:chgData name="stacksimplify Team" userId="30f9c473cae68561" providerId="LiveId" clId="{44F2EAF6-8EE6-7F48-975A-1D8E4D34FFE0}" dt="2024-08-21T00:39:37.428" v="20736" actId="20577"/>
        <pc:sldMkLst>
          <pc:docMk/>
          <pc:sldMk cId="4023989429" sldId="3379"/>
        </pc:sldMkLst>
        <pc:spChg chg="mod">
          <ac:chgData name="stacksimplify Team" userId="30f9c473cae68561" providerId="LiveId" clId="{44F2EAF6-8EE6-7F48-975A-1D8E4D34FFE0}" dt="2024-08-21T00:39:37.428" v="20736" actId="20577"/>
          <ac:spMkLst>
            <pc:docMk/>
            <pc:sldMk cId="4023989429" sldId="3379"/>
            <ac:spMk id="12" creationId="{57027367-DD51-668F-6DA8-94493D2BA977}"/>
          </ac:spMkLst>
        </pc:spChg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1811706455" sldId="3381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866923317" sldId="3382"/>
        </pc:sldMkLst>
      </pc:sldChg>
      <pc:sldChg chg="del">
        <pc:chgData name="stacksimplify Team" userId="30f9c473cae68561" providerId="LiveId" clId="{44F2EAF6-8EE6-7F48-975A-1D8E4D34FFE0}" dt="2024-08-19T01:20:10.808" v="20565" actId="2696"/>
        <pc:sldMkLst>
          <pc:docMk/>
          <pc:sldMk cId="3012129634" sldId="3383"/>
        </pc:sldMkLst>
      </pc:sldChg>
      <pc:sldChg chg="modSp add mod">
        <pc:chgData name="stacksimplify Team" userId="30f9c473cae68561" providerId="LiveId" clId="{44F2EAF6-8EE6-7F48-975A-1D8E4D34FFE0}" dt="2024-08-21T00:39:32.188" v="20731" actId="20577"/>
        <pc:sldMkLst>
          <pc:docMk/>
          <pc:sldMk cId="1398034196" sldId="3384"/>
        </pc:sldMkLst>
        <pc:spChg chg="mod">
          <ac:chgData name="stacksimplify Team" userId="30f9c473cae68561" providerId="LiveId" clId="{44F2EAF6-8EE6-7F48-975A-1D8E4D34FFE0}" dt="2024-08-13T02:21:42.817" v="5579" actId="207"/>
          <ac:spMkLst>
            <pc:docMk/>
            <pc:sldMk cId="1398034196" sldId="3384"/>
            <ac:spMk id="4" creationId="{58E5C715-47D4-06D4-61CC-59BFC87F6944}"/>
          </ac:spMkLst>
        </pc:spChg>
        <pc:spChg chg="mod">
          <ac:chgData name="stacksimplify Team" userId="30f9c473cae68561" providerId="LiveId" clId="{44F2EAF6-8EE6-7F48-975A-1D8E4D34FFE0}" dt="2024-08-21T00:39:32.188" v="20731" actId="20577"/>
          <ac:spMkLst>
            <pc:docMk/>
            <pc:sldMk cId="1398034196" sldId="3384"/>
            <ac:spMk id="12" creationId="{CFA8E422-4BB1-14BD-3C85-2694A4450CAC}"/>
          </ac:spMkLst>
        </pc:spChg>
      </pc:sldChg>
      <pc:sldChg chg="modSp del">
        <pc:chgData name="stacksimplify Team" userId="30f9c473cae68561" providerId="LiveId" clId="{44F2EAF6-8EE6-7F48-975A-1D8E4D34FFE0}" dt="2024-09-02T09:31:43.599" v="23153" actId="2696"/>
        <pc:sldMkLst>
          <pc:docMk/>
          <pc:sldMk cId="60961289" sldId="3578"/>
        </pc:sldMkLst>
        <pc:spChg chg="mod">
          <ac:chgData name="stacksimplify Team" userId="30f9c473cae68561" providerId="LiveId" clId="{44F2EAF6-8EE6-7F48-975A-1D8E4D34FFE0}" dt="2024-09-02T09:08:05.377" v="23127" actId="6549"/>
          <ac:spMkLst>
            <pc:docMk/>
            <pc:sldMk cId="60961289" sldId="3578"/>
            <ac:spMk id="44" creationId="{8CD430C3-A922-64AA-05BB-BF7A7157081A}"/>
          </ac:spMkLst>
        </pc:spChg>
      </pc:sldChg>
      <pc:sldChg chg="del">
        <pc:chgData name="stacksimplify Team" userId="30f9c473cae68561" providerId="LiveId" clId="{44F2EAF6-8EE6-7F48-975A-1D8E4D34FFE0}" dt="2024-09-02T09:08:22.608" v="23128" actId="2696"/>
        <pc:sldMkLst>
          <pc:docMk/>
          <pc:sldMk cId="3844550015" sldId="3579"/>
        </pc:sldMkLst>
      </pc:sldChg>
      <pc:sldChg chg="addSp delSp modSp add mod ord">
        <pc:chgData name="stacksimplify Team" userId="30f9c473cae68561" providerId="LiveId" clId="{44F2EAF6-8EE6-7F48-975A-1D8E4D34FFE0}" dt="2024-09-02T11:03:37.540" v="25594" actId="20578"/>
        <pc:sldMkLst>
          <pc:docMk/>
          <pc:sldMk cId="914739550" sldId="3580"/>
        </pc:sldMkLst>
        <pc:spChg chg="add mod">
          <ac:chgData name="stacksimplify Team" userId="30f9c473cae68561" providerId="LiveId" clId="{44F2EAF6-8EE6-7F48-975A-1D8E4D34FFE0}" dt="2024-09-02T10:50:16.197" v="25383" actId="1076"/>
          <ac:spMkLst>
            <pc:docMk/>
            <pc:sldMk cId="914739550" sldId="3580"/>
            <ac:spMk id="7" creationId="{AD5BFCE3-EB59-7AB2-011A-0264B8C87D88}"/>
          </ac:spMkLst>
        </pc:spChg>
        <pc:spChg chg="add mod">
          <ac:chgData name="stacksimplify Team" userId="30f9c473cae68561" providerId="LiveId" clId="{44F2EAF6-8EE6-7F48-975A-1D8E4D34FFE0}" dt="2024-09-02T10:50:10.631" v="25381" actId="1076"/>
          <ac:spMkLst>
            <pc:docMk/>
            <pc:sldMk cId="914739550" sldId="3580"/>
            <ac:spMk id="9" creationId="{30890B93-59B1-4DA5-E27C-C08D73FB9BE7}"/>
          </ac:spMkLst>
        </pc:spChg>
        <pc:spChg chg="add mod">
          <ac:chgData name="stacksimplify Team" userId="30f9c473cae68561" providerId="LiveId" clId="{44F2EAF6-8EE6-7F48-975A-1D8E4D34FFE0}" dt="2024-09-02T10:50:10.631" v="25381" actId="1076"/>
          <ac:spMkLst>
            <pc:docMk/>
            <pc:sldMk cId="914739550" sldId="3580"/>
            <ac:spMk id="12" creationId="{D9E981A4-B443-2D33-EEF5-3332C6EE2FDA}"/>
          </ac:spMkLst>
        </pc:spChg>
        <pc:spChg chg="add mod">
          <ac:chgData name="stacksimplify Team" userId="30f9c473cae68561" providerId="LiveId" clId="{44F2EAF6-8EE6-7F48-975A-1D8E4D34FFE0}" dt="2024-09-02T10:50:14.500" v="25382" actId="1076"/>
          <ac:spMkLst>
            <pc:docMk/>
            <pc:sldMk cId="914739550" sldId="3580"/>
            <ac:spMk id="13" creationId="{9E492F40-FDA6-E2EF-AE89-621958C6BD1C}"/>
          </ac:spMkLst>
        </pc:spChg>
        <pc:spChg chg="add mod">
          <ac:chgData name="stacksimplify Team" userId="30f9c473cae68561" providerId="LiveId" clId="{44F2EAF6-8EE6-7F48-975A-1D8E4D34FFE0}" dt="2024-09-02T10:50:14.500" v="25382" actId="1076"/>
          <ac:spMkLst>
            <pc:docMk/>
            <pc:sldMk cId="914739550" sldId="3580"/>
            <ac:spMk id="14" creationId="{402B18A6-6D49-37F2-95B2-A83658016C65}"/>
          </ac:spMkLst>
        </pc:spChg>
        <pc:picChg chg="add del">
          <ac:chgData name="stacksimplify Team" userId="30f9c473cae68561" providerId="LiveId" clId="{44F2EAF6-8EE6-7F48-975A-1D8E4D34FFE0}" dt="2024-09-02T10:47:15.849" v="25357" actId="478"/>
          <ac:picMkLst>
            <pc:docMk/>
            <pc:sldMk cId="914739550" sldId="3580"/>
            <ac:picMk id="3" creationId="{DCDD2AE9-32CE-7A33-1DF1-51640BC7C82B}"/>
          </ac:picMkLst>
        </pc:picChg>
        <pc:picChg chg="add mod">
          <ac:chgData name="stacksimplify Team" userId="30f9c473cae68561" providerId="LiveId" clId="{44F2EAF6-8EE6-7F48-975A-1D8E4D34FFE0}" dt="2024-09-02T10:47:46.068" v="25363" actId="1076"/>
          <ac:picMkLst>
            <pc:docMk/>
            <pc:sldMk cId="914739550" sldId="3580"/>
            <ac:picMk id="5" creationId="{72CD51C8-41D2-778A-9157-D56BF50237FB}"/>
          </ac:picMkLst>
        </pc:picChg>
        <pc:picChg chg="add mod">
          <ac:chgData name="stacksimplify Team" userId="30f9c473cae68561" providerId="LiveId" clId="{44F2EAF6-8EE6-7F48-975A-1D8E4D34FFE0}" dt="2024-09-02T10:48:30.061" v="25369" actId="1076"/>
          <ac:picMkLst>
            <pc:docMk/>
            <pc:sldMk cId="914739550" sldId="3580"/>
            <ac:picMk id="6" creationId="{0385440D-1FBC-4F02-6CC9-D3E66FDEA203}"/>
          </ac:picMkLst>
        </pc:picChg>
        <pc:picChg chg="add del">
          <ac:chgData name="stacksimplify Team" userId="30f9c473cae68561" providerId="LiveId" clId="{44F2EAF6-8EE6-7F48-975A-1D8E4D34FFE0}" dt="2024-09-02T10:47:15.849" v="25357" actId="478"/>
          <ac:picMkLst>
            <pc:docMk/>
            <pc:sldMk cId="914739550" sldId="3580"/>
            <ac:picMk id="8" creationId="{E30A42E3-C545-489F-17E5-0453363E93AD}"/>
          </ac:picMkLst>
        </pc:picChg>
        <pc:picChg chg="add mod">
          <ac:chgData name="stacksimplify Team" userId="30f9c473cae68561" providerId="LiveId" clId="{44F2EAF6-8EE6-7F48-975A-1D8E4D34FFE0}" dt="2024-09-02T10:50:14.500" v="25382" actId="1076"/>
          <ac:picMkLst>
            <pc:docMk/>
            <pc:sldMk cId="914739550" sldId="3580"/>
            <ac:picMk id="10" creationId="{529B5953-ACDC-4013-198E-EA32DC656EF8}"/>
          </ac:picMkLst>
        </pc:picChg>
        <pc:picChg chg="add mod">
          <ac:chgData name="stacksimplify Team" userId="30f9c473cae68561" providerId="LiveId" clId="{44F2EAF6-8EE6-7F48-975A-1D8E4D34FFE0}" dt="2024-09-02T10:50:10.631" v="25381" actId="1076"/>
          <ac:picMkLst>
            <pc:docMk/>
            <pc:sldMk cId="914739550" sldId="3580"/>
            <ac:picMk id="11" creationId="{A548ECE6-B7AD-3D28-ED87-56501B569B7A}"/>
          </ac:picMkLst>
        </pc:picChg>
      </pc:sldChg>
      <pc:sldChg chg="del">
        <pc:chgData name="stacksimplify Team" userId="30f9c473cae68561" providerId="LiveId" clId="{44F2EAF6-8EE6-7F48-975A-1D8E4D34FFE0}" dt="2024-09-02T09:22:30.045" v="23146" actId="2696"/>
        <pc:sldMkLst>
          <pc:docMk/>
          <pc:sldMk cId="3183896117" sldId="3580"/>
        </pc:sldMkLst>
      </pc:sldChg>
      <pc:sldChg chg="addSp delSp modSp del mod ord">
        <pc:chgData name="stacksimplify Team" userId="30f9c473cae68561" providerId="LiveId" clId="{44F2EAF6-8EE6-7F48-975A-1D8E4D34FFE0}" dt="2024-09-02T10:29:27.963" v="25244" actId="2696"/>
        <pc:sldMkLst>
          <pc:docMk/>
          <pc:sldMk cId="2790810930" sldId="3582"/>
        </pc:sldMkLst>
        <pc:spChg chg="add mod">
          <ac:chgData name="stacksimplify Team" userId="30f9c473cae68561" providerId="LiveId" clId="{44F2EAF6-8EE6-7F48-975A-1D8E4D34FFE0}" dt="2024-09-02T10:26:34.803" v="25215" actId="1076"/>
          <ac:spMkLst>
            <pc:docMk/>
            <pc:sldMk cId="2790810930" sldId="3582"/>
            <ac:spMk id="17" creationId="{584C08C3-0DE1-107A-B7D3-AA9ABCA1B494}"/>
          </ac:spMkLst>
        </pc:spChg>
        <pc:spChg chg="add mod">
          <ac:chgData name="stacksimplify Team" userId="30f9c473cae68561" providerId="LiveId" clId="{44F2EAF6-8EE6-7F48-975A-1D8E4D34FFE0}" dt="2024-09-02T10:26:52.642" v="25219" actId="207"/>
          <ac:spMkLst>
            <pc:docMk/>
            <pc:sldMk cId="2790810930" sldId="3582"/>
            <ac:spMk id="23" creationId="{D33A5398-ACBB-1D96-C522-786632EADBE4}"/>
          </ac:spMkLst>
        </pc:spChg>
        <pc:spChg chg="mod">
          <ac:chgData name="stacksimplify Team" userId="30f9c473cae68561" providerId="LiveId" clId="{44F2EAF6-8EE6-7F48-975A-1D8E4D34FFE0}" dt="2024-09-02T10:26:23.249" v="25214" actId="1076"/>
          <ac:spMkLst>
            <pc:docMk/>
            <pc:sldMk cId="2790810930" sldId="3582"/>
            <ac:spMk id="33" creationId="{DCF6B218-56D4-B66B-67DB-983088F9F19C}"/>
          </ac:spMkLst>
        </pc:spChg>
        <pc:spChg chg="mod">
          <ac:chgData name="stacksimplify Team" userId="30f9c473cae68561" providerId="LiveId" clId="{44F2EAF6-8EE6-7F48-975A-1D8E4D34FFE0}" dt="2024-09-02T10:26:23.249" v="25214" actId="1076"/>
          <ac:spMkLst>
            <pc:docMk/>
            <pc:sldMk cId="2790810930" sldId="3582"/>
            <ac:spMk id="35" creationId="{9ED54962-1875-1339-2022-EBE8E30823D5}"/>
          </ac:spMkLst>
        </pc:spChg>
        <pc:picChg chg="add mod">
          <ac:chgData name="stacksimplify Team" userId="30f9c473cae68561" providerId="LiveId" clId="{44F2EAF6-8EE6-7F48-975A-1D8E4D34FFE0}" dt="2024-09-02T10:26:34.803" v="25215" actId="1076"/>
          <ac:picMkLst>
            <pc:docMk/>
            <pc:sldMk cId="2790810930" sldId="3582"/>
            <ac:picMk id="15" creationId="{FCB16F5C-1BAD-DFF5-AAB5-F2D2D6648F01}"/>
          </ac:picMkLst>
        </pc:picChg>
        <pc:picChg chg="add del mod">
          <ac:chgData name="stacksimplify Team" userId="30f9c473cae68561" providerId="LiveId" clId="{44F2EAF6-8EE6-7F48-975A-1D8E4D34FFE0}" dt="2024-09-02T10:26:08.007" v="25200" actId="478"/>
          <ac:picMkLst>
            <pc:docMk/>
            <pc:sldMk cId="2790810930" sldId="3582"/>
            <ac:picMk id="16" creationId="{7564E307-FCDF-E10C-73A5-AE9891B34C85}"/>
          </ac:picMkLst>
        </pc:picChg>
        <pc:picChg chg="mod">
          <ac:chgData name="stacksimplify Team" userId="30f9c473cae68561" providerId="LiveId" clId="{44F2EAF6-8EE6-7F48-975A-1D8E4D34FFE0}" dt="2024-09-02T10:25:36.554" v="25194" actId="1076"/>
          <ac:picMkLst>
            <pc:docMk/>
            <pc:sldMk cId="2790810930" sldId="3582"/>
            <ac:picMk id="22" creationId="{8043408D-AF54-D83E-3FB5-9EBB105DD1F7}"/>
          </ac:picMkLst>
        </pc:picChg>
        <pc:picChg chg="mod">
          <ac:chgData name="stacksimplify Team" userId="30f9c473cae68561" providerId="LiveId" clId="{44F2EAF6-8EE6-7F48-975A-1D8E4D34FFE0}" dt="2024-09-02T10:26:23.249" v="25214" actId="1076"/>
          <ac:picMkLst>
            <pc:docMk/>
            <pc:sldMk cId="2790810930" sldId="3582"/>
            <ac:picMk id="34" creationId="{77E396C9-8C9D-FF20-8356-E6DA16725960}"/>
          </ac:picMkLst>
        </pc:picChg>
      </pc:sldChg>
      <pc:sldChg chg="del">
        <pc:chgData name="stacksimplify Team" userId="30f9c473cae68561" providerId="LiveId" clId="{44F2EAF6-8EE6-7F48-975A-1D8E4D34FFE0}" dt="2024-09-02T11:23:33.026" v="25837" actId="2696"/>
        <pc:sldMkLst>
          <pc:docMk/>
          <pc:sldMk cId="2179754205" sldId="3584"/>
        </pc:sldMkLst>
      </pc:sldChg>
      <pc:sldChg chg="add">
        <pc:chgData name="stacksimplify Team" userId="30f9c473cae68561" providerId="LiveId" clId="{44F2EAF6-8EE6-7F48-975A-1D8E4D34FFE0}" dt="2024-09-02T11:23:38.047" v="25838"/>
        <pc:sldMkLst>
          <pc:docMk/>
          <pc:sldMk cId="2724439954" sldId="3584"/>
        </pc:sldMkLst>
      </pc:sldChg>
      <pc:sldChg chg="del">
        <pc:chgData name="stacksimplify Team" userId="30f9c473cae68561" providerId="LiveId" clId="{44F2EAF6-8EE6-7F48-975A-1D8E4D34FFE0}" dt="2024-08-19T01:34:37.668" v="20569" actId="2696"/>
        <pc:sldMkLst>
          <pc:docMk/>
          <pc:sldMk cId="1683764988" sldId="3591"/>
        </pc:sldMkLst>
      </pc:sldChg>
      <pc:sldChg chg="del">
        <pc:chgData name="stacksimplify Team" userId="30f9c473cae68561" providerId="LiveId" clId="{44F2EAF6-8EE6-7F48-975A-1D8E4D34FFE0}" dt="2024-08-19T01:34:44.591" v="20573" actId="2696"/>
        <pc:sldMkLst>
          <pc:docMk/>
          <pc:sldMk cId="2234108382" sldId="3593"/>
        </pc:sldMkLst>
      </pc:sldChg>
      <pc:sldChg chg="del">
        <pc:chgData name="stacksimplify Team" userId="30f9c473cae68561" providerId="LiveId" clId="{44F2EAF6-8EE6-7F48-975A-1D8E4D34FFE0}" dt="2024-08-19T01:34:46.150" v="20574" actId="2696"/>
        <pc:sldMkLst>
          <pc:docMk/>
          <pc:sldMk cId="2176344149" sldId="3594"/>
        </pc:sldMkLst>
      </pc:sldChg>
      <pc:sldChg chg="del">
        <pc:chgData name="stacksimplify Team" userId="30f9c473cae68561" providerId="LiveId" clId="{44F2EAF6-8EE6-7F48-975A-1D8E4D34FFE0}" dt="2024-08-19T01:34:46.936" v="20575" actId="2696"/>
        <pc:sldMkLst>
          <pc:docMk/>
          <pc:sldMk cId="1908425083" sldId="3595"/>
        </pc:sldMkLst>
      </pc:sldChg>
      <pc:sldChg chg="del">
        <pc:chgData name="stacksimplify Team" userId="30f9c473cae68561" providerId="LiveId" clId="{44F2EAF6-8EE6-7F48-975A-1D8E4D34FFE0}" dt="2024-08-19T01:34:47.815" v="20576" actId="2696"/>
        <pc:sldMkLst>
          <pc:docMk/>
          <pc:sldMk cId="450252711" sldId="3596"/>
        </pc:sldMkLst>
      </pc:sldChg>
      <pc:sldChg chg="del">
        <pc:chgData name="stacksimplify Team" userId="30f9c473cae68561" providerId="LiveId" clId="{44F2EAF6-8EE6-7F48-975A-1D8E4D34FFE0}" dt="2024-08-19T01:34:49.439" v="20577" actId="2696"/>
        <pc:sldMkLst>
          <pc:docMk/>
          <pc:sldMk cId="3774951022" sldId="3597"/>
        </pc:sldMkLst>
      </pc:sldChg>
      <pc:sldChg chg="del">
        <pc:chgData name="stacksimplify Team" userId="30f9c473cae68561" providerId="LiveId" clId="{44F2EAF6-8EE6-7F48-975A-1D8E4D34FFE0}" dt="2024-08-19T01:34:50.274" v="20578" actId="2696"/>
        <pc:sldMkLst>
          <pc:docMk/>
          <pc:sldMk cId="1318675017" sldId="3598"/>
        </pc:sldMkLst>
      </pc:sldChg>
      <pc:sldChg chg="del">
        <pc:chgData name="stacksimplify Team" userId="30f9c473cae68561" providerId="LiveId" clId="{44F2EAF6-8EE6-7F48-975A-1D8E4D34FFE0}" dt="2024-08-19T01:34:51.821" v="20579" actId="2696"/>
        <pc:sldMkLst>
          <pc:docMk/>
          <pc:sldMk cId="3461290579" sldId="3599"/>
        </pc:sldMkLst>
      </pc:sldChg>
      <pc:sldChg chg="del">
        <pc:chgData name="stacksimplify Team" userId="30f9c473cae68561" providerId="LiveId" clId="{44F2EAF6-8EE6-7F48-975A-1D8E4D34FFE0}" dt="2024-08-19T01:34:53.335" v="20580" actId="2696"/>
        <pc:sldMkLst>
          <pc:docMk/>
          <pc:sldMk cId="1524331302" sldId="3600"/>
        </pc:sldMkLst>
      </pc:sldChg>
      <pc:sldChg chg="del">
        <pc:chgData name="stacksimplify Team" userId="30f9c473cae68561" providerId="LiveId" clId="{44F2EAF6-8EE6-7F48-975A-1D8E4D34FFE0}" dt="2024-08-19T01:34:54.904" v="20581" actId="2696"/>
        <pc:sldMkLst>
          <pc:docMk/>
          <pc:sldMk cId="3990047953" sldId="3601"/>
        </pc:sldMkLst>
      </pc:sldChg>
      <pc:sldChg chg="del">
        <pc:chgData name="stacksimplify Team" userId="30f9c473cae68561" providerId="LiveId" clId="{44F2EAF6-8EE6-7F48-975A-1D8E4D34FFE0}" dt="2024-08-19T01:34:58.377" v="20582" actId="2696"/>
        <pc:sldMkLst>
          <pc:docMk/>
          <pc:sldMk cId="2798376842" sldId="3602"/>
        </pc:sldMkLst>
      </pc:sldChg>
      <pc:sldChg chg="del">
        <pc:chgData name="stacksimplify Team" userId="30f9c473cae68561" providerId="LiveId" clId="{44F2EAF6-8EE6-7F48-975A-1D8E4D34FFE0}" dt="2024-09-02T11:23:33.026" v="25837" actId="2696"/>
        <pc:sldMkLst>
          <pc:docMk/>
          <pc:sldMk cId="1475858285" sldId="3603"/>
        </pc:sldMkLst>
      </pc:sldChg>
      <pc:sldChg chg="add del">
        <pc:chgData name="stacksimplify Team" userId="30f9c473cae68561" providerId="LiveId" clId="{44F2EAF6-8EE6-7F48-975A-1D8E4D34FFE0}" dt="2024-09-02T11:30:39.296" v="25960" actId="2696"/>
        <pc:sldMkLst>
          <pc:docMk/>
          <pc:sldMk cId="4288514409" sldId="3603"/>
        </pc:sldMkLst>
      </pc:sldChg>
      <pc:sldChg chg="del">
        <pc:chgData name="stacksimplify Team" userId="30f9c473cae68561" providerId="LiveId" clId="{44F2EAF6-8EE6-7F48-975A-1D8E4D34FFE0}" dt="2024-08-19T01:35:06.782" v="20583" actId="2696"/>
        <pc:sldMkLst>
          <pc:docMk/>
          <pc:sldMk cId="1164739794" sldId="3604"/>
        </pc:sldMkLst>
      </pc:sldChg>
      <pc:sldChg chg="del">
        <pc:chgData name="stacksimplify Team" userId="30f9c473cae68561" providerId="LiveId" clId="{44F2EAF6-8EE6-7F48-975A-1D8E4D34FFE0}" dt="2024-08-19T01:35:07.239" v="20584" actId="2696"/>
        <pc:sldMkLst>
          <pc:docMk/>
          <pc:sldMk cId="684877765" sldId="3605"/>
        </pc:sldMkLst>
      </pc:sldChg>
      <pc:sldChg chg="del">
        <pc:chgData name="stacksimplify Team" userId="30f9c473cae68561" providerId="LiveId" clId="{44F2EAF6-8EE6-7F48-975A-1D8E4D34FFE0}" dt="2024-08-19T01:35:08.637" v="20585" actId="2696"/>
        <pc:sldMkLst>
          <pc:docMk/>
          <pc:sldMk cId="536017544" sldId="3606"/>
        </pc:sldMkLst>
      </pc:sldChg>
      <pc:sldChg chg="del">
        <pc:chgData name="stacksimplify Team" userId="30f9c473cae68561" providerId="LiveId" clId="{44F2EAF6-8EE6-7F48-975A-1D8E4D34FFE0}" dt="2024-08-19T01:35:10.489" v="20586" actId="2696"/>
        <pc:sldMkLst>
          <pc:docMk/>
          <pc:sldMk cId="2155976680" sldId="3607"/>
        </pc:sldMkLst>
      </pc:sldChg>
      <pc:sldChg chg="del">
        <pc:chgData name="stacksimplify Team" userId="30f9c473cae68561" providerId="LiveId" clId="{44F2EAF6-8EE6-7F48-975A-1D8E4D34FFE0}" dt="2024-08-19T01:35:11.065" v="20587" actId="2696"/>
        <pc:sldMkLst>
          <pc:docMk/>
          <pc:sldMk cId="1788671338" sldId="3608"/>
        </pc:sldMkLst>
      </pc:sldChg>
      <pc:sldChg chg="add">
        <pc:chgData name="stacksimplify Team" userId="30f9c473cae68561" providerId="LiveId" clId="{44F2EAF6-8EE6-7F48-975A-1D8E4D34FFE0}" dt="2024-09-02T11:23:25.152" v="25836"/>
        <pc:sldMkLst>
          <pc:docMk/>
          <pc:sldMk cId="3032395359" sldId="3609"/>
        </pc:sldMkLst>
      </pc:sldChg>
      <pc:sldChg chg="add del">
        <pc:chgData name="stacksimplify Team" userId="30f9c473cae68561" providerId="LiveId" clId="{44F2EAF6-8EE6-7F48-975A-1D8E4D34FFE0}" dt="2024-09-02T11:23:18.217" v="25835" actId="2696"/>
        <pc:sldMkLst>
          <pc:docMk/>
          <pc:sldMk cId="3306388056" sldId="3609"/>
        </pc:sldMkLst>
      </pc:sldChg>
      <pc:sldChg chg="del">
        <pc:chgData name="stacksimplify Team" userId="30f9c473cae68561" providerId="LiveId" clId="{44F2EAF6-8EE6-7F48-975A-1D8E4D34FFE0}" dt="2024-08-19T01:35:22.375" v="20590" actId="2696"/>
        <pc:sldMkLst>
          <pc:docMk/>
          <pc:sldMk cId="1352746465" sldId="3610"/>
        </pc:sldMkLst>
      </pc:sldChg>
      <pc:sldChg chg="del">
        <pc:chgData name="stacksimplify Team" userId="30f9c473cae68561" providerId="LiveId" clId="{44F2EAF6-8EE6-7F48-975A-1D8E4D34FFE0}" dt="2024-08-19T01:35:24.480" v="20591" actId="2696"/>
        <pc:sldMkLst>
          <pc:docMk/>
          <pc:sldMk cId="1533832877" sldId="3611"/>
        </pc:sldMkLst>
      </pc:sldChg>
      <pc:sldChg chg="del">
        <pc:chgData name="stacksimplify Team" userId="30f9c473cae68561" providerId="LiveId" clId="{44F2EAF6-8EE6-7F48-975A-1D8E4D34FFE0}" dt="2024-08-19T01:35:26.853" v="20592" actId="2696"/>
        <pc:sldMkLst>
          <pc:docMk/>
          <pc:sldMk cId="3583384523" sldId="3612"/>
        </pc:sldMkLst>
      </pc:sldChg>
      <pc:sldChg chg="add del">
        <pc:chgData name="stacksimplify Team" userId="30f9c473cae68561" providerId="LiveId" clId="{44F2EAF6-8EE6-7F48-975A-1D8E4D34FFE0}" dt="2024-08-19T01:34:43.732" v="20572" actId="2696"/>
        <pc:sldMkLst>
          <pc:docMk/>
          <pc:sldMk cId="2168443651" sldId="3613"/>
        </pc:sldMkLst>
      </pc:sldChg>
      <pc:sldChg chg="addSp delSp modSp new del mod ord">
        <pc:chgData name="stacksimplify Team" userId="30f9c473cae68561" providerId="LiveId" clId="{44F2EAF6-8EE6-7F48-975A-1D8E4D34FFE0}" dt="2024-08-19T01:20:15.568" v="20566" actId="2696"/>
        <pc:sldMkLst>
          <pc:docMk/>
          <pc:sldMk cId="3967942595" sldId="3614"/>
        </pc:sldMkLst>
        <pc:spChg chg="del">
          <ac:chgData name="stacksimplify Team" userId="30f9c473cae68561" providerId="LiveId" clId="{44F2EAF6-8EE6-7F48-975A-1D8E4D34FFE0}" dt="2024-08-10T08:13:43.682" v="31" actId="478"/>
          <ac:spMkLst>
            <pc:docMk/>
            <pc:sldMk cId="3967942595" sldId="3614"/>
            <ac:spMk id="3" creationId="{42D4C9E5-AFC4-162C-F786-663917138F76}"/>
          </ac:spMkLst>
        </pc:spChg>
        <pc:spChg chg="mod">
          <ac:chgData name="stacksimplify Team" userId="30f9c473cae68561" providerId="LiveId" clId="{44F2EAF6-8EE6-7F48-975A-1D8E4D34FFE0}" dt="2024-08-10T08:14:08.622" v="80" actId="14100"/>
          <ac:spMkLst>
            <pc:docMk/>
            <pc:sldMk cId="3967942595" sldId="3614"/>
            <ac:spMk id="4" creationId="{8C5CBF02-02D5-51E1-9004-E896E0C946E1}"/>
          </ac:spMkLst>
        </pc:spChg>
        <pc:spChg chg="add mod">
          <ac:chgData name="stacksimplify Team" userId="30f9c473cae68561" providerId="LiveId" clId="{44F2EAF6-8EE6-7F48-975A-1D8E4D34FFE0}" dt="2024-08-13T10:08:17.865" v="12280"/>
          <ac:spMkLst>
            <pc:docMk/>
            <pc:sldMk cId="3967942595" sldId="3614"/>
            <ac:spMk id="5" creationId="{BE234E57-4D48-A96A-E8FD-9A49308842C1}"/>
          </ac:spMkLst>
        </pc:spChg>
        <pc:picChg chg="add del">
          <ac:chgData name="stacksimplify Team" userId="30f9c473cae68561" providerId="LiveId" clId="{44F2EAF6-8EE6-7F48-975A-1D8E4D34FFE0}" dt="2024-08-13T10:50:11.285" v="12795" actId="478"/>
          <ac:picMkLst>
            <pc:docMk/>
            <pc:sldMk cId="3967942595" sldId="3614"/>
            <ac:picMk id="6" creationId="{6BA6A0DF-341D-C03C-3961-7A2D9BE83542}"/>
          </ac:picMkLst>
        </pc:picChg>
      </pc:sldChg>
      <pc:sldChg chg="add del">
        <pc:chgData name="stacksimplify Team" userId="30f9c473cae68561" providerId="LiveId" clId="{44F2EAF6-8EE6-7F48-975A-1D8E4D34FFE0}" dt="2024-08-10T08:27:35.378" v="139" actId="2696"/>
        <pc:sldMkLst>
          <pc:docMk/>
          <pc:sldMk cId="2786978905" sldId="3615"/>
        </pc:sldMkLst>
      </pc:sldChg>
      <pc:sldChg chg="add del modAnim">
        <pc:chgData name="stacksimplify Team" userId="30f9c473cae68561" providerId="LiveId" clId="{44F2EAF6-8EE6-7F48-975A-1D8E4D34FFE0}" dt="2024-08-19T01:19:40.607" v="20562" actId="2696"/>
        <pc:sldMkLst>
          <pc:docMk/>
          <pc:sldMk cId="3961521219" sldId="3615"/>
        </pc:sldMkLst>
      </pc:sldChg>
      <pc:sldChg chg="add del">
        <pc:chgData name="stacksimplify Team" userId="30f9c473cae68561" providerId="LiveId" clId="{44F2EAF6-8EE6-7F48-975A-1D8E4D34FFE0}" dt="2024-08-11T02:37:20.690" v="426" actId="2696"/>
        <pc:sldMkLst>
          <pc:docMk/>
          <pc:sldMk cId="525691103" sldId="3616"/>
        </pc:sldMkLst>
      </pc:sldChg>
      <pc:sldChg chg="addSp delSp modSp add mod modAnim">
        <pc:chgData name="stacksimplify Team" userId="30f9c473cae68561" providerId="LiveId" clId="{44F2EAF6-8EE6-7F48-975A-1D8E4D34FFE0}" dt="2024-08-11T06:45:11.667" v="2831" actId="20577"/>
        <pc:sldMkLst>
          <pc:docMk/>
          <pc:sldMk cId="1638232310" sldId="3616"/>
        </pc:sldMkLst>
        <pc:spChg chg="mod">
          <ac:chgData name="stacksimplify Team" userId="30f9c473cae68561" providerId="LiveId" clId="{44F2EAF6-8EE6-7F48-975A-1D8E4D34FFE0}" dt="2024-08-11T03:26:09.281" v="821" actId="20577"/>
          <ac:spMkLst>
            <pc:docMk/>
            <pc:sldMk cId="1638232310" sldId="3616"/>
            <ac:spMk id="13" creationId="{60952F14-B3BF-BC64-0FB8-8BCA12C2D624}"/>
          </ac:spMkLst>
        </pc:spChg>
        <pc:spChg chg="mod">
          <ac:chgData name="stacksimplify Team" userId="30f9c473cae68561" providerId="LiveId" clId="{44F2EAF6-8EE6-7F48-975A-1D8E4D34FFE0}" dt="2024-08-11T03:16:47.797" v="705" actId="1076"/>
          <ac:spMkLst>
            <pc:docMk/>
            <pc:sldMk cId="1638232310" sldId="3616"/>
            <ac:spMk id="16" creationId="{F39DAE52-7DDA-796A-0F64-C86B20F81A10}"/>
          </ac:spMkLst>
        </pc:spChg>
        <pc:spChg chg="mod">
          <ac:chgData name="stacksimplify Team" userId="30f9c473cae68561" providerId="LiveId" clId="{44F2EAF6-8EE6-7F48-975A-1D8E4D34FFE0}" dt="2024-08-11T06:45:11.667" v="2831" actId="20577"/>
          <ac:spMkLst>
            <pc:docMk/>
            <pc:sldMk cId="1638232310" sldId="3616"/>
            <ac:spMk id="18" creationId="{6C47C434-4627-C2BB-4F17-267A13B235F6}"/>
          </ac:spMkLst>
        </pc:spChg>
        <pc:spChg chg="add mod">
          <ac:chgData name="stacksimplify Team" userId="30f9c473cae68561" providerId="LiveId" clId="{44F2EAF6-8EE6-7F48-975A-1D8E4D34FFE0}" dt="2024-08-11T03:05:35.316" v="575" actId="1076"/>
          <ac:spMkLst>
            <pc:docMk/>
            <pc:sldMk cId="1638232310" sldId="3616"/>
            <ac:spMk id="37" creationId="{F3163E70-C102-C06B-1101-5DF33F7B70F1}"/>
          </ac:spMkLst>
        </pc:spChg>
        <pc:spChg chg="add mod">
          <ac:chgData name="stacksimplify Team" userId="30f9c473cae68561" providerId="LiveId" clId="{44F2EAF6-8EE6-7F48-975A-1D8E4D34FFE0}" dt="2024-08-11T03:05:35.316" v="575" actId="1076"/>
          <ac:spMkLst>
            <pc:docMk/>
            <pc:sldMk cId="1638232310" sldId="3616"/>
            <ac:spMk id="38" creationId="{A20FF4D7-5015-9BD6-44E7-18C1AF99F5B4}"/>
          </ac:spMkLst>
        </pc:spChg>
        <pc:spChg chg="add mod">
          <ac:chgData name="stacksimplify Team" userId="30f9c473cae68561" providerId="LiveId" clId="{44F2EAF6-8EE6-7F48-975A-1D8E4D34FFE0}" dt="2024-08-11T03:05:35.316" v="575" actId="1076"/>
          <ac:spMkLst>
            <pc:docMk/>
            <pc:sldMk cId="1638232310" sldId="3616"/>
            <ac:spMk id="39" creationId="{51671A5B-C5F0-C9E8-6427-D3AEAA322778}"/>
          </ac:spMkLst>
        </pc:spChg>
        <pc:spChg chg="add mod">
          <ac:chgData name="stacksimplify Team" userId="30f9c473cae68561" providerId="LiveId" clId="{44F2EAF6-8EE6-7F48-975A-1D8E4D34FFE0}" dt="2024-08-11T03:05:35.316" v="575" actId="1076"/>
          <ac:spMkLst>
            <pc:docMk/>
            <pc:sldMk cId="1638232310" sldId="3616"/>
            <ac:spMk id="40" creationId="{7D6439E5-3257-B811-F8E0-F8E71E2C32C0}"/>
          </ac:spMkLst>
        </pc:spChg>
        <pc:spChg chg="add mod">
          <ac:chgData name="stacksimplify Team" userId="30f9c473cae68561" providerId="LiveId" clId="{44F2EAF6-8EE6-7F48-975A-1D8E4D34FFE0}" dt="2024-08-11T03:08:36.668" v="622" actId="692"/>
          <ac:spMkLst>
            <pc:docMk/>
            <pc:sldMk cId="1638232310" sldId="3616"/>
            <ac:spMk id="41" creationId="{D0DC7F0E-DDF5-5AC0-DE57-EC9FCCA2E024}"/>
          </ac:spMkLst>
        </pc:spChg>
        <pc:spChg chg="add mod">
          <ac:chgData name="stacksimplify Team" userId="30f9c473cae68561" providerId="LiveId" clId="{44F2EAF6-8EE6-7F48-975A-1D8E4D34FFE0}" dt="2024-08-11T03:08:20.012" v="620" actId="207"/>
          <ac:spMkLst>
            <pc:docMk/>
            <pc:sldMk cId="1638232310" sldId="3616"/>
            <ac:spMk id="44" creationId="{53B81757-187A-8EC4-4DDB-9F451B0F0016}"/>
          </ac:spMkLst>
        </pc:spChg>
        <pc:spChg chg="add mod">
          <ac:chgData name="stacksimplify Team" userId="30f9c473cae68561" providerId="LiveId" clId="{44F2EAF6-8EE6-7F48-975A-1D8E4D34FFE0}" dt="2024-08-11T03:15:56.854" v="694" actId="1035"/>
          <ac:spMkLst>
            <pc:docMk/>
            <pc:sldMk cId="1638232310" sldId="3616"/>
            <ac:spMk id="45" creationId="{96DC5A4D-B7E5-8465-AD70-68F61AC6B575}"/>
          </ac:spMkLst>
        </pc:spChg>
        <pc:spChg chg="add mod">
          <ac:chgData name="stacksimplify Team" userId="30f9c473cae68561" providerId="LiveId" clId="{44F2EAF6-8EE6-7F48-975A-1D8E4D34FFE0}" dt="2024-08-11T03:15:56.854" v="694" actId="1035"/>
          <ac:spMkLst>
            <pc:docMk/>
            <pc:sldMk cId="1638232310" sldId="3616"/>
            <ac:spMk id="50" creationId="{63791B4C-E4B6-1610-B2AC-C53F7FDFF1BB}"/>
          </ac:spMkLst>
        </pc:spChg>
        <pc:spChg chg="add mod">
          <ac:chgData name="stacksimplify Team" userId="30f9c473cae68561" providerId="LiveId" clId="{44F2EAF6-8EE6-7F48-975A-1D8E4D34FFE0}" dt="2024-08-11T03:15:56.854" v="694" actId="1035"/>
          <ac:spMkLst>
            <pc:docMk/>
            <pc:sldMk cId="1638232310" sldId="3616"/>
            <ac:spMk id="53" creationId="{A00A437D-878E-CEE4-6C22-3418A3512A1D}"/>
          </ac:spMkLst>
        </pc:spChg>
        <pc:spChg chg="mod">
          <ac:chgData name="stacksimplify Team" userId="30f9c473cae68561" providerId="LiveId" clId="{44F2EAF6-8EE6-7F48-975A-1D8E4D34FFE0}" dt="2024-08-11T03:22:09.588" v="762" actId="1076"/>
          <ac:spMkLst>
            <pc:docMk/>
            <pc:sldMk cId="1638232310" sldId="3616"/>
            <ac:spMk id="55" creationId="{AA02C107-D1FB-994C-4B04-29149E5BB2C6}"/>
          </ac:spMkLst>
        </pc:spChg>
        <pc:spChg chg="add mod">
          <ac:chgData name="stacksimplify Team" userId="30f9c473cae68561" providerId="LiveId" clId="{44F2EAF6-8EE6-7F48-975A-1D8E4D34FFE0}" dt="2024-08-11T03:18:51.780" v="753" actId="207"/>
          <ac:spMkLst>
            <pc:docMk/>
            <pc:sldMk cId="1638232310" sldId="3616"/>
            <ac:spMk id="80" creationId="{A2E3437A-9235-282A-BD33-3F64308F1883}"/>
          </ac:spMkLst>
        </pc:spChg>
        <pc:spChg chg="add mod">
          <ac:chgData name="stacksimplify Team" userId="30f9c473cae68561" providerId="LiveId" clId="{44F2EAF6-8EE6-7F48-975A-1D8E4D34FFE0}" dt="2024-08-11T03:23:50.257" v="779" actId="1076"/>
          <ac:spMkLst>
            <pc:docMk/>
            <pc:sldMk cId="1638232310" sldId="3616"/>
            <ac:spMk id="92" creationId="{260D28E2-130B-EA8B-12C2-1774DC73CE29}"/>
          </ac:spMkLst>
        </pc:spChg>
        <pc:spChg chg="mod">
          <ac:chgData name="stacksimplify Team" userId="30f9c473cae68561" providerId="LiveId" clId="{44F2EAF6-8EE6-7F48-975A-1D8E4D34FFE0}" dt="2024-08-11T03:20:57.747" v="754" actId="1076"/>
          <ac:spMkLst>
            <pc:docMk/>
            <pc:sldMk cId="1638232310" sldId="3616"/>
            <ac:spMk id="99" creationId="{D9C162D7-8CD0-5179-8AF4-E84E7D2C6036}"/>
          </ac:spMkLst>
        </pc:spChg>
        <pc:spChg chg="add mod">
          <ac:chgData name="stacksimplify Team" userId="30f9c473cae68561" providerId="LiveId" clId="{44F2EAF6-8EE6-7F48-975A-1D8E4D34FFE0}" dt="2024-08-11T03:24:39.948" v="800" actId="207"/>
          <ac:spMkLst>
            <pc:docMk/>
            <pc:sldMk cId="1638232310" sldId="3616"/>
            <ac:spMk id="100" creationId="{AD6A5B7B-164D-F386-530C-C1AA87C757BF}"/>
          </ac:spMkLst>
        </pc:spChg>
        <pc:spChg chg="del">
          <ac:chgData name="stacksimplify Team" userId="30f9c473cae68561" providerId="LiveId" clId="{44F2EAF6-8EE6-7F48-975A-1D8E4D34FFE0}" dt="2024-08-11T03:05:38.807" v="576" actId="478"/>
          <ac:spMkLst>
            <pc:docMk/>
            <pc:sldMk cId="1638232310" sldId="3616"/>
            <ac:spMk id="102" creationId="{14675D70-09A7-8007-D559-194E84776631}"/>
          </ac:spMkLst>
        </pc:spChg>
        <pc:spChg chg="del mod">
          <ac:chgData name="stacksimplify Team" userId="30f9c473cae68561" providerId="LiveId" clId="{44F2EAF6-8EE6-7F48-975A-1D8E4D34FFE0}" dt="2024-08-11T03:05:38.807" v="576" actId="478"/>
          <ac:spMkLst>
            <pc:docMk/>
            <pc:sldMk cId="1638232310" sldId="3616"/>
            <ac:spMk id="104" creationId="{9CBD78A8-F3E4-7791-0363-D09F6CEA06CF}"/>
          </ac:spMkLst>
        </pc:spChg>
        <pc:spChg chg="add mod">
          <ac:chgData name="stacksimplify Team" userId="30f9c473cae68561" providerId="LiveId" clId="{44F2EAF6-8EE6-7F48-975A-1D8E4D34FFE0}" dt="2024-08-11T04:57:49.935" v="864"/>
          <ac:spMkLst>
            <pc:docMk/>
            <pc:sldMk cId="1638232310" sldId="3616"/>
            <ac:spMk id="105" creationId="{A98E61F7-2546-870B-BFA2-129D599F27CB}"/>
          </ac:spMkLst>
        </pc:spChg>
        <pc:spChg chg="del mod">
          <ac:chgData name="stacksimplify Team" userId="30f9c473cae68561" providerId="LiveId" clId="{44F2EAF6-8EE6-7F48-975A-1D8E4D34FFE0}" dt="2024-08-11T03:05:38.807" v="576" actId="478"/>
          <ac:spMkLst>
            <pc:docMk/>
            <pc:sldMk cId="1638232310" sldId="3616"/>
            <ac:spMk id="106" creationId="{F0570983-872C-209B-8BEE-2FD962C27837}"/>
          </ac:spMkLst>
        </pc:spChg>
        <pc:spChg chg="del mod">
          <ac:chgData name="stacksimplify Team" userId="30f9c473cae68561" providerId="LiveId" clId="{44F2EAF6-8EE6-7F48-975A-1D8E4D34FFE0}" dt="2024-08-11T03:05:38.807" v="576" actId="478"/>
          <ac:spMkLst>
            <pc:docMk/>
            <pc:sldMk cId="1638232310" sldId="3616"/>
            <ac:spMk id="107" creationId="{A2183955-55A1-E5D1-499C-AFFC9138FE09}"/>
          </ac:spMkLst>
        </pc:spChg>
        <pc:spChg chg="mod">
          <ac:chgData name="stacksimplify Team" userId="30f9c473cae68561" providerId="LiveId" clId="{44F2EAF6-8EE6-7F48-975A-1D8E4D34FFE0}" dt="2024-08-11T03:05:49.797" v="579" actId="14100"/>
          <ac:spMkLst>
            <pc:docMk/>
            <pc:sldMk cId="1638232310" sldId="3616"/>
            <ac:spMk id="108" creationId="{ADF6172A-67F4-BC78-B855-7CA1890F9E3F}"/>
          </ac:spMkLst>
        </pc:spChg>
        <pc:spChg chg="add mod">
          <ac:chgData name="stacksimplify Team" userId="30f9c473cae68561" providerId="LiveId" clId="{44F2EAF6-8EE6-7F48-975A-1D8E4D34FFE0}" dt="2024-08-11T04:58:32.845" v="873" actId="1038"/>
          <ac:spMkLst>
            <pc:docMk/>
            <pc:sldMk cId="1638232310" sldId="3616"/>
            <ac:spMk id="110" creationId="{4CEC3267-2472-4CE2-7B32-25BCB4F715EF}"/>
          </ac:spMkLst>
        </pc:spChg>
        <pc:spChg chg="add mod">
          <ac:chgData name="stacksimplify Team" userId="30f9c473cae68561" providerId="LiveId" clId="{44F2EAF6-8EE6-7F48-975A-1D8E4D34FFE0}" dt="2024-08-11T06:45:05.870" v="2826"/>
          <ac:spMkLst>
            <pc:docMk/>
            <pc:sldMk cId="1638232310" sldId="3616"/>
            <ac:spMk id="117" creationId="{31D3BF00-2BBE-118F-B858-398451FA9D36}"/>
          </ac:spMkLst>
        </pc:spChg>
        <pc:picChg chg="add del mod">
          <ac:chgData name="stacksimplify Team" userId="30f9c473cae68561" providerId="LiveId" clId="{44F2EAF6-8EE6-7F48-975A-1D8E4D34FFE0}" dt="2024-08-11T03:04:38.497" v="564" actId="478"/>
          <ac:picMkLst>
            <pc:docMk/>
            <pc:sldMk cId="1638232310" sldId="3616"/>
            <ac:picMk id="4" creationId="{62065518-403D-1E0C-430C-92E44DCBFBA3}"/>
          </ac:picMkLst>
        </pc:picChg>
        <pc:picChg chg="add del mod">
          <ac:chgData name="stacksimplify Team" userId="30f9c473cae68561" providerId="LiveId" clId="{44F2EAF6-8EE6-7F48-975A-1D8E4D34FFE0}" dt="2024-08-11T03:00:28.870" v="539" actId="1036"/>
          <ac:picMkLst>
            <pc:docMk/>
            <pc:sldMk cId="1638232310" sldId="3616"/>
            <ac:picMk id="7" creationId="{F894373E-E792-A9B1-C609-804505FEDD79}"/>
          </ac:picMkLst>
        </pc:picChg>
        <pc:picChg chg="add del mod">
          <ac:chgData name="stacksimplify Team" userId="30f9c473cae68561" providerId="LiveId" clId="{44F2EAF6-8EE6-7F48-975A-1D8E4D34FFE0}" dt="2024-08-11T02:59:17.185" v="511" actId="478"/>
          <ac:picMkLst>
            <pc:docMk/>
            <pc:sldMk cId="1638232310" sldId="3616"/>
            <ac:picMk id="25" creationId="{DBEDBD06-87DA-54A8-25D0-BC7A087EFDC1}"/>
          </ac:picMkLst>
        </pc:picChg>
        <pc:picChg chg="add mod">
          <ac:chgData name="stacksimplify Team" userId="30f9c473cae68561" providerId="LiveId" clId="{44F2EAF6-8EE6-7F48-975A-1D8E4D34FFE0}" dt="2024-08-11T03:00:28.870" v="539" actId="1036"/>
          <ac:picMkLst>
            <pc:docMk/>
            <pc:sldMk cId="1638232310" sldId="3616"/>
            <ac:picMk id="29" creationId="{47AB3EBF-4ED3-0BF9-E042-FB676D0CA218}"/>
          </ac:picMkLst>
        </pc:picChg>
        <pc:picChg chg="add mod">
          <ac:chgData name="stacksimplify Team" userId="30f9c473cae68561" providerId="LiveId" clId="{44F2EAF6-8EE6-7F48-975A-1D8E4D34FFE0}" dt="2024-08-11T03:00:28.870" v="539" actId="1036"/>
          <ac:picMkLst>
            <pc:docMk/>
            <pc:sldMk cId="1638232310" sldId="3616"/>
            <ac:picMk id="31" creationId="{3EC30C80-C927-F5F9-9A3C-98DB7A94DC0E}"/>
          </ac:picMkLst>
        </pc:picChg>
        <pc:picChg chg="add del mod">
          <ac:chgData name="stacksimplify Team" userId="30f9c473cae68561" providerId="LiveId" clId="{44F2EAF6-8EE6-7F48-975A-1D8E4D34FFE0}" dt="2024-08-11T03:04:39.851" v="565" actId="478"/>
          <ac:picMkLst>
            <pc:docMk/>
            <pc:sldMk cId="1638232310" sldId="3616"/>
            <ac:picMk id="32" creationId="{E669BF34-953D-A708-59D0-AD2A5A24FCEA}"/>
          </ac:picMkLst>
        </pc:picChg>
        <pc:picChg chg="add mod">
          <ac:chgData name="stacksimplify Team" userId="30f9c473cae68561" providerId="LiveId" clId="{44F2EAF6-8EE6-7F48-975A-1D8E4D34FFE0}" dt="2024-08-11T03:06:42.488" v="592" actId="14100"/>
          <ac:picMkLst>
            <pc:docMk/>
            <pc:sldMk cId="1638232310" sldId="3616"/>
            <ac:picMk id="42" creationId="{9E619693-1EAC-2FF0-1925-FB78F37FDD0B}"/>
          </ac:picMkLst>
        </pc:picChg>
        <pc:picChg chg="mod">
          <ac:chgData name="stacksimplify Team" userId="30f9c473cae68561" providerId="LiveId" clId="{44F2EAF6-8EE6-7F48-975A-1D8E4D34FFE0}" dt="2024-08-11T03:22:11.241" v="763" actId="1076"/>
          <ac:picMkLst>
            <pc:docMk/>
            <pc:sldMk cId="1638232310" sldId="3616"/>
            <ac:picMk id="54" creationId="{BA64FCA0-25ED-85E6-B43D-D08CD91E60FA}"/>
          </ac:picMkLst>
        </pc:picChg>
        <pc:picChg chg="add mod">
          <ac:chgData name="stacksimplify Team" userId="30f9c473cae68561" providerId="LiveId" clId="{44F2EAF6-8EE6-7F48-975A-1D8E4D34FFE0}" dt="2024-08-11T03:23:50.257" v="779" actId="1076"/>
          <ac:picMkLst>
            <pc:docMk/>
            <pc:sldMk cId="1638232310" sldId="3616"/>
            <ac:picMk id="91" creationId="{B0439917-E0C9-2DB0-AEE6-1C77FBE47280}"/>
          </ac:picMkLst>
        </pc:picChg>
        <pc:picChg chg="add mod">
          <ac:chgData name="stacksimplify Team" userId="30f9c473cae68561" providerId="LiveId" clId="{44F2EAF6-8EE6-7F48-975A-1D8E4D34FFE0}" dt="2024-08-11T04:57:49.935" v="864"/>
          <ac:picMkLst>
            <pc:docMk/>
            <pc:sldMk cId="1638232310" sldId="3616"/>
            <ac:picMk id="109" creationId="{AF784B70-F7C6-8132-2A9A-30DD914890AA}"/>
          </ac:picMkLst>
        </pc:picChg>
        <pc:picChg chg="add mod">
          <ac:chgData name="stacksimplify Team" userId="30f9c473cae68561" providerId="LiveId" clId="{44F2EAF6-8EE6-7F48-975A-1D8E4D34FFE0}" dt="2024-08-11T04:58:32.845" v="873" actId="1038"/>
          <ac:picMkLst>
            <pc:docMk/>
            <pc:sldMk cId="1638232310" sldId="3616"/>
            <ac:picMk id="111" creationId="{48340FDC-DE62-B26C-6074-05A7BDF46934}"/>
          </ac:picMkLst>
        </pc:picChg>
        <pc:cxnChg chg="add del mod">
          <ac:chgData name="stacksimplify Team" userId="30f9c473cae68561" providerId="LiveId" clId="{44F2EAF6-8EE6-7F48-975A-1D8E4D34FFE0}" dt="2024-08-11T03:05:41.404" v="577" actId="478"/>
          <ac:cxnSpMkLst>
            <pc:docMk/>
            <pc:sldMk cId="1638232310" sldId="3616"/>
            <ac:cxnSpMk id="34" creationId="{577241C5-EF04-342D-AB6D-687750CE6F93}"/>
          </ac:cxnSpMkLst>
        </pc:cxnChg>
        <pc:cxnChg chg="add mod">
          <ac:chgData name="stacksimplify Team" userId="30f9c473cae68561" providerId="LiveId" clId="{44F2EAF6-8EE6-7F48-975A-1D8E4D34FFE0}" dt="2024-08-11T03:16:33.313" v="700" actId="692"/>
          <ac:cxnSpMkLst>
            <pc:docMk/>
            <pc:sldMk cId="1638232310" sldId="3616"/>
            <ac:cxnSpMk id="57" creationId="{13A8E14B-E8B7-C3C3-EBB6-2AA1DC240ABB}"/>
          </ac:cxnSpMkLst>
        </pc:cxnChg>
        <pc:cxnChg chg="add mod">
          <ac:chgData name="stacksimplify Team" userId="30f9c473cae68561" providerId="LiveId" clId="{44F2EAF6-8EE6-7F48-975A-1D8E4D34FFE0}" dt="2024-08-11T03:16:33.313" v="700" actId="692"/>
          <ac:cxnSpMkLst>
            <pc:docMk/>
            <pc:sldMk cId="1638232310" sldId="3616"/>
            <ac:cxnSpMk id="60" creationId="{611860F1-42BB-442A-82B0-BD27A08433A0}"/>
          </ac:cxnSpMkLst>
        </pc:cxnChg>
        <pc:cxnChg chg="mod">
          <ac:chgData name="stacksimplify Team" userId="30f9c473cae68561" providerId="LiveId" clId="{44F2EAF6-8EE6-7F48-975A-1D8E4D34FFE0}" dt="2024-08-11T03:22:11.241" v="763" actId="1076"/>
          <ac:cxnSpMkLst>
            <pc:docMk/>
            <pc:sldMk cId="1638232310" sldId="3616"/>
            <ac:cxnSpMk id="62" creationId="{33D2768F-6A48-391E-05E0-9952FD783504}"/>
          </ac:cxnSpMkLst>
        </pc:cxnChg>
        <pc:cxnChg chg="add mod">
          <ac:chgData name="stacksimplify Team" userId="30f9c473cae68561" providerId="LiveId" clId="{44F2EAF6-8EE6-7F48-975A-1D8E4D34FFE0}" dt="2024-08-11T03:17:14.544" v="710" actId="692"/>
          <ac:cxnSpMkLst>
            <pc:docMk/>
            <pc:sldMk cId="1638232310" sldId="3616"/>
            <ac:cxnSpMk id="65" creationId="{8B8EA565-4543-9A18-7803-FBF50F8BF2C5}"/>
          </ac:cxnSpMkLst>
        </pc:cxnChg>
        <pc:cxnChg chg="add mod">
          <ac:chgData name="stacksimplify Team" userId="30f9c473cae68561" providerId="LiveId" clId="{44F2EAF6-8EE6-7F48-975A-1D8E4D34FFE0}" dt="2024-08-11T03:17:14.544" v="710" actId="692"/>
          <ac:cxnSpMkLst>
            <pc:docMk/>
            <pc:sldMk cId="1638232310" sldId="3616"/>
            <ac:cxnSpMk id="78" creationId="{EC0713F9-BB0E-13AB-CCCD-7D9F0E8A2C6F}"/>
          </ac:cxnSpMkLst>
        </pc:cxnChg>
        <pc:cxnChg chg="add mod">
          <ac:chgData name="stacksimplify Team" userId="30f9c473cae68561" providerId="LiveId" clId="{44F2EAF6-8EE6-7F48-975A-1D8E4D34FFE0}" dt="2024-08-11T04:58:48.246" v="876" actId="14100"/>
          <ac:cxnSpMkLst>
            <pc:docMk/>
            <pc:sldMk cId="1638232310" sldId="3616"/>
            <ac:cxnSpMk id="94" creationId="{439086CC-48ED-DD9B-AE6E-09AF66C4DDF0}"/>
          </ac:cxnSpMkLst>
        </pc:cxnChg>
        <pc:cxnChg chg="add mod">
          <ac:chgData name="stacksimplify Team" userId="30f9c473cae68561" providerId="LiveId" clId="{44F2EAF6-8EE6-7F48-975A-1D8E4D34FFE0}" dt="2024-08-11T03:25:22.454" v="803" actId="692"/>
          <ac:cxnSpMkLst>
            <pc:docMk/>
            <pc:sldMk cId="1638232310" sldId="3616"/>
            <ac:cxnSpMk id="103" creationId="{39B5A0E5-2B4A-01A5-2C43-3DB8713C7499}"/>
          </ac:cxnSpMkLst>
        </pc:cxnChg>
        <pc:cxnChg chg="add mod">
          <ac:chgData name="stacksimplify Team" userId="30f9c473cae68561" providerId="LiveId" clId="{44F2EAF6-8EE6-7F48-975A-1D8E4D34FFE0}" dt="2024-08-11T04:58:44.445" v="875" actId="692"/>
          <ac:cxnSpMkLst>
            <pc:docMk/>
            <pc:sldMk cId="1638232310" sldId="3616"/>
            <ac:cxnSpMk id="115" creationId="{DA8B626B-4792-78E4-E595-243188BBFE02}"/>
          </ac:cxnSpMkLst>
        </pc:cxnChg>
      </pc:sldChg>
      <pc:sldChg chg="modSp add del mod">
        <pc:chgData name="stacksimplify Team" userId="30f9c473cae68561" providerId="LiveId" clId="{44F2EAF6-8EE6-7F48-975A-1D8E4D34FFE0}" dt="2024-08-11T02:51:47.918" v="484" actId="2696"/>
        <pc:sldMkLst>
          <pc:docMk/>
          <pc:sldMk cId="2550705168" sldId="3616"/>
        </pc:sldMkLst>
        <pc:spChg chg="mod">
          <ac:chgData name="stacksimplify Team" userId="30f9c473cae68561" providerId="LiveId" clId="{44F2EAF6-8EE6-7F48-975A-1D8E4D34FFE0}" dt="2024-08-11T02:50:35.904" v="483" actId="207"/>
          <ac:spMkLst>
            <pc:docMk/>
            <pc:sldMk cId="2550705168" sldId="3616"/>
            <ac:spMk id="102" creationId="{14675D70-09A7-8007-D559-194E84776631}"/>
          </ac:spMkLst>
        </pc:spChg>
        <pc:spChg chg="mod">
          <ac:chgData name="stacksimplify Team" userId="30f9c473cae68561" providerId="LiveId" clId="{44F2EAF6-8EE6-7F48-975A-1D8E4D34FFE0}" dt="2024-08-11T02:50:31.032" v="482" actId="207"/>
          <ac:spMkLst>
            <pc:docMk/>
            <pc:sldMk cId="2550705168" sldId="3616"/>
            <ac:spMk id="104" creationId="{9CBD78A8-F3E4-7791-0363-D09F6CEA06CF}"/>
          </ac:spMkLst>
        </pc:spChg>
        <pc:spChg chg="mod">
          <ac:chgData name="stacksimplify Team" userId="30f9c473cae68561" providerId="LiveId" clId="{44F2EAF6-8EE6-7F48-975A-1D8E4D34FFE0}" dt="2024-08-11T02:50:35.904" v="483" actId="207"/>
          <ac:spMkLst>
            <pc:docMk/>
            <pc:sldMk cId="2550705168" sldId="3616"/>
            <ac:spMk id="106" creationId="{F0570983-872C-209B-8BEE-2FD962C27837}"/>
          </ac:spMkLst>
        </pc:spChg>
        <pc:spChg chg="mod">
          <ac:chgData name="stacksimplify Team" userId="30f9c473cae68561" providerId="LiveId" clId="{44F2EAF6-8EE6-7F48-975A-1D8E4D34FFE0}" dt="2024-08-11T02:50:31.032" v="482" actId="207"/>
          <ac:spMkLst>
            <pc:docMk/>
            <pc:sldMk cId="2550705168" sldId="3616"/>
            <ac:spMk id="107" creationId="{A2183955-55A1-E5D1-499C-AFFC9138FE09}"/>
          </ac:spMkLst>
        </pc:spChg>
      </pc:sldChg>
      <pc:sldChg chg="add del">
        <pc:chgData name="stacksimplify Team" userId="30f9c473cae68561" providerId="LiveId" clId="{44F2EAF6-8EE6-7F48-975A-1D8E4D34FFE0}" dt="2024-08-11T02:58:09.290" v="503" actId="2696"/>
        <pc:sldMkLst>
          <pc:docMk/>
          <pc:sldMk cId="1001382308" sldId="3617"/>
        </pc:sldMkLst>
      </pc:sldChg>
      <pc:sldChg chg="addSp modSp add mod">
        <pc:chgData name="stacksimplify Team" userId="30f9c473cae68561" providerId="LiveId" clId="{44F2EAF6-8EE6-7F48-975A-1D8E4D34FFE0}" dt="2024-08-11T06:41:50.180" v="2814"/>
        <pc:sldMkLst>
          <pc:docMk/>
          <pc:sldMk cId="2981158059" sldId="3617"/>
        </pc:sldMkLst>
        <pc:spChg chg="add mod">
          <ac:chgData name="stacksimplify Team" userId="30f9c473cae68561" providerId="LiveId" clId="{44F2EAF6-8EE6-7F48-975A-1D8E4D34FFE0}" dt="2024-08-11T06:41:50.180" v="2814"/>
          <ac:spMkLst>
            <pc:docMk/>
            <pc:sldMk cId="2981158059" sldId="3617"/>
            <ac:spMk id="3" creationId="{E3056488-3F53-2220-AF60-0A39791B3FB8}"/>
          </ac:spMkLst>
        </pc:spChg>
        <pc:spChg chg="mod">
          <ac:chgData name="stacksimplify Team" userId="30f9c473cae68561" providerId="LiveId" clId="{44F2EAF6-8EE6-7F48-975A-1D8E4D34FFE0}" dt="2024-08-11T05:01:31.504" v="1001" actId="20577"/>
          <ac:spMkLst>
            <pc:docMk/>
            <pc:sldMk cId="2981158059" sldId="3617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1T05:01:20.188" v="974" actId="20577"/>
          <ac:spMkLst>
            <pc:docMk/>
            <pc:sldMk cId="2981158059" sldId="3617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11T04:59:32.991" v="881" actId="20577"/>
          <ac:spMkLst>
            <pc:docMk/>
            <pc:sldMk cId="2981158059" sldId="3617"/>
            <ac:spMk id="12" creationId="{F5738EC9-8EFA-905C-06C9-910FBDB941B5}"/>
          </ac:spMkLst>
        </pc:spChg>
        <pc:picChg chg="mod">
          <ac:chgData name="stacksimplify Team" userId="30f9c473cae68561" providerId="LiveId" clId="{44F2EAF6-8EE6-7F48-975A-1D8E4D34FFE0}" dt="2024-08-11T05:01:12.911" v="963" actId="1076"/>
          <ac:picMkLst>
            <pc:docMk/>
            <pc:sldMk cId="2981158059" sldId="3617"/>
            <ac:picMk id="1026" creationId="{51C6DB8C-BF57-DC80-E177-9D50874A905F}"/>
          </ac:picMkLst>
        </pc:picChg>
      </pc:sldChg>
      <pc:sldChg chg="addSp delSp modSp add mod modAnim">
        <pc:chgData name="stacksimplify Team" userId="30f9c473cae68561" providerId="LiveId" clId="{44F2EAF6-8EE6-7F48-975A-1D8E4D34FFE0}" dt="2024-08-20T10:15:10.207" v="20623" actId="207"/>
        <pc:sldMkLst>
          <pc:docMk/>
          <pc:sldMk cId="550573839" sldId="3618"/>
        </pc:sldMkLst>
        <pc:spChg chg="add mod">
          <ac:chgData name="stacksimplify Team" userId="30f9c473cae68561" providerId="LiveId" clId="{44F2EAF6-8EE6-7F48-975A-1D8E4D34FFE0}" dt="2024-08-11T06:44:31.098" v="2824"/>
          <ac:spMkLst>
            <pc:docMk/>
            <pc:sldMk cId="550573839" sldId="3618"/>
            <ac:spMk id="4" creationId="{E3481446-907F-6ADC-D3CD-9D9D8B1328C8}"/>
          </ac:spMkLst>
        </pc:spChg>
        <pc:spChg chg="mod">
          <ac:chgData name="stacksimplify Team" userId="30f9c473cae68561" providerId="LiveId" clId="{44F2EAF6-8EE6-7F48-975A-1D8E4D34FFE0}" dt="2024-08-11T06:45:21.108" v="2836" actId="20577"/>
          <ac:spMkLst>
            <pc:docMk/>
            <pc:sldMk cId="550573839" sldId="3618"/>
            <ac:spMk id="18" creationId="{6C47C434-4627-C2BB-4F17-267A13B235F6}"/>
          </ac:spMkLst>
        </pc:spChg>
        <pc:spChg chg="add del mod">
          <ac:chgData name="stacksimplify Team" userId="30f9c473cae68561" providerId="LiveId" clId="{44F2EAF6-8EE6-7F48-975A-1D8E4D34FFE0}" dt="2024-08-20T09:57:50.030" v="20602" actId="478"/>
          <ac:spMkLst>
            <pc:docMk/>
            <pc:sldMk cId="550573839" sldId="3618"/>
            <ac:spMk id="25" creationId="{C37DD56B-0575-B7BD-D91E-2EDB56B84547}"/>
          </ac:spMkLst>
        </pc:spChg>
        <pc:spChg chg="add mod">
          <ac:chgData name="stacksimplify Team" userId="30f9c473cae68561" providerId="LiveId" clId="{44F2EAF6-8EE6-7F48-975A-1D8E4D34FFE0}" dt="2024-08-20T10:15:10.207" v="20623" actId="207"/>
          <ac:spMkLst>
            <pc:docMk/>
            <pc:sldMk cId="550573839" sldId="3618"/>
            <ac:spMk id="32" creationId="{7D2B0ED0-C1D1-2499-BB71-E307EE644B2D}"/>
          </ac:spMkLst>
        </pc:spChg>
      </pc:sldChg>
      <pc:sldChg chg="addSp delSp modSp add mod delAnim modAnim">
        <pc:chgData name="stacksimplify Team" userId="30f9c473cae68561" providerId="LiveId" clId="{44F2EAF6-8EE6-7F48-975A-1D8E4D34FFE0}" dt="2024-08-11T07:13:31.271" v="3721"/>
        <pc:sldMkLst>
          <pc:docMk/>
          <pc:sldMk cId="2887272741" sldId="3619"/>
        </pc:sldMkLst>
        <pc:spChg chg="mod">
          <ac:chgData name="stacksimplify Team" userId="30f9c473cae68561" providerId="LiveId" clId="{44F2EAF6-8EE6-7F48-975A-1D8E4D34FFE0}" dt="2024-08-11T06:21:13.400" v="1901" actId="1076"/>
          <ac:spMkLst>
            <pc:docMk/>
            <pc:sldMk cId="2887272741" sldId="3619"/>
            <ac:spMk id="4" creationId="{34F3F436-F0AA-677C-9822-271B091B21AE}"/>
          </ac:spMkLst>
        </pc:spChg>
        <pc:spChg chg="add mod">
          <ac:chgData name="stacksimplify Team" userId="30f9c473cae68561" providerId="LiveId" clId="{44F2EAF6-8EE6-7F48-975A-1D8E4D34FFE0}" dt="2024-08-11T06:23:44.043" v="2052" actId="20577"/>
          <ac:spMkLst>
            <pc:docMk/>
            <pc:sldMk cId="2887272741" sldId="3619"/>
            <ac:spMk id="5" creationId="{7CC24248-7AF0-CE7B-2731-2925EF1ED186}"/>
          </ac:spMkLst>
        </pc:spChg>
        <pc:spChg chg="add mod">
          <ac:chgData name="stacksimplify Team" userId="30f9c473cae68561" providerId="LiveId" clId="{44F2EAF6-8EE6-7F48-975A-1D8E4D34FFE0}" dt="2024-08-11T06:21:46.592" v="1914" actId="20577"/>
          <ac:spMkLst>
            <pc:docMk/>
            <pc:sldMk cId="2887272741" sldId="3619"/>
            <ac:spMk id="6" creationId="{0BC98310-C630-7159-34E7-2F2FC54FC42A}"/>
          </ac:spMkLst>
        </pc:spChg>
        <pc:spChg chg="del mod">
          <ac:chgData name="stacksimplify Team" userId="30f9c473cae68561" providerId="LiveId" clId="{44F2EAF6-8EE6-7F48-975A-1D8E4D34FFE0}" dt="2024-08-11T06:20:29.336" v="1869" actId="478"/>
          <ac:spMkLst>
            <pc:docMk/>
            <pc:sldMk cId="2887272741" sldId="3619"/>
            <ac:spMk id="8" creationId="{92357B0A-9DC4-E2E0-C136-32904F810F22}"/>
          </ac:spMkLst>
        </pc:spChg>
        <pc:spChg chg="del">
          <ac:chgData name="stacksimplify Team" userId="30f9c473cae68561" providerId="LiveId" clId="{44F2EAF6-8EE6-7F48-975A-1D8E4D34FFE0}" dt="2024-08-11T05:05:05.409" v="1056" actId="478"/>
          <ac:spMkLst>
            <pc:docMk/>
            <pc:sldMk cId="2887272741" sldId="3619"/>
            <ac:spMk id="9" creationId="{1CEC696F-57DD-913A-2D0F-FFED4E6A0379}"/>
          </ac:spMkLst>
        </pc:spChg>
        <pc:spChg chg="del">
          <ac:chgData name="stacksimplify Team" userId="30f9c473cae68561" providerId="LiveId" clId="{44F2EAF6-8EE6-7F48-975A-1D8E4D34FFE0}" dt="2024-08-11T05:05:03.378" v="1055" actId="478"/>
          <ac:spMkLst>
            <pc:docMk/>
            <pc:sldMk cId="2887272741" sldId="3619"/>
            <ac:spMk id="10" creationId="{26F27665-0B7E-996F-7FF0-2D97E312EB72}"/>
          </ac:spMkLst>
        </pc:spChg>
        <pc:spChg chg="mod">
          <ac:chgData name="stacksimplify Team" userId="30f9c473cae68561" providerId="LiveId" clId="{44F2EAF6-8EE6-7F48-975A-1D8E4D34FFE0}" dt="2024-08-11T06:21:36.500" v="1907" actId="1076"/>
          <ac:spMkLst>
            <pc:docMk/>
            <pc:sldMk cId="2887272741" sldId="3619"/>
            <ac:spMk id="11" creationId="{8F9B8795-8024-0E46-4BE4-43A7893836CE}"/>
          </ac:spMkLst>
        </pc:spChg>
        <pc:spChg chg="mod">
          <ac:chgData name="stacksimplify Team" userId="30f9c473cae68561" providerId="LiveId" clId="{44F2EAF6-8EE6-7F48-975A-1D8E4D34FFE0}" dt="2024-08-11T06:21:36.500" v="1907" actId="1076"/>
          <ac:spMkLst>
            <pc:docMk/>
            <pc:sldMk cId="2887272741" sldId="3619"/>
            <ac:spMk id="12" creationId="{B9A391CD-00DD-AC98-E733-9614713E99FC}"/>
          </ac:spMkLst>
        </pc:spChg>
        <pc:spChg chg="add mod">
          <ac:chgData name="stacksimplify Team" userId="30f9c473cae68561" providerId="LiveId" clId="{44F2EAF6-8EE6-7F48-975A-1D8E4D34FFE0}" dt="2024-08-11T06:23:50.911" v="2071" actId="20577"/>
          <ac:spMkLst>
            <pc:docMk/>
            <pc:sldMk cId="2887272741" sldId="3619"/>
            <ac:spMk id="13" creationId="{9EAC90CA-328B-846C-68B4-03BD2A7202CF}"/>
          </ac:spMkLst>
        </pc:spChg>
        <pc:spChg chg="add mod">
          <ac:chgData name="stacksimplify Team" userId="30f9c473cae68561" providerId="LiveId" clId="{44F2EAF6-8EE6-7F48-975A-1D8E4D34FFE0}" dt="2024-08-11T06:21:50.059" v="1916" actId="20577"/>
          <ac:spMkLst>
            <pc:docMk/>
            <pc:sldMk cId="2887272741" sldId="3619"/>
            <ac:spMk id="14" creationId="{81C6B752-5085-76F3-892B-C9B39149F062}"/>
          </ac:spMkLst>
        </pc:spChg>
        <pc:spChg chg="mod">
          <ac:chgData name="stacksimplify Team" userId="30f9c473cae68561" providerId="LiveId" clId="{44F2EAF6-8EE6-7F48-975A-1D8E4D34FFE0}" dt="2024-08-11T06:24:26.700" v="2086" actId="207"/>
          <ac:spMkLst>
            <pc:docMk/>
            <pc:sldMk cId="2887272741" sldId="3619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1T06:21:36.500" v="1907" actId="1076"/>
          <ac:spMkLst>
            <pc:docMk/>
            <pc:sldMk cId="2887272741" sldId="3619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1T06:23:25.306" v="2014" actId="20577"/>
          <ac:spMkLst>
            <pc:docMk/>
            <pc:sldMk cId="2887272741" sldId="3619"/>
            <ac:spMk id="17" creationId="{22067572-F19E-8379-D285-804FA9167D10}"/>
          </ac:spMkLst>
        </pc:spChg>
        <pc:spChg chg="mod">
          <ac:chgData name="stacksimplify Team" userId="30f9c473cae68561" providerId="LiveId" clId="{44F2EAF6-8EE6-7F48-975A-1D8E4D34FFE0}" dt="2024-08-11T06:21:36.500" v="1907" actId="1076"/>
          <ac:spMkLst>
            <pc:docMk/>
            <pc:sldMk cId="2887272741" sldId="3619"/>
            <ac:spMk id="18" creationId="{08781F94-3A18-069C-4FAC-EA88C6D77A33}"/>
          </ac:spMkLst>
        </pc:spChg>
        <pc:spChg chg="mod">
          <ac:chgData name="stacksimplify Team" userId="30f9c473cae68561" providerId="LiveId" clId="{44F2EAF6-8EE6-7F48-975A-1D8E4D34FFE0}" dt="2024-08-11T06:23:38.906" v="2041" actId="20577"/>
          <ac:spMkLst>
            <pc:docMk/>
            <pc:sldMk cId="2887272741" sldId="3619"/>
            <ac:spMk id="19" creationId="{73D486F5-7B56-D79D-EEEE-E2C5FBBE7A35}"/>
          </ac:spMkLst>
        </pc:spChg>
        <pc:spChg chg="mod">
          <ac:chgData name="stacksimplify Team" userId="30f9c473cae68561" providerId="LiveId" clId="{44F2EAF6-8EE6-7F48-975A-1D8E4D34FFE0}" dt="2024-08-11T06:21:36.500" v="1907" actId="1076"/>
          <ac:spMkLst>
            <pc:docMk/>
            <pc:sldMk cId="2887272741" sldId="3619"/>
            <ac:spMk id="20" creationId="{0E2A4B30-C062-4CB6-B378-1B33CA34423B}"/>
          </ac:spMkLst>
        </pc:spChg>
        <pc:spChg chg="add mod">
          <ac:chgData name="stacksimplify Team" userId="30f9c473cae68561" providerId="LiveId" clId="{44F2EAF6-8EE6-7F48-975A-1D8E4D34FFE0}" dt="2024-08-11T06:23:57.111" v="2084" actId="20577"/>
          <ac:spMkLst>
            <pc:docMk/>
            <pc:sldMk cId="2887272741" sldId="3619"/>
            <ac:spMk id="21" creationId="{1E841D60-CA91-4892-B0A2-A241DFE6EE82}"/>
          </ac:spMkLst>
        </pc:spChg>
        <pc:spChg chg="add mod">
          <ac:chgData name="stacksimplify Team" userId="30f9c473cae68561" providerId="LiveId" clId="{44F2EAF6-8EE6-7F48-975A-1D8E4D34FFE0}" dt="2024-08-11T06:21:53.433" v="1921" actId="20577"/>
          <ac:spMkLst>
            <pc:docMk/>
            <pc:sldMk cId="2887272741" sldId="3619"/>
            <ac:spMk id="22" creationId="{4F6055CB-391D-4AB3-3096-3F228BA81948}"/>
          </ac:spMkLst>
        </pc:spChg>
        <pc:spChg chg="add mod">
          <ac:chgData name="stacksimplify Team" userId="30f9c473cae68561" providerId="LiveId" clId="{44F2EAF6-8EE6-7F48-975A-1D8E4D34FFE0}" dt="2024-08-11T07:13:31.271" v="3721"/>
          <ac:spMkLst>
            <pc:docMk/>
            <pc:sldMk cId="2887272741" sldId="3619"/>
            <ac:spMk id="23" creationId="{D2B71F57-BE13-4A98-D78F-E0292E8A0B0E}"/>
          </ac:spMkLst>
        </pc:spChg>
        <pc:spChg chg="mod">
          <ac:chgData name="stacksimplify Team" userId="30f9c473cae68561" providerId="LiveId" clId="{44F2EAF6-8EE6-7F48-975A-1D8E4D34FFE0}" dt="2024-08-11T06:29:18.815" v="2188" actId="20577"/>
          <ac:spMkLst>
            <pc:docMk/>
            <pc:sldMk cId="2887272741" sldId="3619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1T05:35:58.464" v="1063" actId="1076"/>
          <ac:picMkLst>
            <pc:docMk/>
            <pc:sldMk cId="2887272741" sldId="3619"/>
            <ac:picMk id="3" creationId="{F17F6D00-8680-8AE0-DB21-5A541EA7F9D3}"/>
          </ac:picMkLst>
        </pc:picChg>
        <pc:picChg chg="del">
          <ac:chgData name="stacksimplify Team" userId="30f9c473cae68561" providerId="LiveId" clId="{44F2EAF6-8EE6-7F48-975A-1D8E4D34FFE0}" dt="2024-08-11T05:35:24.527" v="1058" actId="478"/>
          <ac:picMkLst>
            <pc:docMk/>
            <pc:sldMk cId="2887272741" sldId="3619"/>
            <ac:picMk id="7" creationId="{88CC51EA-C69C-3C75-06BF-74722403F024}"/>
          </ac:picMkLst>
        </pc:picChg>
      </pc:sldChg>
      <pc:sldChg chg="addSp delSp modSp new mod ord">
        <pc:chgData name="stacksimplify Team" userId="30f9c473cae68561" providerId="LiveId" clId="{44F2EAF6-8EE6-7F48-975A-1D8E4D34FFE0}" dt="2024-08-11T06:20:16.601" v="1868" actId="692"/>
        <pc:sldMkLst>
          <pc:docMk/>
          <pc:sldMk cId="110282842" sldId="3620"/>
        </pc:sldMkLst>
        <pc:spChg chg="del">
          <ac:chgData name="stacksimplify Team" userId="30f9c473cae68561" providerId="LiveId" clId="{44F2EAF6-8EE6-7F48-975A-1D8E4D34FFE0}" dt="2024-08-11T05:42:49.216" v="1151" actId="478"/>
          <ac:spMkLst>
            <pc:docMk/>
            <pc:sldMk cId="110282842" sldId="3620"/>
            <ac:spMk id="3" creationId="{251F06FB-B456-692F-01C4-D5EA40B82367}"/>
          </ac:spMkLst>
        </pc:spChg>
        <pc:spChg chg="mod">
          <ac:chgData name="stacksimplify Team" userId="30f9c473cae68561" providerId="LiveId" clId="{44F2EAF6-8EE6-7F48-975A-1D8E4D34FFE0}" dt="2024-08-11T05:42:44.633" v="1150" actId="20577"/>
          <ac:spMkLst>
            <pc:docMk/>
            <pc:sldMk cId="110282842" sldId="3620"/>
            <ac:spMk id="4" creationId="{332CAEAE-F15E-95D4-2BDC-4A9891E7969B}"/>
          </ac:spMkLst>
        </pc:spChg>
        <pc:spChg chg="add mod">
          <ac:chgData name="stacksimplify Team" userId="30f9c473cae68561" providerId="LiveId" clId="{44F2EAF6-8EE6-7F48-975A-1D8E4D34FFE0}" dt="2024-08-11T06:20:01.028" v="1865" actId="14100"/>
          <ac:spMkLst>
            <pc:docMk/>
            <pc:sldMk cId="110282842" sldId="3620"/>
            <ac:spMk id="7" creationId="{62C33C60-3F42-6F2E-1AB9-36C9577D624A}"/>
          </ac:spMkLst>
        </pc:spChg>
        <pc:picChg chg="add del mod">
          <ac:chgData name="stacksimplify Team" userId="30f9c473cae68561" providerId="LiveId" clId="{44F2EAF6-8EE6-7F48-975A-1D8E4D34FFE0}" dt="2024-08-11T05:43:09.052" v="1155" actId="478"/>
          <ac:picMkLst>
            <pc:docMk/>
            <pc:sldMk cId="110282842" sldId="3620"/>
            <ac:picMk id="5" creationId="{55E20AEE-125E-ABB4-BFCB-6D5A2D40AFD3}"/>
          </ac:picMkLst>
        </pc:picChg>
        <pc:picChg chg="add mod">
          <ac:chgData name="stacksimplify Team" userId="30f9c473cae68561" providerId="LiveId" clId="{44F2EAF6-8EE6-7F48-975A-1D8E4D34FFE0}" dt="2024-08-11T05:44:05.357" v="1159" actId="1076"/>
          <ac:picMkLst>
            <pc:docMk/>
            <pc:sldMk cId="110282842" sldId="3620"/>
            <ac:picMk id="6" creationId="{32AD0EA9-4681-6F3D-E787-0D05DBA9D163}"/>
          </ac:picMkLst>
        </pc:picChg>
        <pc:cxnChg chg="add mod">
          <ac:chgData name="stacksimplify Team" userId="30f9c473cae68561" providerId="LiveId" clId="{44F2EAF6-8EE6-7F48-975A-1D8E4D34FFE0}" dt="2024-08-11T06:20:16.601" v="1868" actId="692"/>
          <ac:cxnSpMkLst>
            <pc:docMk/>
            <pc:sldMk cId="110282842" sldId="3620"/>
            <ac:cxnSpMk id="9" creationId="{A9C2ED3E-9BF8-0CFD-3311-A0EA7E30AE21}"/>
          </ac:cxnSpMkLst>
        </pc:cxnChg>
      </pc:sldChg>
      <pc:sldChg chg="add del">
        <pc:chgData name="stacksimplify Team" userId="30f9c473cae68561" providerId="LiveId" clId="{44F2EAF6-8EE6-7F48-975A-1D8E4D34FFE0}" dt="2024-08-11T06:22:07.032" v="1923" actId="2696"/>
        <pc:sldMkLst>
          <pc:docMk/>
          <pc:sldMk cId="1670389909" sldId="3621"/>
        </pc:sldMkLst>
      </pc:sldChg>
      <pc:sldChg chg="addSp delSp modSp add mod modAnim">
        <pc:chgData name="stacksimplify Team" userId="30f9c473cae68561" providerId="LiveId" clId="{44F2EAF6-8EE6-7F48-975A-1D8E4D34FFE0}" dt="2024-08-20T09:56:17.274" v="20598" actId="207"/>
        <pc:sldMkLst>
          <pc:docMk/>
          <pc:sldMk cId="3916671664" sldId="3621"/>
        </pc:sldMkLst>
        <pc:spChg chg="del mod">
          <ac:chgData name="stacksimplify Team" userId="30f9c473cae68561" providerId="LiveId" clId="{44F2EAF6-8EE6-7F48-975A-1D8E4D34FFE0}" dt="2024-08-11T06:31:02.108" v="2348" actId="478"/>
          <ac:spMkLst>
            <pc:docMk/>
            <pc:sldMk cId="3916671664" sldId="3621"/>
            <ac:spMk id="5" creationId="{7CC24248-7AF0-CE7B-2731-2925EF1ED186}"/>
          </ac:spMkLst>
        </pc:spChg>
        <pc:spChg chg="del mod">
          <ac:chgData name="stacksimplify Team" userId="30f9c473cae68561" providerId="LiveId" clId="{44F2EAF6-8EE6-7F48-975A-1D8E4D34FFE0}" dt="2024-08-11T06:31:02.108" v="2348" actId="478"/>
          <ac:spMkLst>
            <pc:docMk/>
            <pc:sldMk cId="3916671664" sldId="3621"/>
            <ac:spMk id="6" creationId="{0BC98310-C630-7159-34E7-2F2FC54FC42A}"/>
          </ac:spMkLst>
        </pc:spChg>
        <pc:spChg chg="add mod">
          <ac:chgData name="stacksimplify Team" userId="30f9c473cae68561" providerId="LiveId" clId="{44F2EAF6-8EE6-7F48-975A-1D8E4D34FFE0}" dt="2024-08-11T07:15:39.610" v="3812" actId="14100"/>
          <ac:spMkLst>
            <pc:docMk/>
            <pc:sldMk cId="3916671664" sldId="3621"/>
            <ac:spMk id="8" creationId="{85E02636-42F4-E908-0EAB-3D268774F489}"/>
          </ac:spMkLst>
        </pc:spChg>
        <pc:spChg chg="del">
          <ac:chgData name="stacksimplify Team" userId="30f9c473cae68561" providerId="LiveId" clId="{44F2EAF6-8EE6-7F48-975A-1D8E4D34FFE0}" dt="2024-08-11T06:29:59.520" v="2276" actId="478"/>
          <ac:spMkLst>
            <pc:docMk/>
            <pc:sldMk cId="3916671664" sldId="3621"/>
            <ac:spMk id="11" creationId="{8F9B8795-8024-0E46-4BE4-43A7893836CE}"/>
          </ac:spMkLst>
        </pc:spChg>
        <pc:spChg chg="del">
          <ac:chgData name="stacksimplify Team" userId="30f9c473cae68561" providerId="LiveId" clId="{44F2EAF6-8EE6-7F48-975A-1D8E4D34FFE0}" dt="2024-08-11T06:29:59.520" v="2276" actId="478"/>
          <ac:spMkLst>
            <pc:docMk/>
            <pc:sldMk cId="3916671664" sldId="3621"/>
            <ac:spMk id="12" creationId="{B9A391CD-00DD-AC98-E733-9614713E99FC}"/>
          </ac:spMkLst>
        </pc:spChg>
        <pc:spChg chg="del mod">
          <ac:chgData name="stacksimplify Team" userId="30f9c473cae68561" providerId="LiveId" clId="{44F2EAF6-8EE6-7F48-975A-1D8E4D34FFE0}" dt="2024-08-11T06:31:02.108" v="2348" actId="478"/>
          <ac:spMkLst>
            <pc:docMk/>
            <pc:sldMk cId="3916671664" sldId="3621"/>
            <ac:spMk id="13" creationId="{9EAC90CA-328B-846C-68B4-03BD2A7202CF}"/>
          </ac:spMkLst>
        </pc:spChg>
        <pc:spChg chg="del mod">
          <ac:chgData name="stacksimplify Team" userId="30f9c473cae68561" providerId="LiveId" clId="{44F2EAF6-8EE6-7F48-975A-1D8E4D34FFE0}" dt="2024-08-11T06:31:02.108" v="2348" actId="478"/>
          <ac:spMkLst>
            <pc:docMk/>
            <pc:sldMk cId="3916671664" sldId="3621"/>
            <ac:spMk id="14" creationId="{81C6B752-5085-76F3-892B-C9B39149F062}"/>
          </ac:spMkLst>
        </pc:spChg>
        <pc:spChg chg="mod">
          <ac:chgData name="stacksimplify Team" userId="30f9c473cae68561" providerId="LiveId" clId="{44F2EAF6-8EE6-7F48-975A-1D8E4D34FFE0}" dt="2024-08-20T09:56:14.095" v="20597" actId="207"/>
          <ac:spMkLst>
            <pc:docMk/>
            <pc:sldMk cId="3916671664" sldId="3621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1T06:30:38.995" v="2282" actId="20577"/>
          <ac:spMkLst>
            <pc:docMk/>
            <pc:sldMk cId="3916671664" sldId="3621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20T09:56:17.274" v="20598" actId="207"/>
          <ac:spMkLst>
            <pc:docMk/>
            <pc:sldMk cId="3916671664" sldId="3621"/>
            <ac:spMk id="17" creationId="{22067572-F19E-8379-D285-804FA9167D10}"/>
          </ac:spMkLst>
        </pc:spChg>
        <pc:spChg chg="mod">
          <ac:chgData name="stacksimplify Team" userId="30f9c473cae68561" providerId="LiveId" clId="{44F2EAF6-8EE6-7F48-975A-1D8E4D34FFE0}" dt="2024-08-11T06:30:50.335" v="2308" actId="20577"/>
          <ac:spMkLst>
            <pc:docMk/>
            <pc:sldMk cId="3916671664" sldId="3621"/>
            <ac:spMk id="18" creationId="{08781F94-3A18-069C-4FAC-EA88C6D77A33}"/>
          </ac:spMkLst>
        </pc:spChg>
        <pc:spChg chg="del mod">
          <ac:chgData name="stacksimplify Team" userId="30f9c473cae68561" providerId="LiveId" clId="{44F2EAF6-8EE6-7F48-975A-1D8E4D34FFE0}" dt="2024-08-11T06:31:02.108" v="2348" actId="478"/>
          <ac:spMkLst>
            <pc:docMk/>
            <pc:sldMk cId="3916671664" sldId="3621"/>
            <ac:spMk id="19" creationId="{73D486F5-7B56-D79D-EEEE-E2C5FBBE7A35}"/>
          </ac:spMkLst>
        </pc:spChg>
        <pc:spChg chg="del mod">
          <ac:chgData name="stacksimplify Team" userId="30f9c473cae68561" providerId="LiveId" clId="{44F2EAF6-8EE6-7F48-975A-1D8E4D34FFE0}" dt="2024-08-11T06:31:02.108" v="2348" actId="478"/>
          <ac:spMkLst>
            <pc:docMk/>
            <pc:sldMk cId="3916671664" sldId="3621"/>
            <ac:spMk id="20" creationId="{0E2A4B30-C062-4CB6-B378-1B33CA34423B}"/>
          </ac:spMkLst>
        </pc:spChg>
        <pc:spChg chg="del mod">
          <ac:chgData name="stacksimplify Team" userId="30f9c473cae68561" providerId="LiveId" clId="{44F2EAF6-8EE6-7F48-975A-1D8E4D34FFE0}" dt="2024-08-11T06:31:02.108" v="2348" actId="478"/>
          <ac:spMkLst>
            <pc:docMk/>
            <pc:sldMk cId="3916671664" sldId="3621"/>
            <ac:spMk id="21" creationId="{1E841D60-CA91-4892-B0A2-A241DFE6EE82}"/>
          </ac:spMkLst>
        </pc:spChg>
        <pc:spChg chg="del mod">
          <ac:chgData name="stacksimplify Team" userId="30f9c473cae68561" providerId="LiveId" clId="{44F2EAF6-8EE6-7F48-975A-1D8E4D34FFE0}" dt="2024-08-11T06:31:02.108" v="2348" actId="478"/>
          <ac:spMkLst>
            <pc:docMk/>
            <pc:sldMk cId="3916671664" sldId="3621"/>
            <ac:spMk id="22" creationId="{4F6055CB-391D-4AB3-3096-3F228BA81948}"/>
          </ac:spMkLst>
        </pc:spChg>
        <pc:spChg chg="mod">
          <ac:chgData name="stacksimplify Team" userId="30f9c473cae68561" providerId="LiveId" clId="{44F2EAF6-8EE6-7F48-975A-1D8E4D34FFE0}" dt="2024-08-11T06:29:52.469" v="2275" actId="20577"/>
          <ac:spMkLst>
            <pc:docMk/>
            <pc:sldMk cId="3916671664" sldId="3621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1T06:30:08.993" v="2278" actId="478"/>
          <ac:picMkLst>
            <pc:docMk/>
            <pc:sldMk cId="3916671664" sldId="3621"/>
            <ac:picMk id="3" creationId="{F17F6D00-8680-8AE0-DB21-5A541EA7F9D3}"/>
          </ac:picMkLst>
        </pc:picChg>
        <pc:picChg chg="add mod">
          <ac:chgData name="stacksimplify Team" userId="30f9c473cae68561" providerId="LiveId" clId="{44F2EAF6-8EE6-7F48-975A-1D8E4D34FFE0}" dt="2024-08-11T06:31:07.224" v="2349" actId="1076"/>
          <ac:picMkLst>
            <pc:docMk/>
            <pc:sldMk cId="3916671664" sldId="3621"/>
            <ac:picMk id="7" creationId="{A685E05C-901A-85E5-F019-1763367ED5C8}"/>
          </ac:picMkLst>
        </pc:picChg>
      </pc:sldChg>
      <pc:sldChg chg="addSp modSp add mod">
        <pc:chgData name="stacksimplify Team" userId="30f9c473cae68561" providerId="LiveId" clId="{44F2EAF6-8EE6-7F48-975A-1D8E4D34FFE0}" dt="2024-08-20T10:17:42.769" v="20635" actId="20577"/>
        <pc:sldMkLst>
          <pc:docMk/>
          <pc:sldMk cId="1202034718" sldId="3622"/>
        </pc:sldMkLst>
        <pc:spChg chg="add mod">
          <ac:chgData name="stacksimplify Team" userId="30f9c473cae68561" providerId="LiveId" clId="{44F2EAF6-8EE6-7F48-975A-1D8E4D34FFE0}" dt="2024-08-20T10:17:42.769" v="20635" actId="20577"/>
          <ac:spMkLst>
            <pc:docMk/>
            <pc:sldMk cId="1202034718" sldId="3622"/>
            <ac:spMk id="3" creationId="{CFCFA3FF-4210-09B5-12F0-A2576535E6A7}"/>
          </ac:spMkLst>
        </pc:spChg>
        <pc:spChg chg="mod">
          <ac:chgData name="stacksimplify Team" userId="30f9c473cae68561" providerId="LiveId" clId="{44F2EAF6-8EE6-7F48-975A-1D8E4D34FFE0}" dt="2024-08-11T06:41:37.811" v="2813" actId="1076"/>
          <ac:spMkLst>
            <pc:docMk/>
            <pc:sldMk cId="1202034718" sldId="3622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1T06:31:17.398" v="2352" actId="20577"/>
          <ac:spMkLst>
            <pc:docMk/>
            <pc:sldMk cId="1202034718" sldId="3622"/>
            <ac:spMk id="12" creationId="{F5738EC9-8EFA-905C-06C9-910FBDB941B5}"/>
          </ac:spMkLst>
        </pc:spChg>
      </pc:sldChg>
      <pc:sldChg chg="addSp delSp modSp add mod modAnim">
        <pc:chgData name="stacksimplify Team" userId="30f9c473cae68561" providerId="LiveId" clId="{44F2EAF6-8EE6-7F48-975A-1D8E4D34FFE0}" dt="2024-08-11T07:15:30.857" v="3807" actId="14100"/>
        <pc:sldMkLst>
          <pc:docMk/>
          <pc:sldMk cId="447490050" sldId="3623"/>
        </pc:sldMkLst>
        <pc:spChg chg="mod">
          <ac:chgData name="stacksimplify Team" userId="30f9c473cae68561" providerId="LiveId" clId="{44F2EAF6-8EE6-7F48-975A-1D8E4D34FFE0}" dt="2024-08-11T06:51:11.669" v="3098" actId="207"/>
          <ac:spMkLst>
            <pc:docMk/>
            <pc:sldMk cId="447490050" sldId="3623"/>
            <ac:spMk id="5" creationId="{7CC24248-7AF0-CE7B-2731-2925EF1ED186}"/>
          </ac:spMkLst>
        </pc:spChg>
        <pc:spChg chg="mod">
          <ac:chgData name="stacksimplify Team" userId="30f9c473cae68561" providerId="LiveId" clId="{44F2EAF6-8EE6-7F48-975A-1D8E4D34FFE0}" dt="2024-08-11T06:40:06.919" v="2503" actId="20577"/>
          <ac:spMkLst>
            <pc:docMk/>
            <pc:sldMk cId="447490050" sldId="3623"/>
            <ac:spMk id="6" creationId="{0BC98310-C630-7159-34E7-2F2FC54FC42A}"/>
          </ac:spMkLst>
        </pc:spChg>
        <pc:spChg chg="add mod">
          <ac:chgData name="stacksimplify Team" userId="30f9c473cae68561" providerId="LiveId" clId="{44F2EAF6-8EE6-7F48-975A-1D8E4D34FFE0}" dt="2024-08-11T06:51:43.992" v="3104" actId="207"/>
          <ac:spMkLst>
            <pc:docMk/>
            <pc:sldMk cId="447490050" sldId="3623"/>
            <ac:spMk id="8" creationId="{3D884867-3054-198E-36DB-F823F0E06AAA}"/>
          </ac:spMkLst>
        </pc:spChg>
        <pc:spChg chg="add mod">
          <ac:chgData name="stacksimplify Team" userId="30f9c473cae68561" providerId="LiveId" clId="{44F2EAF6-8EE6-7F48-975A-1D8E4D34FFE0}" dt="2024-08-11T06:50:34.668" v="3022" actId="20577"/>
          <ac:spMkLst>
            <pc:docMk/>
            <pc:sldMk cId="447490050" sldId="3623"/>
            <ac:spMk id="9" creationId="{60879F66-19A0-3B99-086B-004D771A2B9C}"/>
          </ac:spMkLst>
        </pc:spChg>
        <pc:spChg chg="del">
          <ac:chgData name="stacksimplify Team" userId="30f9c473cae68561" providerId="LiveId" clId="{44F2EAF6-8EE6-7F48-975A-1D8E4D34FFE0}" dt="2024-08-11T06:39:04.258" v="2407" actId="478"/>
          <ac:spMkLst>
            <pc:docMk/>
            <pc:sldMk cId="447490050" sldId="3623"/>
            <ac:spMk id="11" creationId="{8F9B8795-8024-0E46-4BE4-43A7893836CE}"/>
          </ac:spMkLst>
        </pc:spChg>
        <pc:spChg chg="del">
          <ac:chgData name="stacksimplify Team" userId="30f9c473cae68561" providerId="LiveId" clId="{44F2EAF6-8EE6-7F48-975A-1D8E4D34FFE0}" dt="2024-08-11T06:39:04.258" v="2407" actId="478"/>
          <ac:spMkLst>
            <pc:docMk/>
            <pc:sldMk cId="447490050" sldId="3623"/>
            <ac:spMk id="12" creationId="{B9A391CD-00DD-AC98-E733-9614713E99FC}"/>
          </ac:spMkLst>
        </pc:spChg>
        <pc:spChg chg="mod">
          <ac:chgData name="stacksimplify Team" userId="30f9c473cae68561" providerId="LiveId" clId="{44F2EAF6-8EE6-7F48-975A-1D8E4D34FFE0}" dt="2024-08-11T06:51:14.901" v="3099" actId="207"/>
          <ac:spMkLst>
            <pc:docMk/>
            <pc:sldMk cId="447490050" sldId="3623"/>
            <ac:spMk id="13" creationId="{9EAC90CA-328B-846C-68B4-03BD2A7202CF}"/>
          </ac:spMkLst>
        </pc:spChg>
        <pc:spChg chg="mod">
          <ac:chgData name="stacksimplify Team" userId="30f9c473cae68561" providerId="LiveId" clId="{44F2EAF6-8EE6-7F48-975A-1D8E4D34FFE0}" dt="2024-08-11T06:50:24.083" v="3016" actId="20577"/>
          <ac:spMkLst>
            <pc:docMk/>
            <pc:sldMk cId="447490050" sldId="3623"/>
            <ac:spMk id="14" creationId="{81C6B752-5085-76F3-892B-C9B39149F062}"/>
          </ac:spMkLst>
        </pc:spChg>
        <pc:spChg chg="mod">
          <ac:chgData name="stacksimplify Team" userId="30f9c473cae68561" providerId="LiveId" clId="{44F2EAF6-8EE6-7F48-975A-1D8E4D34FFE0}" dt="2024-08-11T06:39:18.018" v="2409" actId="1076"/>
          <ac:spMkLst>
            <pc:docMk/>
            <pc:sldMk cId="447490050" sldId="3623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1T06:39:18.018" v="2409" actId="1076"/>
          <ac:spMkLst>
            <pc:docMk/>
            <pc:sldMk cId="447490050" sldId="3623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1T06:51:54.880" v="3112" actId="207"/>
          <ac:spMkLst>
            <pc:docMk/>
            <pc:sldMk cId="447490050" sldId="3623"/>
            <ac:spMk id="17" creationId="{22067572-F19E-8379-D285-804FA9167D10}"/>
          </ac:spMkLst>
        </pc:spChg>
        <pc:spChg chg="mod">
          <ac:chgData name="stacksimplify Team" userId="30f9c473cae68561" providerId="LiveId" clId="{44F2EAF6-8EE6-7F48-975A-1D8E4D34FFE0}" dt="2024-08-11T06:39:39.245" v="2414" actId="20577"/>
          <ac:spMkLst>
            <pc:docMk/>
            <pc:sldMk cId="447490050" sldId="3623"/>
            <ac:spMk id="18" creationId="{08781F94-3A18-069C-4FAC-EA88C6D77A33}"/>
          </ac:spMkLst>
        </pc:spChg>
        <pc:spChg chg="mod">
          <ac:chgData name="stacksimplify Team" userId="30f9c473cae68561" providerId="LiveId" clId="{44F2EAF6-8EE6-7F48-975A-1D8E4D34FFE0}" dt="2024-08-11T06:51:48.277" v="3105" actId="207"/>
          <ac:spMkLst>
            <pc:docMk/>
            <pc:sldMk cId="447490050" sldId="3623"/>
            <ac:spMk id="19" creationId="{73D486F5-7B56-D79D-EEEE-E2C5FBBE7A35}"/>
          </ac:spMkLst>
        </pc:spChg>
        <pc:spChg chg="mod">
          <ac:chgData name="stacksimplify Team" userId="30f9c473cae68561" providerId="LiveId" clId="{44F2EAF6-8EE6-7F48-975A-1D8E4D34FFE0}" dt="2024-08-11T06:39:53.700" v="2464" actId="20577"/>
          <ac:spMkLst>
            <pc:docMk/>
            <pc:sldMk cId="447490050" sldId="3623"/>
            <ac:spMk id="20" creationId="{0E2A4B30-C062-4CB6-B378-1B33CA34423B}"/>
          </ac:spMkLst>
        </pc:spChg>
        <pc:spChg chg="mod">
          <ac:chgData name="stacksimplify Team" userId="30f9c473cae68561" providerId="LiveId" clId="{44F2EAF6-8EE6-7F48-975A-1D8E4D34FFE0}" dt="2024-08-11T06:51:39.938" v="3103" actId="207"/>
          <ac:spMkLst>
            <pc:docMk/>
            <pc:sldMk cId="447490050" sldId="3623"/>
            <ac:spMk id="21" creationId="{1E841D60-CA91-4892-B0A2-A241DFE6EE82}"/>
          </ac:spMkLst>
        </pc:spChg>
        <pc:spChg chg="mod">
          <ac:chgData name="stacksimplify Team" userId="30f9c473cae68561" providerId="LiveId" clId="{44F2EAF6-8EE6-7F48-975A-1D8E4D34FFE0}" dt="2024-08-11T06:50:26.253" v="3018" actId="20577"/>
          <ac:spMkLst>
            <pc:docMk/>
            <pc:sldMk cId="447490050" sldId="3623"/>
            <ac:spMk id="22" creationId="{4F6055CB-391D-4AB3-3096-3F228BA81948}"/>
          </ac:spMkLst>
        </pc:spChg>
        <pc:spChg chg="add del mod">
          <ac:chgData name="stacksimplify Team" userId="30f9c473cae68561" providerId="LiveId" clId="{44F2EAF6-8EE6-7F48-975A-1D8E4D34FFE0}" dt="2024-08-11T07:14:43.942" v="3775" actId="478"/>
          <ac:spMkLst>
            <pc:docMk/>
            <pc:sldMk cId="447490050" sldId="3623"/>
            <ac:spMk id="23" creationId="{41E8A68A-DB6B-86F0-8596-6CD14C32983B}"/>
          </ac:spMkLst>
        </pc:spChg>
        <pc:spChg chg="add mod">
          <ac:chgData name="stacksimplify Team" userId="30f9c473cae68561" providerId="LiveId" clId="{44F2EAF6-8EE6-7F48-975A-1D8E4D34FFE0}" dt="2024-08-11T07:15:30.857" v="3807" actId="14100"/>
          <ac:spMkLst>
            <pc:docMk/>
            <pc:sldMk cId="447490050" sldId="3623"/>
            <ac:spMk id="24" creationId="{DBB6FC4E-508C-024B-AA25-6B933ED0843E}"/>
          </ac:spMkLst>
        </pc:spChg>
        <pc:spChg chg="mod">
          <ac:chgData name="stacksimplify Team" userId="30f9c473cae68561" providerId="LiveId" clId="{44F2EAF6-8EE6-7F48-975A-1D8E4D34FFE0}" dt="2024-08-11T06:41:22.659" v="2810" actId="20577"/>
          <ac:spMkLst>
            <pc:docMk/>
            <pc:sldMk cId="447490050" sldId="3623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1T06:38:23.705" v="2402" actId="478"/>
          <ac:picMkLst>
            <pc:docMk/>
            <pc:sldMk cId="447490050" sldId="3623"/>
            <ac:picMk id="3" creationId="{F17F6D00-8680-8AE0-DB21-5A541EA7F9D3}"/>
          </ac:picMkLst>
        </pc:picChg>
        <pc:picChg chg="add del mod">
          <ac:chgData name="stacksimplify Team" userId="30f9c473cae68561" providerId="LiveId" clId="{44F2EAF6-8EE6-7F48-975A-1D8E4D34FFE0}" dt="2024-08-11T07:12:50.871" v="3715" actId="478"/>
          <ac:picMkLst>
            <pc:docMk/>
            <pc:sldMk cId="447490050" sldId="3623"/>
            <ac:picMk id="7" creationId="{5EE32872-11F9-9BC6-9D4B-BE39968F73E6}"/>
          </ac:picMkLst>
        </pc:picChg>
        <pc:picChg chg="add mod">
          <ac:chgData name="stacksimplify Team" userId="30f9c473cae68561" providerId="LiveId" clId="{44F2EAF6-8EE6-7F48-975A-1D8E4D34FFE0}" dt="2024-08-11T07:13:13.168" v="3718" actId="14100"/>
          <ac:picMkLst>
            <pc:docMk/>
            <pc:sldMk cId="447490050" sldId="3623"/>
            <ac:picMk id="10" creationId="{2B85B0F0-BE61-B60D-2036-B62C333BC151}"/>
          </ac:picMkLst>
        </pc:picChg>
      </pc:sldChg>
      <pc:sldChg chg="addSp modSp add mod modAnim">
        <pc:chgData name="stacksimplify Team" userId="30f9c473cae68561" providerId="LiveId" clId="{44F2EAF6-8EE6-7F48-975A-1D8E4D34FFE0}" dt="2024-08-20T10:15:36.599" v="20626"/>
        <pc:sldMkLst>
          <pc:docMk/>
          <pc:sldMk cId="823592105" sldId="3624"/>
        </pc:sldMkLst>
        <pc:spChg chg="add mod">
          <ac:chgData name="stacksimplify Team" userId="30f9c473cae68561" providerId="LiveId" clId="{44F2EAF6-8EE6-7F48-975A-1D8E4D34FFE0}" dt="2024-08-11T06:44:16.942" v="2822" actId="1076"/>
          <ac:spMkLst>
            <pc:docMk/>
            <pc:sldMk cId="823592105" sldId="3624"/>
            <ac:spMk id="4" creationId="{A1A0EB50-CFA3-567D-ABC1-8D22C96D21C3}"/>
          </ac:spMkLst>
        </pc:spChg>
        <pc:spChg chg="add mod">
          <ac:chgData name="stacksimplify Team" userId="30f9c473cae68561" providerId="LiveId" clId="{44F2EAF6-8EE6-7F48-975A-1D8E4D34FFE0}" dt="2024-08-20T10:15:25.699" v="20625" actId="207"/>
          <ac:spMkLst>
            <pc:docMk/>
            <pc:sldMk cId="823592105" sldId="3624"/>
            <ac:spMk id="25" creationId="{394FC942-16E5-8F2F-2235-40B599908633}"/>
          </ac:spMkLst>
        </pc:spChg>
      </pc:sldChg>
      <pc:sldChg chg="addSp modSp add mod modAnim">
        <pc:chgData name="stacksimplify Team" userId="30f9c473cae68561" providerId="LiveId" clId="{44F2EAF6-8EE6-7F48-975A-1D8E4D34FFE0}" dt="2024-08-20T10:15:54.897" v="20631" actId="207"/>
        <pc:sldMkLst>
          <pc:docMk/>
          <pc:sldMk cId="1070048673" sldId="3625"/>
        </pc:sldMkLst>
        <pc:spChg chg="add mod">
          <ac:chgData name="stacksimplify Team" userId="30f9c473cae68561" providerId="LiveId" clId="{44F2EAF6-8EE6-7F48-975A-1D8E4D34FFE0}" dt="2024-08-20T10:15:54.897" v="20631" actId="207"/>
          <ac:spMkLst>
            <pc:docMk/>
            <pc:sldMk cId="1070048673" sldId="3625"/>
            <ac:spMk id="9" creationId="{3C6EAA37-A124-9A14-481C-FCE4DFF2BF76}"/>
          </ac:spMkLst>
        </pc:spChg>
        <pc:spChg chg="add mod">
          <ac:chgData name="stacksimplify Team" userId="30f9c473cae68561" providerId="LiveId" clId="{44F2EAF6-8EE6-7F48-975A-1D8E4D34FFE0}" dt="2024-08-11T06:44:04.728" v="2821" actId="1076"/>
          <ac:spMkLst>
            <pc:docMk/>
            <pc:sldMk cId="1070048673" sldId="3625"/>
            <ac:spMk id="10" creationId="{8C5FE087-867A-D47D-E725-EA8BDAB2553B}"/>
          </ac:spMkLst>
        </pc:spChg>
      </pc:sldChg>
      <pc:sldChg chg="modSp add">
        <pc:chgData name="stacksimplify Team" userId="30f9c473cae68561" providerId="LiveId" clId="{44F2EAF6-8EE6-7F48-975A-1D8E4D34FFE0}" dt="2024-08-20T10:23:55.865" v="20639" actId="20577"/>
        <pc:sldMkLst>
          <pc:docMk/>
          <pc:sldMk cId="1620912932" sldId="3626"/>
        </pc:sldMkLst>
        <pc:spChg chg="mod">
          <ac:chgData name="stacksimplify Team" userId="30f9c473cae68561" providerId="LiveId" clId="{44F2EAF6-8EE6-7F48-975A-1D8E4D34FFE0}" dt="2024-08-20T10:23:55.865" v="20639" actId="20577"/>
          <ac:spMkLst>
            <pc:docMk/>
            <pc:sldMk cId="1620912932" sldId="3626"/>
            <ac:spMk id="12" creationId="{309B0CF0-FFF3-1317-6E09-9F56075266E8}"/>
          </ac:spMkLst>
        </pc:spChg>
        <pc:spChg chg="mod">
          <ac:chgData name="stacksimplify Team" userId="30f9c473cae68561" providerId="LiveId" clId="{44F2EAF6-8EE6-7F48-975A-1D8E4D34FFE0}" dt="2024-08-11T06:49:22.122" v="3011" actId="20577"/>
          <ac:spMkLst>
            <pc:docMk/>
            <pc:sldMk cId="1620912932" sldId="3626"/>
            <ac:spMk id="13" creationId="{7ADD7CC3-2940-5F4F-9095-CCCDD828637D}"/>
          </ac:spMkLst>
        </pc:spChg>
        <pc:spChg chg="mod">
          <ac:chgData name="stacksimplify Team" userId="30f9c473cae68561" providerId="LiveId" clId="{44F2EAF6-8EE6-7F48-975A-1D8E4D34FFE0}" dt="2024-08-11T06:49:15.895" v="2995" actId="20577"/>
          <ac:spMkLst>
            <pc:docMk/>
            <pc:sldMk cId="1620912932" sldId="3626"/>
            <ac:spMk id="14" creationId="{E4858457-FE51-F2A4-5AD3-7082138509A7}"/>
          </ac:spMkLst>
        </pc:spChg>
        <pc:spChg chg="mod">
          <ac:chgData name="stacksimplify Team" userId="30f9c473cae68561" providerId="LiveId" clId="{44F2EAF6-8EE6-7F48-975A-1D8E4D34FFE0}" dt="2024-08-11T06:45:43.112" v="2847" actId="20577"/>
          <ac:spMkLst>
            <pc:docMk/>
            <pc:sldMk cId="1620912932" sldId="3626"/>
            <ac:spMk id="19" creationId="{43ADF147-4B5A-7A19-9606-584EDBB22310}"/>
          </ac:spMkLst>
        </pc:spChg>
        <pc:spChg chg="mod">
          <ac:chgData name="stacksimplify Team" userId="30f9c473cae68561" providerId="LiveId" clId="{44F2EAF6-8EE6-7F48-975A-1D8E4D34FFE0}" dt="2024-08-11T06:48:58.381" v="2978" actId="20577"/>
          <ac:spMkLst>
            <pc:docMk/>
            <pc:sldMk cId="1620912932" sldId="3626"/>
            <ac:spMk id="20" creationId="{A93506EB-BD67-7462-6961-0778680FAA1A}"/>
          </ac:spMkLst>
        </pc:spChg>
        <pc:spChg chg="mod">
          <ac:chgData name="stacksimplify Team" userId="30f9c473cae68561" providerId="LiveId" clId="{44F2EAF6-8EE6-7F48-975A-1D8E4D34FFE0}" dt="2024-08-11T06:48:20.976" v="2892" actId="20577"/>
          <ac:spMkLst>
            <pc:docMk/>
            <pc:sldMk cId="1620912932" sldId="3626"/>
            <ac:spMk id="22" creationId="{B88EF5B9-9882-31B2-E4A6-68E8DBCB13BF}"/>
          </ac:spMkLst>
        </pc:spChg>
      </pc:sldChg>
      <pc:sldChg chg="modSp add mod">
        <pc:chgData name="stacksimplify Team" userId="30f9c473cae68561" providerId="LiveId" clId="{44F2EAF6-8EE6-7F48-975A-1D8E4D34FFE0}" dt="2024-08-11T07:21:41.829" v="4012" actId="1076"/>
        <pc:sldMkLst>
          <pc:docMk/>
          <pc:sldMk cId="2177280289" sldId="3627"/>
        </pc:sldMkLst>
        <pc:spChg chg="mod">
          <ac:chgData name="stacksimplify Team" userId="30f9c473cae68561" providerId="LiveId" clId="{44F2EAF6-8EE6-7F48-975A-1D8E4D34FFE0}" dt="2024-08-11T07:21:41.829" v="4012" actId="1076"/>
          <ac:spMkLst>
            <pc:docMk/>
            <pc:sldMk cId="2177280289" sldId="3627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1T06:53:14.089" v="3133" actId="20577"/>
          <ac:spMkLst>
            <pc:docMk/>
            <pc:sldMk cId="2177280289" sldId="3627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11T07:20:07.081" v="3989" actId="20577"/>
          <ac:spMkLst>
            <pc:docMk/>
            <pc:sldMk cId="2177280289" sldId="3627"/>
            <ac:spMk id="12" creationId="{F5738EC9-8EFA-905C-06C9-910FBDB941B5}"/>
          </ac:spMkLst>
        </pc:spChg>
      </pc:sldChg>
      <pc:sldChg chg="add del">
        <pc:chgData name="stacksimplify Team" userId="30f9c473cae68561" providerId="LiveId" clId="{44F2EAF6-8EE6-7F48-975A-1D8E4D34FFE0}" dt="2024-08-11T06:44:25.332" v="2823" actId="2696"/>
        <pc:sldMkLst>
          <pc:docMk/>
          <pc:sldMk cId="3916286124" sldId="3627"/>
        </pc:sldMkLst>
      </pc:sldChg>
      <pc:sldChg chg="addSp delSp modSp add del mod modAnim">
        <pc:chgData name="stacksimplify Team" userId="30f9c473cae68561" providerId="LiveId" clId="{44F2EAF6-8EE6-7F48-975A-1D8E4D34FFE0}" dt="2024-08-11T07:01:55.615" v="3226" actId="2696"/>
        <pc:sldMkLst>
          <pc:docMk/>
          <pc:sldMk cId="4016857189" sldId="3628"/>
        </pc:sldMkLst>
        <pc:spChg chg="add mod">
          <ac:chgData name="stacksimplify Team" userId="30f9c473cae68561" providerId="LiveId" clId="{44F2EAF6-8EE6-7F48-975A-1D8E4D34FFE0}" dt="2024-08-11T06:54:36.130" v="3178" actId="1076"/>
          <ac:spMkLst>
            <pc:docMk/>
            <pc:sldMk cId="4016857189" sldId="3628"/>
            <ac:spMk id="4" creationId="{71F52B67-ED03-A14A-63E2-EBA2A73A8F86}"/>
          </ac:spMkLst>
        </pc:spChg>
        <pc:spChg chg="del">
          <ac:chgData name="stacksimplify Team" userId="30f9c473cae68561" providerId="LiveId" clId="{44F2EAF6-8EE6-7F48-975A-1D8E4D34FFE0}" dt="2024-08-11T06:55:06.250" v="3186" actId="478"/>
          <ac:spMkLst>
            <pc:docMk/>
            <pc:sldMk cId="4016857189" sldId="3628"/>
            <ac:spMk id="37" creationId="{F3163E70-C102-C06B-1101-5DF33F7B70F1}"/>
          </ac:spMkLst>
        </pc:spChg>
        <pc:spChg chg="del">
          <ac:chgData name="stacksimplify Team" userId="30f9c473cae68561" providerId="LiveId" clId="{44F2EAF6-8EE6-7F48-975A-1D8E4D34FFE0}" dt="2024-08-11T06:55:08.465" v="3187" actId="478"/>
          <ac:spMkLst>
            <pc:docMk/>
            <pc:sldMk cId="4016857189" sldId="3628"/>
            <ac:spMk id="39" creationId="{51671A5B-C5F0-C9E8-6427-D3AEAA322778}"/>
          </ac:spMkLst>
        </pc:spChg>
        <pc:spChg chg="mod">
          <ac:chgData name="stacksimplify Team" userId="30f9c473cae68561" providerId="LiveId" clId="{44F2EAF6-8EE6-7F48-975A-1D8E4D34FFE0}" dt="2024-08-11T06:56:14.297" v="3199" actId="1076"/>
          <ac:spMkLst>
            <pc:docMk/>
            <pc:sldMk cId="4016857189" sldId="3628"/>
            <ac:spMk id="80" creationId="{A2E3437A-9235-282A-BD33-3F64308F1883}"/>
          </ac:spMkLst>
        </pc:spChg>
        <pc:spChg chg="mod">
          <ac:chgData name="stacksimplify Team" userId="30f9c473cae68561" providerId="LiveId" clId="{44F2EAF6-8EE6-7F48-975A-1D8E4D34FFE0}" dt="2024-08-11T06:54:55.662" v="3185" actId="20577"/>
          <ac:spMkLst>
            <pc:docMk/>
            <pc:sldMk cId="4016857189" sldId="3628"/>
            <ac:spMk id="97" creationId="{81998C40-0086-E522-059D-58345AE345F9}"/>
          </ac:spMkLst>
        </pc:spChg>
        <pc:picChg chg="add mod">
          <ac:chgData name="stacksimplify Team" userId="30f9c473cae68561" providerId="LiveId" clId="{44F2EAF6-8EE6-7F48-975A-1D8E4D34FFE0}" dt="2024-08-11T06:54:36.130" v="3178" actId="1076"/>
          <ac:picMkLst>
            <pc:docMk/>
            <pc:sldMk cId="4016857189" sldId="3628"/>
            <ac:picMk id="25" creationId="{A4248A5D-BC43-7D39-A664-8A7124B75568}"/>
          </ac:picMkLst>
        </pc:picChg>
        <pc:cxnChg chg="add mod">
          <ac:chgData name="stacksimplify Team" userId="30f9c473cae68561" providerId="LiveId" clId="{44F2EAF6-8EE6-7F48-975A-1D8E4D34FFE0}" dt="2024-08-11T06:56:06.366" v="3198" actId="692"/>
          <ac:cxnSpMkLst>
            <pc:docMk/>
            <pc:sldMk cId="4016857189" sldId="3628"/>
            <ac:cxnSpMk id="35" creationId="{E20AE974-9606-B09B-D7B4-7CF3CC0E30B4}"/>
          </ac:cxnSpMkLst>
        </pc:cxnChg>
        <pc:cxnChg chg="del mod">
          <ac:chgData name="stacksimplify Team" userId="30f9c473cae68561" providerId="LiveId" clId="{44F2EAF6-8EE6-7F48-975A-1D8E4D34FFE0}" dt="2024-08-11T06:55:18.185" v="3188" actId="478"/>
          <ac:cxnSpMkLst>
            <pc:docMk/>
            <pc:sldMk cId="4016857189" sldId="3628"/>
            <ac:cxnSpMk id="57" creationId="{13A8E14B-E8B7-C3C3-EBB6-2AA1DC240ABB}"/>
          </ac:cxnSpMkLst>
        </pc:cxnChg>
        <pc:cxnChg chg="mod">
          <ac:chgData name="stacksimplify Team" userId="30f9c473cae68561" providerId="LiveId" clId="{44F2EAF6-8EE6-7F48-975A-1D8E4D34FFE0}" dt="2024-08-11T06:56:20.183" v="3200" actId="692"/>
          <ac:cxnSpMkLst>
            <pc:docMk/>
            <pc:sldMk cId="4016857189" sldId="3628"/>
            <ac:cxnSpMk id="60" creationId="{611860F1-42BB-442A-82B0-BD27A08433A0}"/>
          </ac:cxnSpMkLst>
        </pc:cxnChg>
        <pc:cxnChg chg="del mod">
          <ac:chgData name="stacksimplify Team" userId="30f9c473cae68561" providerId="LiveId" clId="{44F2EAF6-8EE6-7F48-975A-1D8E4D34FFE0}" dt="2024-08-11T06:55:22.347" v="3190" actId="478"/>
          <ac:cxnSpMkLst>
            <pc:docMk/>
            <pc:sldMk cId="4016857189" sldId="3628"/>
            <ac:cxnSpMk id="65" creationId="{8B8EA565-4543-9A18-7803-FBF50F8BF2C5}"/>
          </ac:cxnSpMkLst>
        </pc:cxnChg>
        <pc:cxnChg chg="del mod">
          <ac:chgData name="stacksimplify Team" userId="30f9c473cae68561" providerId="LiveId" clId="{44F2EAF6-8EE6-7F48-975A-1D8E4D34FFE0}" dt="2024-08-11T06:55:20.526" v="3189" actId="478"/>
          <ac:cxnSpMkLst>
            <pc:docMk/>
            <pc:sldMk cId="4016857189" sldId="3628"/>
            <ac:cxnSpMk id="78" creationId="{EC0713F9-BB0E-13AB-CCCD-7D9F0E8A2C6F}"/>
          </ac:cxnSpMkLst>
        </pc:cxnChg>
      </pc:sldChg>
      <pc:sldChg chg="addSp delSp modSp add mod ord modAnim">
        <pc:chgData name="stacksimplify Team" userId="30f9c473cae68561" providerId="LiveId" clId="{44F2EAF6-8EE6-7F48-975A-1D8E4D34FFE0}" dt="2024-08-21T00:45:55.550" v="20774" actId="1076"/>
        <pc:sldMkLst>
          <pc:docMk/>
          <pc:sldMk cId="3014574767" sldId="3629"/>
        </pc:sldMkLst>
        <pc:spChg chg="del">
          <ac:chgData name="stacksimplify Team" userId="30f9c473cae68561" providerId="LiveId" clId="{44F2EAF6-8EE6-7F48-975A-1D8E4D34FFE0}" dt="2024-08-11T06:57:22.637" v="3202" actId="478"/>
          <ac:spMkLst>
            <pc:docMk/>
            <pc:sldMk cId="3014574767" sldId="3629"/>
            <ac:spMk id="4" creationId="{71F52B67-ED03-A14A-63E2-EBA2A73A8F86}"/>
          </ac:spMkLst>
        </pc:spChg>
        <pc:spChg chg="add mod">
          <ac:chgData name="stacksimplify Team" userId="30f9c473cae68561" providerId="LiveId" clId="{44F2EAF6-8EE6-7F48-975A-1D8E4D34FFE0}" dt="2024-08-11T06:58:01.430" v="3210" actId="1076"/>
          <ac:spMkLst>
            <pc:docMk/>
            <pc:sldMk cId="3014574767" sldId="3629"/>
            <ac:spMk id="32" creationId="{1651397D-8B1C-A32B-0CFB-9C332BAD0EC6}"/>
          </ac:spMkLst>
        </pc:spChg>
        <pc:spChg chg="add mod">
          <ac:chgData name="stacksimplify Team" userId="30f9c473cae68561" providerId="LiveId" clId="{44F2EAF6-8EE6-7F48-975A-1D8E4D34FFE0}" dt="2024-08-11T06:58:01.430" v="3210" actId="1076"/>
          <ac:spMkLst>
            <pc:docMk/>
            <pc:sldMk cId="3014574767" sldId="3629"/>
            <ac:spMk id="37" creationId="{FBD5E7B8-17A7-0CC4-0275-09281B073F42}"/>
          </ac:spMkLst>
        </pc:spChg>
        <pc:spChg chg="mod">
          <ac:chgData name="stacksimplify Team" userId="30f9c473cae68561" providerId="LiveId" clId="{44F2EAF6-8EE6-7F48-975A-1D8E4D34FFE0}" dt="2024-08-11T06:58:38.458" v="3220" actId="1076"/>
          <ac:spMkLst>
            <pc:docMk/>
            <pc:sldMk cId="3014574767" sldId="3629"/>
            <ac:spMk id="38" creationId="{A20FF4D7-5015-9BD6-44E7-18C1AF99F5B4}"/>
          </ac:spMkLst>
        </pc:spChg>
        <pc:spChg chg="add mod">
          <ac:chgData name="stacksimplify Team" userId="30f9c473cae68561" providerId="LiveId" clId="{44F2EAF6-8EE6-7F48-975A-1D8E4D34FFE0}" dt="2024-08-11T06:58:01.430" v="3210" actId="1076"/>
          <ac:spMkLst>
            <pc:docMk/>
            <pc:sldMk cId="3014574767" sldId="3629"/>
            <ac:spMk id="39" creationId="{4A6315CA-4B64-9EC4-598D-73B72C84B000}"/>
          </ac:spMkLst>
        </pc:spChg>
        <pc:spChg chg="mod">
          <ac:chgData name="stacksimplify Team" userId="30f9c473cae68561" providerId="LiveId" clId="{44F2EAF6-8EE6-7F48-975A-1D8E4D34FFE0}" dt="2024-08-11T06:58:35.140" v="3219" actId="1076"/>
          <ac:spMkLst>
            <pc:docMk/>
            <pc:sldMk cId="3014574767" sldId="3629"/>
            <ac:spMk id="40" creationId="{7D6439E5-3257-B811-F8E0-F8E71E2C32C0}"/>
          </ac:spMkLst>
        </pc:spChg>
        <pc:spChg chg="mod">
          <ac:chgData name="stacksimplify Team" userId="30f9c473cae68561" providerId="LiveId" clId="{44F2EAF6-8EE6-7F48-975A-1D8E4D34FFE0}" dt="2024-08-21T00:44:01.071" v="20755" actId="1035"/>
          <ac:spMkLst>
            <pc:docMk/>
            <pc:sldMk cId="3014574767" sldId="3629"/>
            <ac:spMk id="55" creationId="{AA02C107-D1FB-994C-4B04-29149E5BB2C6}"/>
          </ac:spMkLst>
        </pc:spChg>
        <pc:spChg chg="add mod">
          <ac:chgData name="stacksimplify Team" userId="30f9c473cae68561" providerId="LiveId" clId="{44F2EAF6-8EE6-7F48-975A-1D8E4D34FFE0}" dt="2024-08-21T00:44:29.243" v="20767" actId="207"/>
          <ac:spMkLst>
            <pc:docMk/>
            <pc:sldMk cId="3014574767" sldId="3629"/>
            <ac:spMk id="61" creationId="{27E8C6F8-3F41-72EB-33AB-D9E7627B6B9E}"/>
          </ac:spMkLst>
        </pc:spChg>
        <pc:spChg chg="add mod">
          <ac:chgData name="stacksimplify Team" userId="30f9c473cae68561" providerId="LiveId" clId="{44F2EAF6-8EE6-7F48-975A-1D8E4D34FFE0}" dt="2024-08-13T02:20:59.284" v="5557" actId="207"/>
          <ac:spMkLst>
            <pc:docMk/>
            <pc:sldMk cId="3014574767" sldId="3629"/>
            <ac:spMk id="78" creationId="{8FAB36D6-77A9-3176-373E-23C985CEC4A2}"/>
          </ac:spMkLst>
        </pc:spChg>
        <pc:spChg chg="add mod">
          <ac:chgData name="stacksimplify Team" userId="30f9c473cae68561" providerId="LiveId" clId="{44F2EAF6-8EE6-7F48-975A-1D8E4D34FFE0}" dt="2024-08-13T02:20:59.284" v="5557" actId="207"/>
          <ac:spMkLst>
            <pc:docMk/>
            <pc:sldMk cId="3014574767" sldId="3629"/>
            <ac:spMk id="79" creationId="{3F226345-DD09-1220-EAA6-E4A18244F9B7}"/>
          </ac:spMkLst>
        </pc:spChg>
        <pc:spChg chg="mod">
          <ac:chgData name="stacksimplify Team" userId="30f9c473cae68561" providerId="LiveId" clId="{44F2EAF6-8EE6-7F48-975A-1D8E4D34FFE0}" dt="2024-08-11T06:58:20.477" v="3216" actId="1076"/>
          <ac:spMkLst>
            <pc:docMk/>
            <pc:sldMk cId="3014574767" sldId="3629"/>
            <ac:spMk id="80" creationId="{A2E3437A-9235-282A-BD33-3F64308F1883}"/>
          </ac:spMkLst>
        </pc:spChg>
        <pc:spChg chg="add mod">
          <ac:chgData name="stacksimplify Team" userId="30f9c473cae68561" providerId="LiveId" clId="{44F2EAF6-8EE6-7F48-975A-1D8E4D34FFE0}" dt="2024-08-21T00:45:55.550" v="20774" actId="1076"/>
          <ac:spMkLst>
            <pc:docMk/>
            <pc:sldMk cId="3014574767" sldId="3629"/>
            <ac:spMk id="81" creationId="{4FF58D28-E1B9-6CFC-291C-0C6A1A586E61}"/>
          </ac:spMkLst>
        </pc:spChg>
        <pc:spChg chg="mod">
          <ac:chgData name="stacksimplify Team" userId="30f9c473cae68561" providerId="LiveId" clId="{44F2EAF6-8EE6-7F48-975A-1D8E4D34FFE0}" dt="2024-08-21T00:44:22.250" v="20766" actId="14100"/>
          <ac:spMkLst>
            <pc:docMk/>
            <pc:sldMk cId="3014574767" sldId="3629"/>
            <ac:spMk id="86" creationId="{C5A6E186-F174-5069-2E15-3BD7CEF626D2}"/>
          </ac:spMkLst>
        </pc:spChg>
        <pc:picChg chg="del">
          <ac:chgData name="stacksimplify Team" userId="30f9c473cae68561" providerId="LiveId" clId="{44F2EAF6-8EE6-7F48-975A-1D8E4D34FFE0}" dt="2024-08-11T06:57:22.637" v="3202" actId="478"/>
          <ac:picMkLst>
            <pc:docMk/>
            <pc:sldMk cId="3014574767" sldId="3629"/>
            <ac:picMk id="25" creationId="{A4248A5D-BC43-7D39-A664-8A7124B75568}"/>
          </ac:picMkLst>
        </pc:picChg>
        <pc:picChg chg="add mod">
          <ac:chgData name="stacksimplify Team" userId="30f9c473cae68561" providerId="LiveId" clId="{44F2EAF6-8EE6-7F48-975A-1D8E4D34FFE0}" dt="2024-08-11T06:58:01.430" v="3210" actId="1076"/>
          <ac:picMkLst>
            <pc:docMk/>
            <pc:sldMk cId="3014574767" sldId="3629"/>
            <ac:picMk id="33" creationId="{0674D9BE-31B5-D9BF-C850-C922A23A44F6}"/>
          </ac:picMkLst>
        </pc:picChg>
        <pc:picChg chg="add mod">
          <ac:chgData name="stacksimplify Team" userId="30f9c473cae68561" providerId="LiveId" clId="{44F2EAF6-8EE6-7F48-975A-1D8E4D34FFE0}" dt="2024-08-11T06:58:01.430" v="3210" actId="1076"/>
          <ac:picMkLst>
            <pc:docMk/>
            <pc:sldMk cId="3014574767" sldId="3629"/>
            <ac:picMk id="34" creationId="{5B06AE29-D48E-063F-0D1B-EDEA218FDA45}"/>
          </ac:picMkLst>
        </pc:picChg>
        <pc:picChg chg="mod">
          <ac:chgData name="stacksimplify Team" userId="30f9c473cae68561" providerId="LiveId" clId="{44F2EAF6-8EE6-7F48-975A-1D8E4D34FFE0}" dt="2024-08-21T00:44:01.071" v="20755" actId="1035"/>
          <ac:picMkLst>
            <pc:docMk/>
            <pc:sldMk cId="3014574767" sldId="3629"/>
            <ac:picMk id="43" creationId="{FBE3A744-F5F8-0E26-752E-D037E29DFD6F}"/>
          </ac:picMkLst>
        </pc:picChg>
        <pc:picChg chg="mod">
          <ac:chgData name="stacksimplify Team" userId="30f9c473cae68561" providerId="LiveId" clId="{44F2EAF6-8EE6-7F48-975A-1D8E4D34FFE0}" dt="2024-08-21T00:44:01.071" v="20755" actId="1035"/>
          <ac:picMkLst>
            <pc:docMk/>
            <pc:sldMk cId="3014574767" sldId="3629"/>
            <ac:picMk id="54" creationId="{BA64FCA0-25ED-85E6-B43D-D08CD91E60FA}"/>
          </ac:picMkLst>
        </pc:picChg>
        <pc:cxnChg chg="mod">
          <ac:chgData name="stacksimplify Team" userId="30f9c473cae68561" providerId="LiveId" clId="{44F2EAF6-8EE6-7F48-975A-1D8E4D34FFE0}" dt="2024-08-21T00:44:44.407" v="20770" actId="692"/>
          <ac:cxnSpMkLst>
            <pc:docMk/>
            <pc:sldMk cId="3014574767" sldId="3629"/>
            <ac:cxnSpMk id="30" creationId="{AF6D77DA-54D7-47E4-4229-D4127A14D620}"/>
          </ac:cxnSpMkLst>
        </pc:cxnChg>
        <pc:cxnChg chg="mod">
          <ac:chgData name="stacksimplify Team" userId="30f9c473cae68561" providerId="LiveId" clId="{44F2EAF6-8EE6-7F48-975A-1D8E4D34FFE0}" dt="2024-08-11T06:58:24.859" v="3217" actId="14100"/>
          <ac:cxnSpMkLst>
            <pc:docMk/>
            <pc:sldMk cId="3014574767" sldId="3629"/>
            <ac:cxnSpMk id="35" creationId="{E20AE974-9606-B09B-D7B4-7CF3CC0E30B4}"/>
          </ac:cxnSpMkLst>
        </pc:cxnChg>
        <pc:cxnChg chg="mod">
          <ac:chgData name="stacksimplify Team" userId="30f9c473cae68561" providerId="LiveId" clId="{44F2EAF6-8EE6-7F48-975A-1D8E4D34FFE0}" dt="2024-08-21T00:44:44.407" v="20770" actId="692"/>
          <ac:cxnSpMkLst>
            <pc:docMk/>
            <pc:sldMk cId="3014574767" sldId="3629"/>
            <ac:cxnSpMk id="36" creationId="{ECD04150-3924-A6BE-3673-285D126A750B}"/>
          </ac:cxnSpMkLst>
        </pc:cxnChg>
        <pc:cxnChg chg="mod">
          <ac:chgData name="stacksimplify Team" userId="30f9c473cae68561" providerId="LiveId" clId="{44F2EAF6-8EE6-7F48-975A-1D8E4D34FFE0}" dt="2024-08-11T06:58:07.112" v="3212" actId="14100"/>
          <ac:cxnSpMkLst>
            <pc:docMk/>
            <pc:sldMk cId="3014574767" sldId="3629"/>
            <ac:cxnSpMk id="60" creationId="{611860F1-42BB-442A-82B0-BD27A08433A0}"/>
          </ac:cxnSpMkLst>
        </pc:cxnChg>
        <pc:cxnChg chg="mod">
          <ac:chgData name="stacksimplify Team" userId="30f9c473cae68561" providerId="LiveId" clId="{44F2EAF6-8EE6-7F48-975A-1D8E4D34FFE0}" dt="2024-08-21T00:44:01.071" v="20755" actId="1035"/>
          <ac:cxnSpMkLst>
            <pc:docMk/>
            <pc:sldMk cId="3014574767" sldId="3629"/>
            <ac:cxnSpMk id="62" creationId="{33D2768F-6A48-391E-05E0-9952FD783504}"/>
          </ac:cxnSpMkLst>
        </pc:cxnChg>
        <pc:cxnChg chg="add del mod">
          <ac:chgData name="stacksimplify Team" userId="30f9c473cae68561" providerId="LiveId" clId="{44F2EAF6-8EE6-7F48-975A-1D8E4D34FFE0}" dt="2024-08-11T06:59:31.797" v="3225" actId="478"/>
          <ac:cxnSpMkLst>
            <pc:docMk/>
            <pc:sldMk cId="3014574767" sldId="3629"/>
            <ac:cxnSpMk id="65" creationId="{35BC95E5-8E3C-AA30-B888-95EEF571A139}"/>
          </ac:cxnSpMkLst>
        </pc:cxnChg>
        <pc:cxnChg chg="mod">
          <ac:chgData name="stacksimplify Team" userId="30f9c473cae68561" providerId="LiveId" clId="{44F2EAF6-8EE6-7F48-975A-1D8E4D34FFE0}" dt="2024-08-21T00:44:22.250" v="20766" actId="14100"/>
          <ac:cxnSpMkLst>
            <pc:docMk/>
            <pc:sldMk cId="3014574767" sldId="3629"/>
            <ac:cxnSpMk id="67" creationId="{B8B7CF85-F891-1F7E-A9F3-1E72192BA61B}"/>
          </ac:cxnSpMkLst>
        </pc:cxnChg>
        <pc:cxnChg chg="add mod">
          <ac:chgData name="stacksimplify Team" userId="30f9c473cae68561" providerId="LiveId" clId="{44F2EAF6-8EE6-7F48-975A-1D8E4D34FFE0}" dt="2024-08-13T02:21:04.771" v="5558" actId="692"/>
          <ac:cxnSpMkLst>
            <pc:docMk/>
            <pc:sldMk cId="3014574767" sldId="3629"/>
            <ac:cxnSpMk id="76" creationId="{92DB613A-16BE-2383-C0FB-8966CBDBC8E4}"/>
          </ac:cxnSpMkLst>
        </pc:cxnChg>
        <pc:cxnChg chg="del mod">
          <ac:chgData name="stacksimplify Team" userId="30f9c473cae68561" providerId="LiveId" clId="{44F2EAF6-8EE6-7F48-975A-1D8E4D34FFE0}" dt="2024-08-21T00:44:05.579" v="20756" actId="478"/>
          <ac:cxnSpMkLst>
            <pc:docMk/>
            <pc:sldMk cId="3014574767" sldId="3629"/>
            <ac:cxnSpMk id="88" creationId="{3E59895F-0B45-2DC3-9559-0F2EFB85BF32}"/>
          </ac:cxnSpMkLst>
        </pc:cxnChg>
      </pc:sldChg>
      <pc:sldChg chg="addSp delSp modSp add mod modAnim">
        <pc:chgData name="stacksimplify Team" userId="30f9c473cae68561" providerId="LiveId" clId="{44F2EAF6-8EE6-7F48-975A-1D8E4D34FFE0}" dt="2024-08-20T12:30:38.156" v="20656"/>
        <pc:sldMkLst>
          <pc:docMk/>
          <pc:sldMk cId="1063245801" sldId="3630"/>
        </pc:sldMkLst>
        <pc:spChg chg="mod">
          <ac:chgData name="stacksimplify Team" userId="30f9c473cae68561" providerId="LiveId" clId="{44F2EAF6-8EE6-7F48-975A-1D8E4D34FFE0}" dt="2024-08-20T12:30:09.912" v="20651" actId="207"/>
          <ac:spMkLst>
            <pc:docMk/>
            <pc:sldMk cId="1063245801" sldId="3630"/>
            <ac:spMk id="5" creationId="{7CC24248-7AF0-CE7B-2731-2925EF1ED186}"/>
          </ac:spMkLst>
        </pc:spChg>
        <pc:spChg chg="mod">
          <ac:chgData name="stacksimplify Team" userId="30f9c473cae68561" providerId="LiveId" clId="{44F2EAF6-8EE6-7F48-975A-1D8E4D34FFE0}" dt="2024-08-11T07:09:49.810" v="3486" actId="20577"/>
          <ac:spMkLst>
            <pc:docMk/>
            <pc:sldMk cId="1063245801" sldId="3630"/>
            <ac:spMk id="6" creationId="{0BC98310-C630-7159-34E7-2F2FC54FC42A}"/>
          </ac:spMkLst>
        </pc:spChg>
        <pc:spChg chg="add mod">
          <ac:chgData name="stacksimplify Team" userId="30f9c473cae68561" providerId="LiveId" clId="{44F2EAF6-8EE6-7F48-975A-1D8E4D34FFE0}" dt="2024-08-11T07:13:23.169" v="3720" actId="1076"/>
          <ac:spMkLst>
            <pc:docMk/>
            <pc:sldMk cId="1063245801" sldId="3630"/>
            <ac:spMk id="8" creationId="{FD75985A-ADA7-26E0-148B-4F7583767858}"/>
          </ac:spMkLst>
        </pc:spChg>
        <pc:spChg chg="mod">
          <ac:chgData name="stacksimplify Team" userId="30f9c473cae68561" providerId="LiveId" clId="{44F2EAF6-8EE6-7F48-975A-1D8E4D34FFE0}" dt="2024-08-11T07:09:44.409" v="3481" actId="20577"/>
          <ac:spMkLst>
            <pc:docMk/>
            <pc:sldMk cId="1063245801" sldId="3630"/>
            <ac:spMk id="11" creationId="{8F9B8795-8024-0E46-4BE4-43A7893836CE}"/>
          </ac:spMkLst>
        </pc:spChg>
        <pc:spChg chg="mod">
          <ac:chgData name="stacksimplify Team" userId="30f9c473cae68561" providerId="LiveId" clId="{44F2EAF6-8EE6-7F48-975A-1D8E4D34FFE0}" dt="2024-08-20T12:30:24.960" v="20653" actId="207"/>
          <ac:spMkLst>
            <pc:docMk/>
            <pc:sldMk cId="1063245801" sldId="3630"/>
            <ac:spMk id="13" creationId="{9EAC90CA-328B-846C-68B4-03BD2A7202CF}"/>
          </ac:spMkLst>
        </pc:spChg>
        <pc:spChg chg="mod">
          <ac:chgData name="stacksimplify Team" userId="30f9c473cae68561" providerId="LiveId" clId="{44F2EAF6-8EE6-7F48-975A-1D8E4D34FFE0}" dt="2024-08-11T07:10:13.760" v="3562" actId="20577"/>
          <ac:spMkLst>
            <pc:docMk/>
            <pc:sldMk cId="1063245801" sldId="3630"/>
            <ac:spMk id="14" creationId="{81C6B752-5085-76F3-892B-C9B39149F062}"/>
          </ac:spMkLst>
        </pc:spChg>
        <pc:spChg chg="mod">
          <ac:chgData name="stacksimplify Team" userId="30f9c473cae68561" providerId="LiveId" clId="{44F2EAF6-8EE6-7F48-975A-1D8E4D34FFE0}" dt="2024-08-20T12:29:55.024" v="20648" actId="207"/>
          <ac:spMkLst>
            <pc:docMk/>
            <pc:sldMk cId="1063245801" sldId="3630"/>
            <ac:spMk id="17" creationId="{22067572-F19E-8379-D285-804FA9167D10}"/>
          </ac:spMkLst>
        </pc:spChg>
        <pc:spChg chg="mod">
          <ac:chgData name="stacksimplify Team" userId="30f9c473cae68561" providerId="LiveId" clId="{44F2EAF6-8EE6-7F48-975A-1D8E4D34FFE0}" dt="2024-08-11T07:08:41.523" v="3360" actId="20577"/>
          <ac:spMkLst>
            <pc:docMk/>
            <pc:sldMk cId="1063245801" sldId="3630"/>
            <ac:spMk id="18" creationId="{08781F94-3A18-069C-4FAC-EA88C6D77A33}"/>
          </ac:spMkLst>
        </pc:spChg>
        <pc:spChg chg="mod">
          <ac:chgData name="stacksimplify Team" userId="30f9c473cae68561" providerId="LiveId" clId="{44F2EAF6-8EE6-7F48-975A-1D8E4D34FFE0}" dt="2024-08-20T12:29:59.144" v="20649" actId="207"/>
          <ac:spMkLst>
            <pc:docMk/>
            <pc:sldMk cId="1063245801" sldId="3630"/>
            <ac:spMk id="19" creationId="{73D486F5-7B56-D79D-EEEE-E2C5FBBE7A35}"/>
          </ac:spMkLst>
        </pc:spChg>
        <pc:spChg chg="mod">
          <ac:chgData name="stacksimplify Team" userId="30f9c473cae68561" providerId="LiveId" clId="{44F2EAF6-8EE6-7F48-975A-1D8E4D34FFE0}" dt="2024-08-11T07:09:02.259" v="3428" actId="20577"/>
          <ac:spMkLst>
            <pc:docMk/>
            <pc:sldMk cId="1063245801" sldId="3630"/>
            <ac:spMk id="20" creationId="{0E2A4B30-C062-4CB6-B378-1B33CA34423B}"/>
          </ac:spMkLst>
        </pc:spChg>
        <pc:spChg chg="mod">
          <ac:chgData name="stacksimplify Team" userId="30f9c473cae68561" providerId="LiveId" clId="{44F2EAF6-8EE6-7F48-975A-1D8E4D34FFE0}" dt="2024-08-20T12:30:30.160" v="20654" actId="207"/>
          <ac:spMkLst>
            <pc:docMk/>
            <pc:sldMk cId="1063245801" sldId="3630"/>
            <ac:spMk id="21" creationId="{1E841D60-CA91-4892-B0A2-A241DFE6EE82}"/>
          </ac:spMkLst>
        </pc:spChg>
        <pc:spChg chg="mod">
          <ac:chgData name="stacksimplify Team" userId="30f9c473cae68561" providerId="LiveId" clId="{44F2EAF6-8EE6-7F48-975A-1D8E4D34FFE0}" dt="2024-08-11T07:10:22.232" v="3567" actId="20577"/>
          <ac:spMkLst>
            <pc:docMk/>
            <pc:sldMk cId="1063245801" sldId="3630"/>
            <ac:spMk id="22" creationId="{4F6055CB-391D-4AB3-3096-3F228BA81948}"/>
          </ac:spMkLst>
        </pc:spChg>
        <pc:spChg chg="mod">
          <ac:chgData name="stacksimplify Team" userId="30f9c473cae68561" providerId="LiveId" clId="{44F2EAF6-8EE6-7F48-975A-1D8E4D34FFE0}" dt="2024-08-11T07:21:49.833" v="4033" actId="20577"/>
          <ac:spMkLst>
            <pc:docMk/>
            <pc:sldMk cId="1063245801" sldId="3630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1T07:07:41.128" v="3346" actId="478"/>
          <ac:picMkLst>
            <pc:docMk/>
            <pc:sldMk cId="1063245801" sldId="3630"/>
            <ac:picMk id="3" creationId="{F17F6D00-8680-8AE0-DB21-5A541EA7F9D3}"/>
          </ac:picMkLst>
        </pc:picChg>
        <pc:picChg chg="add mod">
          <ac:chgData name="stacksimplify Team" userId="30f9c473cae68561" providerId="LiveId" clId="{44F2EAF6-8EE6-7F48-975A-1D8E4D34FFE0}" dt="2024-08-11T07:08:08.734" v="3350" actId="1076"/>
          <ac:picMkLst>
            <pc:docMk/>
            <pc:sldMk cId="1063245801" sldId="3630"/>
            <ac:picMk id="7" creationId="{98E90126-BAD3-AD42-3CC1-6C8D7BFF5005}"/>
          </ac:picMkLst>
        </pc:picChg>
      </pc:sldChg>
      <pc:sldChg chg="addSp delSp modSp add mod modAnim">
        <pc:chgData name="stacksimplify Team" userId="30f9c473cae68561" providerId="LiveId" clId="{44F2EAF6-8EE6-7F48-975A-1D8E4D34FFE0}" dt="2024-08-20T12:31:17.353" v="20707" actId="207"/>
        <pc:sldMkLst>
          <pc:docMk/>
          <pc:sldMk cId="3877746895" sldId="3631"/>
        </pc:sldMkLst>
        <pc:spChg chg="add mod">
          <ac:chgData name="stacksimplify Team" userId="30f9c473cae68561" providerId="LiveId" clId="{44F2EAF6-8EE6-7F48-975A-1D8E4D34FFE0}" dt="2024-08-11T07:14:17.450" v="3745"/>
          <ac:spMkLst>
            <pc:docMk/>
            <pc:sldMk cId="3877746895" sldId="3631"/>
            <ac:spMk id="3" creationId="{91734E35-F0B5-3BB1-C095-DA9360D64FB6}"/>
          </ac:spMkLst>
        </pc:spChg>
        <pc:spChg chg="del">
          <ac:chgData name="stacksimplify Team" userId="30f9c473cae68561" providerId="LiveId" clId="{44F2EAF6-8EE6-7F48-975A-1D8E4D34FFE0}" dt="2024-08-11T07:11:12.021" v="3635" actId="478"/>
          <ac:spMkLst>
            <pc:docMk/>
            <pc:sldMk cId="3877746895" sldId="3631"/>
            <ac:spMk id="5" creationId="{7CC24248-7AF0-CE7B-2731-2925EF1ED186}"/>
          </ac:spMkLst>
        </pc:spChg>
        <pc:spChg chg="del">
          <ac:chgData name="stacksimplify Team" userId="30f9c473cae68561" providerId="LiveId" clId="{44F2EAF6-8EE6-7F48-975A-1D8E4D34FFE0}" dt="2024-08-11T07:11:12.021" v="3635" actId="478"/>
          <ac:spMkLst>
            <pc:docMk/>
            <pc:sldMk cId="3877746895" sldId="3631"/>
            <ac:spMk id="6" creationId="{0BC98310-C630-7159-34E7-2F2FC54FC42A}"/>
          </ac:spMkLst>
        </pc:spChg>
        <pc:spChg chg="del">
          <ac:chgData name="stacksimplify Team" userId="30f9c473cae68561" providerId="LiveId" clId="{44F2EAF6-8EE6-7F48-975A-1D8E4D34FFE0}" dt="2024-08-11T07:10:32.624" v="3569" actId="478"/>
          <ac:spMkLst>
            <pc:docMk/>
            <pc:sldMk cId="3877746895" sldId="3631"/>
            <ac:spMk id="11" creationId="{8F9B8795-8024-0E46-4BE4-43A7893836CE}"/>
          </ac:spMkLst>
        </pc:spChg>
        <pc:spChg chg="del">
          <ac:chgData name="stacksimplify Team" userId="30f9c473cae68561" providerId="LiveId" clId="{44F2EAF6-8EE6-7F48-975A-1D8E4D34FFE0}" dt="2024-08-11T07:10:32.624" v="3569" actId="478"/>
          <ac:spMkLst>
            <pc:docMk/>
            <pc:sldMk cId="3877746895" sldId="3631"/>
            <ac:spMk id="12" creationId="{B9A391CD-00DD-AC98-E733-9614713E99FC}"/>
          </ac:spMkLst>
        </pc:spChg>
        <pc:spChg chg="del">
          <ac:chgData name="stacksimplify Team" userId="30f9c473cae68561" providerId="LiveId" clId="{44F2EAF6-8EE6-7F48-975A-1D8E4D34FFE0}" dt="2024-08-11T07:10:37.205" v="3571" actId="478"/>
          <ac:spMkLst>
            <pc:docMk/>
            <pc:sldMk cId="3877746895" sldId="3631"/>
            <ac:spMk id="13" creationId="{9EAC90CA-328B-846C-68B4-03BD2A7202CF}"/>
          </ac:spMkLst>
        </pc:spChg>
        <pc:spChg chg="del mod">
          <ac:chgData name="stacksimplify Team" userId="30f9c473cae68561" providerId="LiveId" clId="{44F2EAF6-8EE6-7F48-975A-1D8E4D34FFE0}" dt="2024-08-11T07:10:37.205" v="3571" actId="478"/>
          <ac:spMkLst>
            <pc:docMk/>
            <pc:sldMk cId="3877746895" sldId="3631"/>
            <ac:spMk id="14" creationId="{81C6B752-5085-76F3-892B-C9B39149F062}"/>
          </ac:spMkLst>
        </pc:spChg>
        <pc:spChg chg="mod">
          <ac:chgData name="stacksimplify Team" userId="30f9c473cae68561" providerId="LiveId" clId="{44F2EAF6-8EE6-7F48-975A-1D8E4D34FFE0}" dt="2024-08-20T12:30:51.295" v="20657" actId="207"/>
          <ac:spMkLst>
            <pc:docMk/>
            <pc:sldMk cId="3877746895" sldId="3631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1T07:11:29.971" v="3676" actId="1076"/>
          <ac:spMkLst>
            <pc:docMk/>
            <pc:sldMk cId="3877746895" sldId="3631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20T12:31:17.353" v="20707" actId="207"/>
          <ac:spMkLst>
            <pc:docMk/>
            <pc:sldMk cId="3877746895" sldId="3631"/>
            <ac:spMk id="17" creationId="{22067572-F19E-8379-D285-804FA9167D10}"/>
          </ac:spMkLst>
        </pc:spChg>
        <pc:spChg chg="mod">
          <ac:chgData name="stacksimplify Team" userId="30f9c473cae68561" providerId="LiveId" clId="{44F2EAF6-8EE6-7F48-975A-1D8E4D34FFE0}" dt="2024-08-11T07:11:29.971" v="3676" actId="1076"/>
          <ac:spMkLst>
            <pc:docMk/>
            <pc:sldMk cId="3877746895" sldId="3631"/>
            <ac:spMk id="18" creationId="{08781F94-3A18-069C-4FAC-EA88C6D77A33}"/>
          </ac:spMkLst>
        </pc:spChg>
        <pc:spChg chg="del">
          <ac:chgData name="stacksimplify Team" userId="30f9c473cae68561" providerId="LiveId" clId="{44F2EAF6-8EE6-7F48-975A-1D8E4D34FFE0}" dt="2024-08-11T07:11:12.021" v="3635" actId="478"/>
          <ac:spMkLst>
            <pc:docMk/>
            <pc:sldMk cId="3877746895" sldId="3631"/>
            <ac:spMk id="19" creationId="{73D486F5-7B56-D79D-EEEE-E2C5FBBE7A35}"/>
          </ac:spMkLst>
        </pc:spChg>
        <pc:spChg chg="del">
          <ac:chgData name="stacksimplify Team" userId="30f9c473cae68561" providerId="LiveId" clId="{44F2EAF6-8EE6-7F48-975A-1D8E4D34FFE0}" dt="2024-08-11T07:11:12.021" v="3635" actId="478"/>
          <ac:spMkLst>
            <pc:docMk/>
            <pc:sldMk cId="3877746895" sldId="3631"/>
            <ac:spMk id="20" creationId="{0E2A4B30-C062-4CB6-B378-1B33CA34423B}"/>
          </ac:spMkLst>
        </pc:spChg>
        <pc:spChg chg="del">
          <ac:chgData name="stacksimplify Team" userId="30f9c473cae68561" providerId="LiveId" clId="{44F2EAF6-8EE6-7F48-975A-1D8E4D34FFE0}" dt="2024-08-11T07:10:37.205" v="3571" actId="478"/>
          <ac:spMkLst>
            <pc:docMk/>
            <pc:sldMk cId="3877746895" sldId="3631"/>
            <ac:spMk id="21" creationId="{1E841D60-CA91-4892-B0A2-A241DFE6EE82}"/>
          </ac:spMkLst>
        </pc:spChg>
        <pc:spChg chg="del mod">
          <ac:chgData name="stacksimplify Team" userId="30f9c473cae68561" providerId="LiveId" clId="{44F2EAF6-8EE6-7F48-975A-1D8E4D34FFE0}" dt="2024-08-11T07:10:37.205" v="3571" actId="478"/>
          <ac:spMkLst>
            <pc:docMk/>
            <pc:sldMk cId="3877746895" sldId="3631"/>
            <ac:spMk id="22" creationId="{4F6055CB-391D-4AB3-3096-3F228BA81948}"/>
          </ac:spMkLst>
        </pc:spChg>
      </pc:sldChg>
      <pc:sldChg chg="addSp delSp modSp add mod modAnim">
        <pc:chgData name="stacksimplify Team" userId="30f9c473cae68561" providerId="LiveId" clId="{44F2EAF6-8EE6-7F48-975A-1D8E4D34FFE0}" dt="2024-08-11T07:19:40.311" v="3986"/>
        <pc:sldMkLst>
          <pc:docMk/>
          <pc:sldMk cId="2919569190" sldId="3632"/>
        </pc:sldMkLst>
        <pc:spChg chg="add mod">
          <ac:chgData name="stacksimplify Team" userId="30f9c473cae68561" providerId="LiveId" clId="{44F2EAF6-8EE6-7F48-975A-1D8E4D34FFE0}" dt="2024-08-11T07:17:26.944" v="3879" actId="20577"/>
          <ac:spMkLst>
            <pc:docMk/>
            <pc:sldMk cId="2919569190" sldId="3632"/>
            <ac:spMk id="3" creationId="{3F4F134D-1043-49FD-1F1D-BEE5D1843B05}"/>
          </ac:spMkLst>
        </pc:spChg>
        <pc:spChg chg="del mod">
          <ac:chgData name="stacksimplify Team" userId="30f9c473cae68561" providerId="LiveId" clId="{44F2EAF6-8EE6-7F48-975A-1D8E4D34FFE0}" dt="2024-08-11T07:18:38.142" v="3976" actId="478"/>
          <ac:spMkLst>
            <pc:docMk/>
            <pc:sldMk cId="2919569190" sldId="3632"/>
            <ac:spMk id="5" creationId="{7CC24248-7AF0-CE7B-2731-2925EF1ED186}"/>
          </ac:spMkLst>
        </pc:spChg>
        <pc:spChg chg="del mod">
          <ac:chgData name="stacksimplify Team" userId="30f9c473cae68561" providerId="LiveId" clId="{44F2EAF6-8EE6-7F48-975A-1D8E4D34FFE0}" dt="2024-08-11T07:18:38.142" v="3976" actId="478"/>
          <ac:spMkLst>
            <pc:docMk/>
            <pc:sldMk cId="2919569190" sldId="3632"/>
            <ac:spMk id="6" creationId="{0BC98310-C630-7159-34E7-2F2FC54FC42A}"/>
          </ac:spMkLst>
        </pc:spChg>
        <pc:spChg chg="add mod">
          <ac:chgData name="stacksimplify Team" userId="30f9c473cae68561" providerId="LiveId" clId="{44F2EAF6-8EE6-7F48-975A-1D8E4D34FFE0}" dt="2024-08-11T07:17:05.550" v="3822" actId="207"/>
          <ac:spMkLst>
            <pc:docMk/>
            <pc:sldMk cId="2919569190" sldId="3632"/>
            <ac:spMk id="7" creationId="{184B6DB0-7A72-AA57-9BDE-2271090BF77D}"/>
          </ac:spMkLst>
        </pc:spChg>
        <pc:spChg chg="del">
          <ac:chgData name="stacksimplify Team" userId="30f9c473cae68561" providerId="LiveId" clId="{44F2EAF6-8EE6-7F48-975A-1D8E4D34FFE0}" dt="2024-08-11T07:16:40.789" v="3815" actId="478"/>
          <ac:spMkLst>
            <pc:docMk/>
            <pc:sldMk cId="2919569190" sldId="3632"/>
            <ac:spMk id="8" creationId="{3D884867-3054-198E-36DB-F823F0E06AAA}"/>
          </ac:spMkLst>
        </pc:spChg>
        <pc:spChg chg="del">
          <ac:chgData name="stacksimplify Team" userId="30f9c473cae68561" providerId="LiveId" clId="{44F2EAF6-8EE6-7F48-975A-1D8E4D34FFE0}" dt="2024-08-11T07:16:40.789" v="3815" actId="478"/>
          <ac:spMkLst>
            <pc:docMk/>
            <pc:sldMk cId="2919569190" sldId="3632"/>
            <ac:spMk id="9" creationId="{60879F66-19A0-3B99-086B-004D771A2B9C}"/>
          </ac:spMkLst>
        </pc:spChg>
        <pc:spChg chg="add mod">
          <ac:chgData name="stacksimplify Team" userId="30f9c473cae68561" providerId="LiveId" clId="{44F2EAF6-8EE6-7F48-975A-1D8E4D34FFE0}" dt="2024-08-11T07:19:28.352" v="3981" actId="692"/>
          <ac:spMkLst>
            <pc:docMk/>
            <pc:sldMk cId="2919569190" sldId="3632"/>
            <ac:spMk id="11" creationId="{24A7D763-7922-A248-CFC0-F363D3423E44}"/>
          </ac:spMkLst>
        </pc:spChg>
        <pc:spChg chg="del mod">
          <ac:chgData name="stacksimplify Team" userId="30f9c473cae68561" providerId="LiveId" clId="{44F2EAF6-8EE6-7F48-975A-1D8E4D34FFE0}" dt="2024-08-11T07:18:38.142" v="3976" actId="478"/>
          <ac:spMkLst>
            <pc:docMk/>
            <pc:sldMk cId="2919569190" sldId="3632"/>
            <ac:spMk id="13" creationId="{9EAC90CA-328B-846C-68B4-03BD2A7202CF}"/>
          </ac:spMkLst>
        </pc:spChg>
        <pc:spChg chg="del mod">
          <ac:chgData name="stacksimplify Team" userId="30f9c473cae68561" providerId="LiveId" clId="{44F2EAF6-8EE6-7F48-975A-1D8E4D34FFE0}" dt="2024-08-11T07:18:38.142" v="3976" actId="478"/>
          <ac:spMkLst>
            <pc:docMk/>
            <pc:sldMk cId="2919569190" sldId="3632"/>
            <ac:spMk id="14" creationId="{81C6B752-5085-76F3-892B-C9B39149F062}"/>
          </ac:spMkLst>
        </pc:spChg>
        <pc:spChg chg="mod">
          <ac:chgData name="stacksimplify Team" userId="30f9c473cae68561" providerId="LiveId" clId="{44F2EAF6-8EE6-7F48-975A-1D8E4D34FFE0}" dt="2024-08-11T07:18:31.457" v="3973" actId="207"/>
          <ac:spMkLst>
            <pc:docMk/>
            <pc:sldMk cId="2919569190" sldId="3632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1T07:19:33.029" v="3985" actId="20577"/>
          <ac:spMkLst>
            <pc:docMk/>
            <pc:sldMk cId="2919569190" sldId="3632"/>
            <ac:spMk id="16" creationId="{050CDE47-E678-6768-5494-C6307731B12A}"/>
          </ac:spMkLst>
        </pc:spChg>
        <pc:spChg chg="del mod">
          <ac:chgData name="stacksimplify Team" userId="30f9c473cae68561" providerId="LiveId" clId="{44F2EAF6-8EE6-7F48-975A-1D8E4D34FFE0}" dt="2024-08-11T07:18:38.142" v="3976" actId="478"/>
          <ac:spMkLst>
            <pc:docMk/>
            <pc:sldMk cId="2919569190" sldId="3632"/>
            <ac:spMk id="17" creationId="{22067572-F19E-8379-D285-804FA9167D10}"/>
          </ac:spMkLst>
        </pc:spChg>
        <pc:spChg chg="del mod">
          <ac:chgData name="stacksimplify Team" userId="30f9c473cae68561" providerId="LiveId" clId="{44F2EAF6-8EE6-7F48-975A-1D8E4D34FFE0}" dt="2024-08-11T07:18:38.142" v="3976" actId="478"/>
          <ac:spMkLst>
            <pc:docMk/>
            <pc:sldMk cId="2919569190" sldId="3632"/>
            <ac:spMk id="18" creationId="{08781F94-3A18-069C-4FAC-EA88C6D77A33}"/>
          </ac:spMkLst>
        </pc:spChg>
        <pc:spChg chg="del mod">
          <ac:chgData name="stacksimplify Team" userId="30f9c473cae68561" providerId="LiveId" clId="{44F2EAF6-8EE6-7F48-975A-1D8E4D34FFE0}" dt="2024-08-11T07:18:38.142" v="3976" actId="478"/>
          <ac:spMkLst>
            <pc:docMk/>
            <pc:sldMk cId="2919569190" sldId="3632"/>
            <ac:spMk id="19" creationId="{73D486F5-7B56-D79D-EEEE-E2C5FBBE7A35}"/>
          </ac:spMkLst>
        </pc:spChg>
        <pc:spChg chg="del mod">
          <ac:chgData name="stacksimplify Team" userId="30f9c473cae68561" providerId="LiveId" clId="{44F2EAF6-8EE6-7F48-975A-1D8E4D34FFE0}" dt="2024-08-11T07:18:38.142" v="3976" actId="478"/>
          <ac:spMkLst>
            <pc:docMk/>
            <pc:sldMk cId="2919569190" sldId="3632"/>
            <ac:spMk id="20" creationId="{0E2A4B30-C062-4CB6-B378-1B33CA34423B}"/>
          </ac:spMkLst>
        </pc:spChg>
        <pc:spChg chg="del mod">
          <ac:chgData name="stacksimplify Team" userId="30f9c473cae68561" providerId="LiveId" clId="{44F2EAF6-8EE6-7F48-975A-1D8E4D34FFE0}" dt="2024-08-11T07:18:38.142" v="3976" actId="478"/>
          <ac:spMkLst>
            <pc:docMk/>
            <pc:sldMk cId="2919569190" sldId="3632"/>
            <ac:spMk id="21" creationId="{1E841D60-CA91-4892-B0A2-A241DFE6EE82}"/>
          </ac:spMkLst>
        </pc:spChg>
        <pc:spChg chg="del mod">
          <ac:chgData name="stacksimplify Team" userId="30f9c473cae68561" providerId="LiveId" clId="{44F2EAF6-8EE6-7F48-975A-1D8E4D34FFE0}" dt="2024-08-11T07:18:38.142" v="3976" actId="478"/>
          <ac:spMkLst>
            <pc:docMk/>
            <pc:sldMk cId="2919569190" sldId="3632"/>
            <ac:spMk id="22" creationId="{4F6055CB-391D-4AB3-3096-3F228BA81948}"/>
          </ac:spMkLst>
        </pc:spChg>
      </pc:sldChg>
      <pc:sldChg chg="modSp add mod">
        <pc:chgData name="stacksimplify Team" userId="30f9c473cae68561" providerId="LiveId" clId="{44F2EAF6-8EE6-7F48-975A-1D8E4D34FFE0}" dt="2024-08-12T04:56:03.491" v="4118" actId="1076"/>
        <pc:sldMkLst>
          <pc:docMk/>
          <pc:sldMk cId="855969336" sldId="3633"/>
        </pc:sldMkLst>
        <pc:spChg chg="mod">
          <ac:chgData name="stacksimplify Team" userId="30f9c473cae68561" providerId="LiveId" clId="{44F2EAF6-8EE6-7F48-975A-1D8E4D34FFE0}" dt="2024-08-12T04:56:03.491" v="4118" actId="1076"/>
          <ac:spMkLst>
            <pc:docMk/>
            <pc:sldMk cId="855969336" sldId="3633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2T04:55:49.390" v="4083" actId="20577"/>
          <ac:spMkLst>
            <pc:docMk/>
            <pc:sldMk cId="855969336" sldId="3633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12T04:54:55.056" v="4057" actId="20577"/>
          <ac:spMkLst>
            <pc:docMk/>
            <pc:sldMk cId="855969336" sldId="3633"/>
            <ac:spMk id="12" creationId="{F5738EC9-8EFA-905C-06C9-910FBDB941B5}"/>
          </ac:spMkLst>
        </pc:spChg>
      </pc:sldChg>
      <pc:sldChg chg="modSp add mod">
        <pc:chgData name="stacksimplify Team" userId="30f9c473cae68561" providerId="LiveId" clId="{44F2EAF6-8EE6-7F48-975A-1D8E4D34FFE0}" dt="2024-08-21T00:59:14.073" v="20788" actId="20577"/>
        <pc:sldMkLst>
          <pc:docMk/>
          <pc:sldMk cId="2452866483" sldId="3634"/>
        </pc:sldMkLst>
        <pc:spChg chg="mod">
          <ac:chgData name="stacksimplify Team" userId="30f9c473cae68561" providerId="LiveId" clId="{44F2EAF6-8EE6-7F48-975A-1D8E4D34FFE0}" dt="2024-08-21T00:59:10.899" v="20783" actId="20577"/>
          <ac:spMkLst>
            <pc:docMk/>
            <pc:sldMk cId="2452866483" sldId="3634"/>
            <ac:spMk id="13" creationId="{60952F14-B3BF-BC64-0FB8-8BCA12C2D624}"/>
          </ac:spMkLst>
        </pc:spChg>
        <pc:spChg chg="mod">
          <ac:chgData name="stacksimplify Team" userId="30f9c473cae68561" providerId="LiveId" clId="{44F2EAF6-8EE6-7F48-975A-1D8E4D34FFE0}" dt="2024-08-21T00:59:14.073" v="20788" actId="20577"/>
          <ac:spMkLst>
            <pc:docMk/>
            <pc:sldMk cId="2452866483" sldId="3634"/>
            <ac:spMk id="18" creationId="{6C47C434-4627-C2BB-4F17-267A13B235F6}"/>
          </ac:spMkLst>
        </pc:spChg>
      </pc:sldChg>
      <pc:sldChg chg="modSp add mod">
        <pc:chgData name="stacksimplify Team" userId="30f9c473cae68561" providerId="LiveId" clId="{44F2EAF6-8EE6-7F48-975A-1D8E4D34FFE0}" dt="2024-08-21T00:59:22.779" v="20802" actId="20577"/>
        <pc:sldMkLst>
          <pc:docMk/>
          <pc:sldMk cId="2990025897" sldId="3635"/>
        </pc:sldMkLst>
        <pc:spChg chg="mod">
          <ac:chgData name="stacksimplify Team" userId="30f9c473cae68561" providerId="LiveId" clId="{44F2EAF6-8EE6-7F48-975A-1D8E4D34FFE0}" dt="2024-08-21T00:59:19.860" v="20797" actId="20577"/>
          <ac:spMkLst>
            <pc:docMk/>
            <pc:sldMk cId="2990025897" sldId="3635"/>
            <ac:spMk id="13" creationId="{60952F14-B3BF-BC64-0FB8-8BCA12C2D624}"/>
          </ac:spMkLst>
        </pc:spChg>
        <pc:spChg chg="mod">
          <ac:chgData name="stacksimplify Team" userId="30f9c473cae68561" providerId="LiveId" clId="{44F2EAF6-8EE6-7F48-975A-1D8E4D34FFE0}" dt="2024-08-21T00:59:22.779" v="20802" actId="20577"/>
          <ac:spMkLst>
            <pc:docMk/>
            <pc:sldMk cId="2990025897" sldId="3635"/>
            <ac:spMk id="18" creationId="{6C47C434-4627-C2BB-4F17-267A13B235F6}"/>
          </ac:spMkLst>
        </pc:spChg>
      </pc:sldChg>
      <pc:sldChg chg="addSp delSp modSp add mod modAnim">
        <pc:chgData name="stacksimplify Team" userId="30f9c473cae68561" providerId="LiveId" clId="{44F2EAF6-8EE6-7F48-975A-1D8E4D34FFE0}" dt="2024-08-12T05:10:05.962" v="4464"/>
        <pc:sldMkLst>
          <pc:docMk/>
          <pc:sldMk cId="3376170153" sldId="3636"/>
        </pc:sldMkLst>
        <pc:spChg chg="mod">
          <ac:chgData name="stacksimplify Team" userId="30f9c473cae68561" providerId="LiveId" clId="{44F2EAF6-8EE6-7F48-975A-1D8E4D34FFE0}" dt="2024-08-12T05:09:29.838" v="4456" actId="207"/>
          <ac:spMkLst>
            <pc:docMk/>
            <pc:sldMk cId="3376170153" sldId="3636"/>
            <ac:spMk id="3" creationId="{91734E35-F0B5-3BB1-C095-DA9360D64FB6}"/>
          </ac:spMkLst>
        </pc:spChg>
        <pc:spChg chg="add mod">
          <ac:chgData name="stacksimplify Team" userId="30f9c473cae68561" providerId="LiveId" clId="{44F2EAF6-8EE6-7F48-975A-1D8E4D34FFE0}" dt="2024-08-12T05:10:00.272" v="4463" actId="1076"/>
          <ac:spMkLst>
            <pc:docMk/>
            <pc:sldMk cId="3376170153" sldId="3636"/>
            <ac:spMk id="5" creationId="{AAB8A0AD-9F80-4866-0687-4F33E883B066}"/>
          </ac:spMkLst>
        </pc:spChg>
        <pc:spChg chg="add mod">
          <ac:chgData name="stacksimplify Team" userId="30f9c473cae68561" providerId="LiveId" clId="{44F2EAF6-8EE6-7F48-975A-1D8E4D34FFE0}" dt="2024-08-12T05:09:47.396" v="4459" actId="207"/>
          <ac:spMkLst>
            <pc:docMk/>
            <pc:sldMk cId="3376170153" sldId="3636"/>
            <ac:spMk id="11" creationId="{F1AA4A06-E47D-3774-9B7F-34CF6906B02D}"/>
          </ac:spMkLst>
        </pc:spChg>
        <pc:spChg chg="add mod">
          <ac:chgData name="stacksimplify Team" userId="30f9c473cae68561" providerId="LiveId" clId="{44F2EAF6-8EE6-7F48-975A-1D8E4D34FFE0}" dt="2024-08-12T05:09:29.838" v="4456" actId="207"/>
          <ac:spMkLst>
            <pc:docMk/>
            <pc:sldMk cId="3376170153" sldId="3636"/>
            <ac:spMk id="12" creationId="{7CCC5075-C58D-78E6-5B79-E76D2312D605}"/>
          </ac:spMkLst>
        </pc:spChg>
        <pc:spChg chg="add mod">
          <ac:chgData name="stacksimplify Team" userId="30f9c473cae68561" providerId="LiveId" clId="{44F2EAF6-8EE6-7F48-975A-1D8E4D34FFE0}" dt="2024-08-12T05:10:00.272" v="4463" actId="1076"/>
          <ac:spMkLst>
            <pc:docMk/>
            <pc:sldMk cId="3376170153" sldId="3636"/>
            <ac:spMk id="13" creationId="{6AD06240-43D4-614B-FECE-F619A2F6845D}"/>
          </ac:spMkLst>
        </pc:spChg>
        <pc:spChg chg="add mod">
          <ac:chgData name="stacksimplify Team" userId="30f9c473cae68561" providerId="LiveId" clId="{44F2EAF6-8EE6-7F48-975A-1D8E4D34FFE0}" dt="2024-08-12T05:10:00.272" v="4463" actId="1076"/>
          <ac:spMkLst>
            <pc:docMk/>
            <pc:sldMk cId="3376170153" sldId="3636"/>
            <ac:spMk id="14" creationId="{A75B04DE-B42B-1271-8C13-767507F6F680}"/>
          </ac:spMkLst>
        </pc:spChg>
        <pc:spChg chg="mod">
          <ac:chgData name="stacksimplify Team" userId="30f9c473cae68561" providerId="LiveId" clId="{44F2EAF6-8EE6-7F48-975A-1D8E4D34FFE0}" dt="2024-08-12T05:09:29.838" v="4456" actId="207"/>
          <ac:spMkLst>
            <pc:docMk/>
            <pc:sldMk cId="3376170153" sldId="3636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2T05:09:29.838" v="4456" actId="207"/>
          <ac:spMkLst>
            <pc:docMk/>
            <pc:sldMk cId="3376170153" sldId="3636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2T05:09:29.838" v="4456" actId="207"/>
          <ac:spMkLst>
            <pc:docMk/>
            <pc:sldMk cId="3376170153" sldId="3636"/>
            <ac:spMk id="17" creationId="{22067572-F19E-8379-D285-804FA9167D10}"/>
          </ac:spMkLst>
        </pc:spChg>
        <pc:spChg chg="mod">
          <ac:chgData name="stacksimplify Team" userId="30f9c473cae68561" providerId="LiveId" clId="{44F2EAF6-8EE6-7F48-975A-1D8E4D34FFE0}" dt="2024-08-12T05:09:29.838" v="4456" actId="207"/>
          <ac:spMkLst>
            <pc:docMk/>
            <pc:sldMk cId="3376170153" sldId="3636"/>
            <ac:spMk id="18" creationId="{08781F94-3A18-069C-4FAC-EA88C6D77A33}"/>
          </ac:spMkLst>
        </pc:spChg>
        <pc:spChg chg="add mod">
          <ac:chgData name="stacksimplify Team" userId="30f9c473cae68561" providerId="LiveId" clId="{44F2EAF6-8EE6-7F48-975A-1D8E4D34FFE0}" dt="2024-08-12T05:06:17.776" v="4300" actId="1076"/>
          <ac:spMkLst>
            <pc:docMk/>
            <pc:sldMk cId="3376170153" sldId="3636"/>
            <ac:spMk id="19" creationId="{3B24A7F4-4BE0-FFD5-1695-EDCEE866CE16}"/>
          </ac:spMkLst>
        </pc:spChg>
        <pc:spChg chg="add mod">
          <ac:chgData name="stacksimplify Team" userId="30f9c473cae68561" providerId="LiveId" clId="{44F2EAF6-8EE6-7F48-975A-1D8E4D34FFE0}" dt="2024-08-12T05:10:00.272" v="4463" actId="1076"/>
          <ac:spMkLst>
            <pc:docMk/>
            <pc:sldMk cId="3376170153" sldId="3636"/>
            <ac:spMk id="20" creationId="{FD74D8D6-1C76-B21A-D6E0-6619865CE7A4}"/>
          </ac:spMkLst>
        </pc:spChg>
        <pc:spChg chg="add mod">
          <ac:chgData name="stacksimplify Team" userId="30f9c473cae68561" providerId="LiveId" clId="{44F2EAF6-8EE6-7F48-975A-1D8E4D34FFE0}" dt="2024-08-12T05:10:00.272" v="4463" actId="1076"/>
          <ac:spMkLst>
            <pc:docMk/>
            <pc:sldMk cId="3376170153" sldId="3636"/>
            <ac:spMk id="21" creationId="{5B5ADCE2-90C7-E6D4-9969-ACD97BD571B5}"/>
          </ac:spMkLst>
        </pc:spChg>
        <pc:spChg chg="add mod">
          <ac:chgData name="stacksimplify Team" userId="30f9c473cae68561" providerId="LiveId" clId="{44F2EAF6-8EE6-7F48-975A-1D8E4D34FFE0}" dt="2024-08-12T05:09:54.912" v="4462" actId="207"/>
          <ac:spMkLst>
            <pc:docMk/>
            <pc:sldMk cId="3376170153" sldId="3636"/>
            <ac:spMk id="22" creationId="{65F62825-7609-0212-A153-82743CEBD2A6}"/>
          </ac:spMkLst>
        </pc:spChg>
        <pc:spChg chg="add mod">
          <ac:chgData name="stacksimplify Team" userId="30f9c473cae68561" providerId="LiveId" clId="{44F2EAF6-8EE6-7F48-975A-1D8E4D34FFE0}" dt="2024-08-12T05:06:17.776" v="4300" actId="1076"/>
          <ac:spMkLst>
            <pc:docMk/>
            <pc:sldMk cId="3376170153" sldId="3636"/>
            <ac:spMk id="23" creationId="{16C39149-89CC-6BA1-DDF2-62BC99ECC716}"/>
          </ac:spMkLst>
        </pc:spChg>
        <pc:spChg chg="mod">
          <ac:chgData name="stacksimplify Team" userId="30f9c473cae68561" providerId="LiveId" clId="{44F2EAF6-8EE6-7F48-975A-1D8E4D34FFE0}" dt="2024-08-12T05:09:29.838" v="4456" actId="207"/>
          <ac:spMkLst>
            <pc:docMk/>
            <pc:sldMk cId="3376170153" sldId="3636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2T05:04:15.377" v="4142" actId="14100"/>
          <ac:picMkLst>
            <pc:docMk/>
            <pc:sldMk cId="3376170153" sldId="3636"/>
            <ac:picMk id="6" creationId="{2D71333D-69BA-AA8D-C2EF-B5A073E43FB4}"/>
          </ac:picMkLst>
        </pc:picChg>
        <pc:picChg chg="del">
          <ac:chgData name="stacksimplify Team" userId="30f9c473cae68561" providerId="LiveId" clId="{44F2EAF6-8EE6-7F48-975A-1D8E4D34FFE0}" dt="2024-08-12T05:03:44.944" v="4139" actId="478"/>
          <ac:picMkLst>
            <pc:docMk/>
            <pc:sldMk cId="3376170153" sldId="3636"/>
            <ac:picMk id="7" creationId="{98E90126-BAD3-AD42-3CC1-6C8D7BFF5005}"/>
          </ac:picMkLst>
        </pc:picChg>
        <pc:picChg chg="add mod">
          <ac:chgData name="stacksimplify Team" userId="30f9c473cae68561" providerId="LiveId" clId="{44F2EAF6-8EE6-7F48-975A-1D8E4D34FFE0}" dt="2024-08-12T05:10:00.272" v="4463" actId="1076"/>
          <ac:picMkLst>
            <pc:docMk/>
            <pc:sldMk cId="3376170153" sldId="3636"/>
            <ac:picMk id="8" creationId="{E8AE469E-A460-DCF5-A201-1EDBC8670C2B}"/>
          </ac:picMkLst>
        </pc:picChg>
        <pc:cxnChg chg="add mod">
          <ac:chgData name="stacksimplify Team" userId="30f9c473cae68561" providerId="LiveId" clId="{44F2EAF6-8EE6-7F48-975A-1D8E4D34FFE0}" dt="2024-08-12T05:06:51.201" v="4308" actId="692"/>
          <ac:cxnSpMkLst>
            <pc:docMk/>
            <pc:sldMk cId="3376170153" sldId="3636"/>
            <ac:cxnSpMk id="10" creationId="{6B9E41A3-65B0-475B-D6C7-D011A5C8866F}"/>
          </ac:cxnSpMkLst>
        </pc:cxnChg>
      </pc:sldChg>
      <pc:sldChg chg="addSp delSp modSp add mod">
        <pc:chgData name="stacksimplify Team" userId="30f9c473cae68561" providerId="LiveId" clId="{44F2EAF6-8EE6-7F48-975A-1D8E4D34FFE0}" dt="2024-08-12T05:13:58.421" v="4555" actId="20577"/>
        <pc:sldMkLst>
          <pc:docMk/>
          <pc:sldMk cId="1983802992" sldId="3637"/>
        </pc:sldMkLst>
        <pc:spChg chg="del">
          <ac:chgData name="stacksimplify Team" userId="30f9c473cae68561" providerId="LiveId" clId="{44F2EAF6-8EE6-7F48-975A-1D8E4D34FFE0}" dt="2024-08-12T05:09:01.968" v="4452" actId="478"/>
          <ac:spMkLst>
            <pc:docMk/>
            <pc:sldMk cId="1983802992" sldId="3637"/>
            <ac:spMk id="5" creationId="{7CC24248-7AF0-CE7B-2731-2925EF1ED186}"/>
          </ac:spMkLst>
        </pc:spChg>
        <pc:spChg chg="del">
          <ac:chgData name="stacksimplify Team" userId="30f9c473cae68561" providerId="LiveId" clId="{44F2EAF6-8EE6-7F48-975A-1D8E4D34FFE0}" dt="2024-08-12T05:09:01.968" v="4452" actId="478"/>
          <ac:spMkLst>
            <pc:docMk/>
            <pc:sldMk cId="1983802992" sldId="3637"/>
            <ac:spMk id="6" creationId="{0BC98310-C630-7159-34E7-2F2FC54FC42A}"/>
          </ac:spMkLst>
        </pc:spChg>
        <pc:spChg chg="mod">
          <ac:chgData name="stacksimplify Team" userId="30f9c473cae68561" providerId="LiveId" clId="{44F2EAF6-8EE6-7F48-975A-1D8E4D34FFE0}" dt="2024-08-12T05:07:15.149" v="4338" actId="14100"/>
          <ac:spMkLst>
            <pc:docMk/>
            <pc:sldMk cId="1983802992" sldId="3637"/>
            <ac:spMk id="8" creationId="{FD75985A-ADA7-26E0-148B-4F7583767858}"/>
          </ac:spMkLst>
        </pc:spChg>
        <pc:spChg chg="mod">
          <ac:chgData name="stacksimplify Team" userId="30f9c473cae68561" providerId="LiveId" clId="{44F2EAF6-8EE6-7F48-975A-1D8E4D34FFE0}" dt="2024-08-12T05:08:04.458" v="4357" actId="20577"/>
          <ac:spMkLst>
            <pc:docMk/>
            <pc:sldMk cId="1983802992" sldId="3637"/>
            <ac:spMk id="11" creationId="{8F9B8795-8024-0E46-4BE4-43A7893836CE}"/>
          </ac:spMkLst>
        </pc:spChg>
        <pc:spChg chg="del">
          <ac:chgData name="stacksimplify Team" userId="30f9c473cae68561" providerId="LiveId" clId="{44F2EAF6-8EE6-7F48-975A-1D8E4D34FFE0}" dt="2024-08-12T05:09:01.968" v="4452" actId="478"/>
          <ac:spMkLst>
            <pc:docMk/>
            <pc:sldMk cId="1983802992" sldId="3637"/>
            <ac:spMk id="13" creationId="{9EAC90CA-328B-846C-68B4-03BD2A7202CF}"/>
          </ac:spMkLst>
        </pc:spChg>
        <pc:spChg chg="del">
          <ac:chgData name="stacksimplify Team" userId="30f9c473cae68561" providerId="LiveId" clId="{44F2EAF6-8EE6-7F48-975A-1D8E4D34FFE0}" dt="2024-08-12T05:09:01.968" v="4452" actId="478"/>
          <ac:spMkLst>
            <pc:docMk/>
            <pc:sldMk cId="1983802992" sldId="3637"/>
            <ac:spMk id="14" creationId="{81C6B752-5085-76F3-892B-C9B39149F062}"/>
          </ac:spMkLst>
        </pc:spChg>
        <pc:spChg chg="mod">
          <ac:chgData name="stacksimplify Team" userId="30f9c473cae68561" providerId="LiveId" clId="{44F2EAF6-8EE6-7F48-975A-1D8E4D34FFE0}" dt="2024-08-12T05:09:11.970" v="4454" actId="207"/>
          <ac:spMkLst>
            <pc:docMk/>
            <pc:sldMk cId="1983802992" sldId="3637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2T05:07:58.473" v="4353" actId="20577"/>
          <ac:spMkLst>
            <pc:docMk/>
            <pc:sldMk cId="1983802992" sldId="3637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2T05:09:07.270" v="4453" actId="207"/>
          <ac:spMkLst>
            <pc:docMk/>
            <pc:sldMk cId="1983802992" sldId="3637"/>
            <ac:spMk id="17" creationId="{22067572-F19E-8379-D285-804FA9167D10}"/>
          </ac:spMkLst>
        </pc:spChg>
        <pc:spChg chg="mod">
          <ac:chgData name="stacksimplify Team" userId="30f9c473cae68561" providerId="LiveId" clId="{44F2EAF6-8EE6-7F48-975A-1D8E4D34FFE0}" dt="2024-08-12T05:08:00.499" v="4355" actId="20577"/>
          <ac:spMkLst>
            <pc:docMk/>
            <pc:sldMk cId="1983802992" sldId="3637"/>
            <ac:spMk id="18" creationId="{08781F94-3A18-069C-4FAC-EA88C6D77A33}"/>
          </ac:spMkLst>
        </pc:spChg>
        <pc:spChg chg="del">
          <ac:chgData name="stacksimplify Team" userId="30f9c473cae68561" providerId="LiveId" clId="{44F2EAF6-8EE6-7F48-975A-1D8E4D34FFE0}" dt="2024-08-12T05:09:01.968" v="4452" actId="478"/>
          <ac:spMkLst>
            <pc:docMk/>
            <pc:sldMk cId="1983802992" sldId="3637"/>
            <ac:spMk id="19" creationId="{73D486F5-7B56-D79D-EEEE-E2C5FBBE7A35}"/>
          </ac:spMkLst>
        </pc:spChg>
        <pc:spChg chg="del">
          <ac:chgData name="stacksimplify Team" userId="30f9c473cae68561" providerId="LiveId" clId="{44F2EAF6-8EE6-7F48-975A-1D8E4D34FFE0}" dt="2024-08-12T05:09:01.968" v="4452" actId="478"/>
          <ac:spMkLst>
            <pc:docMk/>
            <pc:sldMk cId="1983802992" sldId="3637"/>
            <ac:spMk id="20" creationId="{0E2A4B30-C062-4CB6-B378-1B33CA34423B}"/>
          </ac:spMkLst>
        </pc:spChg>
        <pc:spChg chg="del">
          <ac:chgData name="stacksimplify Team" userId="30f9c473cae68561" providerId="LiveId" clId="{44F2EAF6-8EE6-7F48-975A-1D8E4D34FFE0}" dt="2024-08-12T05:09:01.968" v="4452" actId="478"/>
          <ac:spMkLst>
            <pc:docMk/>
            <pc:sldMk cId="1983802992" sldId="3637"/>
            <ac:spMk id="21" creationId="{1E841D60-CA91-4892-B0A2-A241DFE6EE82}"/>
          </ac:spMkLst>
        </pc:spChg>
        <pc:spChg chg="del">
          <ac:chgData name="stacksimplify Team" userId="30f9c473cae68561" providerId="LiveId" clId="{44F2EAF6-8EE6-7F48-975A-1D8E4D34FFE0}" dt="2024-08-12T05:09:01.968" v="4452" actId="478"/>
          <ac:spMkLst>
            <pc:docMk/>
            <pc:sldMk cId="1983802992" sldId="3637"/>
            <ac:spMk id="22" creationId="{4F6055CB-391D-4AB3-3096-3F228BA81948}"/>
          </ac:spMkLst>
        </pc:spChg>
        <pc:spChg chg="mod">
          <ac:chgData name="stacksimplify Team" userId="30f9c473cae68561" providerId="LiveId" clId="{44F2EAF6-8EE6-7F48-975A-1D8E4D34FFE0}" dt="2024-08-12T05:13:58.421" v="4555" actId="20577"/>
          <ac:spMkLst>
            <pc:docMk/>
            <pc:sldMk cId="1983802992" sldId="3637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2T05:07:43.620" v="4343" actId="1076"/>
          <ac:picMkLst>
            <pc:docMk/>
            <pc:sldMk cId="1983802992" sldId="3637"/>
            <ac:picMk id="3" creationId="{E467C7A0-74EF-A194-BAC5-8047E507228A}"/>
          </ac:picMkLst>
        </pc:picChg>
        <pc:picChg chg="del">
          <ac:chgData name="stacksimplify Team" userId="30f9c473cae68561" providerId="LiveId" clId="{44F2EAF6-8EE6-7F48-975A-1D8E4D34FFE0}" dt="2024-08-12T05:07:16.870" v="4339" actId="478"/>
          <ac:picMkLst>
            <pc:docMk/>
            <pc:sldMk cId="1983802992" sldId="3637"/>
            <ac:picMk id="7" creationId="{98E90126-BAD3-AD42-3CC1-6C8D7BFF5005}"/>
          </ac:picMkLst>
        </pc:picChg>
      </pc:sldChg>
      <pc:sldChg chg="modSp add mod">
        <pc:chgData name="stacksimplify Team" userId="30f9c473cae68561" providerId="LiveId" clId="{44F2EAF6-8EE6-7F48-975A-1D8E4D34FFE0}" dt="2024-08-12T05:11:04.788" v="4483" actId="20577"/>
        <pc:sldMkLst>
          <pc:docMk/>
          <pc:sldMk cId="3129857833" sldId="3638"/>
        </pc:sldMkLst>
        <pc:spChg chg="mod">
          <ac:chgData name="stacksimplify Team" userId="30f9c473cae68561" providerId="LiveId" clId="{44F2EAF6-8EE6-7F48-975A-1D8E4D34FFE0}" dt="2024-08-12T05:11:04.788" v="4483" actId="20577"/>
          <ac:spMkLst>
            <pc:docMk/>
            <pc:sldMk cId="3129857833" sldId="3638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2T05:10:46.609" v="4475" actId="20577"/>
          <ac:spMkLst>
            <pc:docMk/>
            <pc:sldMk cId="3129857833" sldId="3638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12T05:10:42.458" v="4467" actId="20577"/>
          <ac:spMkLst>
            <pc:docMk/>
            <pc:sldMk cId="3129857833" sldId="3638"/>
            <ac:spMk id="12" creationId="{F5738EC9-8EFA-905C-06C9-910FBDB941B5}"/>
          </ac:spMkLst>
        </pc:spChg>
      </pc:sldChg>
      <pc:sldChg chg="add">
        <pc:chgData name="stacksimplify Team" userId="30f9c473cae68561" providerId="LiveId" clId="{44F2EAF6-8EE6-7F48-975A-1D8E4D34FFE0}" dt="2024-08-12T05:11:22.809" v="4484"/>
        <pc:sldMkLst>
          <pc:docMk/>
          <pc:sldMk cId="2523453014" sldId="3639"/>
        </pc:sldMkLst>
      </pc:sldChg>
      <pc:sldChg chg="add">
        <pc:chgData name="stacksimplify Team" userId="30f9c473cae68561" providerId="LiveId" clId="{44F2EAF6-8EE6-7F48-975A-1D8E4D34FFE0}" dt="2024-08-12T05:11:22.809" v="4484"/>
        <pc:sldMkLst>
          <pc:docMk/>
          <pc:sldMk cId="1771557127" sldId="3640"/>
        </pc:sldMkLst>
      </pc:sldChg>
      <pc:sldChg chg="addSp delSp modSp add mod modAnim">
        <pc:chgData name="stacksimplify Team" userId="30f9c473cae68561" providerId="LiveId" clId="{44F2EAF6-8EE6-7F48-975A-1D8E4D34FFE0}" dt="2024-08-21T03:07:24.245" v="20804"/>
        <pc:sldMkLst>
          <pc:docMk/>
          <pc:sldMk cId="3492826974" sldId="3641"/>
        </pc:sldMkLst>
        <pc:spChg chg="add mod">
          <ac:chgData name="stacksimplify Team" userId="30f9c473cae68561" providerId="LiveId" clId="{44F2EAF6-8EE6-7F48-975A-1D8E4D34FFE0}" dt="2024-08-12T05:15:31.015" v="4672" actId="20577"/>
          <ac:spMkLst>
            <pc:docMk/>
            <pc:sldMk cId="3492826974" sldId="3641"/>
            <ac:spMk id="6" creationId="{BAE92291-D506-72C2-CCCF-9952E6425605}"/>
          </ac:spMkLst>
        </pc:spChg>
        <pc:spChg chg="add mod">
          <ac:chgData name="stacksimplify Team" userId="30f9c473cae68561" providerId="LiveId" clId="{44F2EAF6-8EE6-7F48-975A-1D8E4D34FFE0}" dt="2024-08-12T05:14:48.050" v="4589" actId="1076"/>
          <ac:spMkLst>
            <pc:docMk/>
            <pc:sldMk cId="3492826974" sldId="3641"/>
            <ac:spMk id="7" creationId="{75742350-F67E-006F-5378-CAE41614ECA0}"/>
          </ac:spMkLst>
        </pc:spChg>
        <pc:spChg chg="mod">
          <ac:chgData name="stacksimplify Team" userId="30f9c473cae68561" providerId="LiveId" clId="{44F2EAF6-8EE6-7F48-975A-1D8E4D34FFE0}" dt="2024-08-12T05:13:38.218" v="4542" actId="20577"/>
          <ac:spMkLst>
            <pc:docMk/>
            <pc:sldMk cId="3492826974" sldId="3641"/>
            <ac:spMk id="8" creationId="{FD75985A-ADA7-26E0-148B-4F7583767858}"/>
          </ac:spMkLst>
        </pc:spChg>
        <pc:spChg chg="add mod">
          <ac:chgData name="stacksimplify Team" userId="30f9c473cae68561" providerId="LiveId" clId="{44F2EAF6-8EE6-7F48-975A-1D8E4D34FFE0}" dt="2024-08-12T05:15:50.966" v="4681"/>
          <ac:spMkLst>
            <pc:docMk/>
            <pc:sldMk cId="3492826974" sldId="3641"/>
            <ac:spMk id="9" creationId="{B86C507A-975D-BC90-3690-49AE756016AD}"/>
          </ac:spMkLst>
        </pc:spChg>
        <pc:spChg chg="add mod">
          <ac:chgData name="stacksimplify Team" userId="30f9c473cae68561" providerId="LiveId" clId="{44F2EAF6-8EE6-7F48-975A-1D8E4D34FFE0}" dt="2024-08-12T05:15:48.338" v="4680" actId="20577"/>
          <ac:spMkLst>
            <pc:docMk/>
            <pc:sldMk cId="3492826974" sldId="3641"/>
            <ac:spMk id="10" creationId="{85BBF86F-6B9E-FD56-B2C2-EB4F7CE6A23F}"/>
          </ac:spMkLst>
        </pc:spChg>
        <pc:spChg chg="mod">
          <ac:chgData name="stacksimplify Team" userId="30f9c473cae68561" providerId="LiveId" clId="{44F2EAF6-8EE6-7F48-975A-1D8E4D34FFE0}" dt="2024-08-12T05:14:59.640" v="4607" actId="20577"/>
          <ac:spMkLst>
            <pc:docMk/>
            <pc:sldMk cId="3492826974" sldId="3641"/>
            <ac:spMk id="11" creationId="{8F9B8795-8024-0E46-4BE4-43A7893836CE}"/>
          </ac:spMkLst>
        </pc:spChg>
        <pc:spChg chg="add del mod">
          <ac:chgData name="stacksimplify Team" userId="30f9c473cae68561" providerId="LiveId" clId="{44F2EAF6-8EE6-7F48-975A-1D8E4D34FFE0}" dt="2024-08-12T05:15:52.805" v="4682" actId="478"/>
          <ac:spMkLst>
            <pc:docMk/>
            <pc:sldMk cId="3492826974" sldId="3641"/>
            <ac:spMk id="13" creationId="{B763687D-BDB6-D1BD-9262-B84ED9DB3A7D}"/>
          </ac:spMkLst>
        </pc:spChg>
        <pc:spChg chg="add del mod">
          <ac:chgData name="stacksimplify Team" userId="30f9c473cae68561" providerId="LiveId" clId="{44F2EAF6-8EE6-7F48-975A-1D8E4D34FFE0}" dt="2024-08-12T05:15:52.805" v="4682" actId="478"/>
          <ac:spMkLst>
            <pc:docMk/>
            <pc:sldMk cId="3492826974" sldId="3641"/>
            <ac:spMk id="14" creationId="{1CC302BE-EC7F-7921-3369-772FC93244F1}"/>
          </ac:spMkLst>
        </pc:spChg>
        <pc:spChg chg="mod">
          <ac:chgData name="stacksimplify Team" userId="30f9c473cae68561" providerId="LiveId" clId="{44F2EAF6-8EE6-7F48-975A-1D8E4D34FFE0}" dt="2024-08-12T05:15:38.730" v="4673"/>
          <ac:spMkLst>
            <pc:docMk/>
            <pc:sldMk cId="3492826974" sldId="3641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2T05:15:42.422" v="4677" actId="20577"/>
          <ac:spMkLst>
            <pc:docMk/>
            <pc:sldMk cId="3492826974" sldId="3641"/>
            <ac:spMk id="16" creationId="{050CDE47-E678-6768-5494-C6307731B12A}"/>
          </ac:spMkLst>
        </pc:spChg>
        <pc:spChg chg="del mod">
          <ac:chgData name="stacksimplify Team" userId="30f9c473cae68561" providerId="LiveId" clId="{44F2EAF6-8EE6-7F48-975A-1D8E4D34FFE0}" dt="2024-08-12T05:15:44.616" v="4678" actId="478"/>
          <ac:spMkLst>
            <pc:docMk/>
            <pc:sldMk cId="3492826974" sldId="3641"/>
            <ac:spMk id="17" creationId="{22067572-F19E-8379-D285-804FA9167D10}"/>
          </ac:spMkLst>
        </pc:spChg>
        <pc:spChg chg="del">
          <ac:chgData name="stacksimplify Team" userId="30f9c473cae68561" providerId="LiveId" clId="{44F2EAF6-8EE6-7F48-975A-1D8E4D34FFE0}" dt="2024-08-12T05:15:44.616" v="4678" actId="478"/>
          <ac:spMkLst>
            <pc:docMk/>
            <pc:sldMk cId="3492826974" sldId="3641"/>
            <ac:spMk id="18" creationId="{08781F94-3A18-069C-4FAC-EA88C6D77A33}"/>
          </ac:spMkLst>
        </pc:spChg>
        <pc:spChg chg="add mod">
          <ac:chgData name="stacksimplify Team" userId="30f9c473cae68561" providerId="LiveId" clId="{44F2EAF6-8EE6-7F48-975A-1D8E4D34FFE0}" dt="2024-08-12T05:15:22.408" v="4670" actId="20577"/>
          <ac:spMkLst>
            <pc:docMk/>
            <pc:sldMk cId="3492826974" sldId="3641"/>
            <ac:spMk id="19" creationId="{93DD2428-AE54-CF4D-A49C-AF24AFE0B2D5}"/>
          </ac:spMkLst>
        </pc:spChg>
        <pc:spChg chg="mod">
          <ac:chgData name="stacksimplify Team" userId="30f9c473cae68561" providerId="LiveId" clId="{44F2EAF6-8EE6-7F48-975A-1D8E4D34FFE0}" dt="2024-08-12T05:15:12.610" v="4636" actId="20577"/>
          <ac:spMkLst>
            <pc:docMk/>
            <pc:sldMk cId="3492826974" sldId="3641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2T05:12:45.752" v="4486" actId="478"/>
          <ac:picMkLst>
            <pc:docMk/>
            <pc:sldMk cId="3492826974" sldId="3641"/>
            <ac:picMk id="3" creationId="{E467C7A0-74EF-A194-BAC5-8047E507228A}"/>
          </ac:picMkLst>
        </pc:picChg>
        <pc:picChg chg="add mod">
          <ac:chgData name="stacksimplify Team" userId="30f9c473cae68561" providerId="LiveId" clId="{44F2EAF6-8EE6-7F48-975A-1D8E4D34FFE0}" dt="2024-08-12T05:12:51.701" v="4489" actId="14100"/>
          <ac:picMkLst>
            <pc:docMk/>
            <pc:sldMk cId="3492826974" sldId="3641"/>
            <ac:picMk id="5" creationId="{6C5D1E3A-9E1E-8183-1360-7AFF9FBD4A8A}"/>
          </ac:picMkLst>
        </pc:picChg>
      </pc:sldChg>
      <pc:sldChg chg="modSp add mod">
        <pc:chgData name="stacksimplify Team" userId="30f9c473cae68561" providerId="LiveId" clId="{44F2EAF6-8EE6-7F48-975A-1D8E4D34FFE0}" dt="2024-08-12T05:18:39.785" v="4736" actId="14100"/>
        <pc:sldMkLst>
          <pc:docMk/>
          <pc:sldMk cId="3993220963" sldId="3642"/>
        </pc:sldMkLst>
        <pc:spChg chg="mod">
          <ac:chgData name="stacksimplify Team" userId="30f9c473cae68561" providerId="LiveId" clId="{44F2EAF6-8EE6-7F48-975A-1D8E4D34FFE0}" dt="2024-08-12T05:18:39.785" v="4736" actId="14100"/>
          <ac:spMkLst>
            <pc:docMk/>
            <pc:sldMk cId="3993220963" sldId="3642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2T05:18:19.463" v="4727" actId="20577"/>
          <ac:spMkLst>
            <pc:docMk/>
            <pc:sldMk cId="3993220963" sldId="3642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12T05:17:31.653" v="4685" actId="20577"/>
          <ac:spMkLst>
            <pc:docMk/>
            <pc:sldMk cId="3993220963" sldId="3642"/>
            <ac:spMk id="12" creationId="{F5738EC9-8EFA-905C-06C9-910FBDB941B5}"/>
          </ac:spMkLst>
        </pc:spChg>
      </pc:sldChg>
      <pc:sldChg chg="add del modAnim">
        <pc:chgData name="stacksimplify Team" userId="30f9c473cae68561" providerId="LiveId" clId="{44F2EAF6-8EE6-7F48-975A-1D8E4D34FFE0}" dt="2024-08-13T02:26:38.552" v="5685" actId="2696"/>
        <pc:sldMkLst>
          <pc:docMk/>
          <pc:sldMk cId="954947903" sldId="3643"/>
        </pc:sldMkLst>
      </pc:sldChg>
      <pc:sldChg chg="delSp modSp add del mod modAnim">
        <pc:chgData name="stacksimplify Team" userId="30f9c473cae68561" providerId="LiveId" clId="{44F2EAF6-8EE6-7F48-975A-1D8E4D34FFE0}" dt="2024-08-12T05:24:18.229" v="4754" actId="2696"/>
        <pc:sldMkLst>
          <pc:docMk/>
          <pc:sldMk cId="3022788846" sldId="3644"/>
        </pc:sldMkLst>
        <pc:spChg chg="del mod">
          <ac:chgData name="stacksimplify Team" userId="30f9c473cae68561" providerId="LiveId" clId="{44F2EAF6-8EE6-7F48-975A-1D8E4D34FFE0}" dt="2024-08-12T05:24:07.952" v="4751" actId="478"/>
          <ac:spMkLst>
            <pc:docMk/>
            <pc:sldMk cId="3022788846" sldId="3644"/>
            <ac:spMk id="45" creationId="{96DC5A4D-B7E5-8465-AD70-68F61AC6B575}"/>
          </ac:spMkLst>
        </pc:spChg>
        <pc:spChg chg="del">
          <ac:chgData name="stacksimplify Team" userId="30f9c473cae68561" providerId="LiveId" clId="{44F2EAF6-8EE6-7F48-975A-1D8E4D34FFE0}" dt="2024-08-12T05:24:06.277" v="4749" actId="478"/>
          <ac:spMkLst>
            <pc:docMk/>
            <pc:sldMk cId="3022788846" sldId="3644"/>
            <ac:spMk id="50" creationId="{63791B4C-E4B6-1610-B2AC-C53F7FDFF1BB}"/>
          </ac:spMkLst>
        </pc:spChg>
        <pc:spChg chg="del">
          <ac:chgData name="stacksimplify Team" userId="30f9c473cae68561" providerId="LiveId" clId="{44F2EAF6-8EE6-7F48-975A-1D8E4D34FFE0}" dt="2024-08-12T05:24:09.438" v="4752" actId="478"/>
          <ac:spMkLst>
            <pc:docMk/>
            <pc:sldMk cId="3022788846" sldId="3644"/>
            <ac:spMk id="53" creationId="{A00A437D-878E-CEE4-6C22-3418A3512A1D}"/>
          </ac:spMkLst>
        </pc:spChg>
        <pc:spChg chg="del">
          <ac:chgData name="stacksimplify Team" userId="30f9c473cae68561" providerId="LiveId" clId="{44F2EAF6-8EE6-7F48-975A-1D8E4D34FFE0}" dt="2024-08-12T05:24:11.285" v="4753" actId="478"/>
          <ac:spMkLst>
            <pc:docMk/>
            <pc:sldMk cId="3022788846" sldId="3644"/>
            <ac:spMk id="80" creationId="{A2E3437A-9235-282A-BD33-3F64308F1883}"/>
          </ac:spMkLst>
        </pc:spChg>
        <pc:spChg chg="del">
          <ac:chgData name="stacksimplify Team" userId="30f9c473cae68561" providerId="LiveId" clId="{44F2EAF6-8EE6-7F48-975A-1D8E4D34FFE0}" dt="2024-08-12T05:21:50.492" v="4742" actId="478"/>
          <ac:spMkLst>
            <pc:docMk/>
            <pc:sldMk cId="3022788846" sldId="3644"/>
            <ac:spMk id="92" creationId="{260D28E2-130B-EA8B-12C2-1774DC73CE29}"/>
          </ac:spMkLst>
        </pc:spChg>
        <pc:spChg chg="del">
          <ac:chgData name="stacksimplify Team" userId="30f9c473cae68561" providerId="LiveId" clId="{44F2EAF6-8EE6-7F48-975A-1D8E4D34FFE0}" dt="2024-08-12T05:21:47.950" v="4740" actId="478"/>
          <ac:spMkLst>
            <pc:docMk/>
            <pc:sldMk cId="3022788846" sldId="3644"/>
            <ac:spMk id="100" creationId="{AD6A5B7B-164D-F386-530C-C1AA87C757BF}"/>
          </ac:spMkLst>
        </pc:spChg>
        <pc:spChg chg="del mod">
          <ac:chgData name="stacksimplify Team" userId="30f9c473cae68561" providerId="LiveId" clId="{44F2EAF6-8EE6-7F48-975A-1D8E4D34FFE0}" dt="2024-08-12T05:21:56.803" v="4744" actId="478"/>
          <ac:spMkLst>
            <pc:docMk/>
            <pc:sldMk cId="3022788846" sldId="3644"/>
            <ac:spMk id="110" creationId="{4CEC3267-2472-4CE2-7B32-25BCB4F715EF}"/>
          </ac:spMkLst>
        </pc:spChg>
        <pc:picChg chg="del">
          <ac:chgData name="stacksimplify Team" userId="30f9c473cae68561" providerId="LiveId" clId="{44F2EAF6-8EE6-7F48-975A-1D8E4D34FFE0}" dt="2024-08-12T05:21:48.684" v="4741" actId="478"/>
          <ac:picMkLst>
            <pc:docMk/>
            <pc:sldMk cId="3022788846" sldId="3644"/>
            <ac:picMk id="91" creationId="{B0439917-E0C9-2DB0-AEE6-1C77FBE47280}"/>
          </ac:picMkLst>
        </pc:picChg>
        <pc:picChg chg="del">
          <ac:chgData name="stacksimplify Team" userId="30f9c473cae68561" providerId="LiveId" clId="{44F2EAF6-8EE6-7F48-975A-1D8E4D34FFE0}" dt="2024-08-12T05:22:01.460" v="4745" actId="478"/>
          <ac:picMkLst>
            <pc:docMk/>
            <pc:sldMk cId="3022788846" sldId="3644"/>
            <ac:picMk id="111" creationId="{48340FDC-DE62-B26C-6074-05A7BDF46934}"/>
          </ac:picMkLst>
        </pc:picChg>
        <pc:cxnChg chg="del mod">
          <ac:chgData name="stacksimplify Team" userId="30f9c473cae68561" providerId="LiveId" clId="{44F2EAF6-8EE6-7F48-975A-1D8E4D34FFE0}" dt="2024-08-12T05:24:04.532" v="4748" actId="478"/>
          <ac:cxnSpMkLst>
            <pc:docMk/>
            <pc:sldMk cId="3022788846" sldId="3644"/>
            <ac:cxnSpMk id="35" creationId="{E20AE974-9606-B09B-D7B4-7CF3CC0E30B4}"/>
          </ac:cxnSpMkLst>
        </pc:cxnChg>
        <pc:cxnChg chg="del mod">
          <ac:chgData name="stacksimplify Team" userId="30f9c473cae68561" providerId="LiveId" clId="{44F2EAF6-8EE6-7F48-975A-1D8E4D34FFE0}" dt="2024-08-12T05:24:03.071" v="4747" actId="478"/>
          <ac:cxnSpMkLst>
            <pc:docMk/>
            <pc:sldMk cId="3022788846" sldId="3644"/>
            <ac:cxnSpMk id="60" creationId="{611860F1-42BB-442A-82B0-BD27A08433A0}"/>
          </ac:cxnSpMkLst>
        </pc:cxnChg>
        <pc:cxnChg chg="del mod">
          <ac:chgData name="stacksimplify Team" userId="30f9c473cae68561" providerId="LiveId" clId="{44F2EAF6-8EE6-7F48-975A-1D8E4D34FFE0}" dt="2024-08-12T05:21:45.138" v="4739" actId="478"/>
          <ac:cxnSpMkLst>
            <pc:docMk/>
            <pc:sldMk cId="3022788846" sldId="3644"/>
            <ac:cxnSpMk id="94" creationId="{439086CC-48ED-DD9B-AE6E-09AF66C4DDF0}"/>
          </ac:cxnSpMkLst>
        </pc:cxnChg>
        <pc:cxnChg chg="del mod">
          <ac:chgData name="stacksimplify Team" userId="30f9c473cae68561" providerId="LiveId" clId="{44F2EAF6-8EE6-7F48-975A-1D8E4D34FFE0}" dt="2024-08-12T05:24:01.416" v="4746" actId="478"/>
          <ac:cxnSpMkLst>
            <pc:docMk/>
            <pc:sldMk cId="3022788846" sldId="3644"/>
            <ac:cxnSpMk id="115" creationId="{DA8B626B-4792-78E4-E595-243188BBFE02}"/>
          </ac:cxnSpMkLst>
        </pc:cxnChg>
      </pc:sldChg>
      <pc:sldChg chg="addSp delSp modSp add mod delAnim modAnim">
        <pc:chgData name="stacksimplify Team" userId="30f9c473cae68561" providerId="LiveId" clId="{44F2EAF6-8EE6-7F48-975A-1D8E4D34FFE0}" dt="2024-08-21T04:42:52.360" v="20816" actId="207"/>
        <pc:sldMkLst>
          <pc:docMk/>
          <pc:sldMk cId="3915922290" sldId="3644"/>
        </pc:sldMkLst>
        <pc:spChg chg="mod">
          <ac:chgData name="stacksimplify Team" userId="30f9c473cae68561" providerId="LiveId" clId="{44F2EAF6-8EE6-7F48-975A-1D8E4D34FFE0}" dt="2024-08-12T05:30:32.453" v="4860" actId="1076"/>
          <ac:spMkLst>
            <pc:docMk/>
            <pc:sldMk cId="3915922290" sldId="3644"/>
            <ac:spMk id="3" creationId="{876F480F-DB70-592C-85A3-A6EE84757068}"/>
          </ac:spMkLst>
        </pc:spChg>
        <pc:spChg chg="mod">
          <ac:chgData name="stacksimplify Team" userId="30f9c473cae68561" providerId="LiveId" clId="{44F2EAF6-8EE6-7F48-975A-1D8E4D34FFE0}" dt="2024-08-12T05:31:15.962" v="4866" actId="14100"/>
          <ac:spMkLst>
            <pc:docMk/>
            <pc:sldMk cId="3915922290" sldId="3644"/>
            <ac:spMk id="8" creationId="{4683D28B-01C8-94FC-E2E6-D1DA9C8B01BB}"/>
          </ac:spMkLst>
        </pc:spChg>
        <pc:spChg chg="mod">
          <ac:chgData name="stacksimplify Team" userId="30f9c473cae68561" providerId="LiveId" clId="{44F2EAF6-8EE6-7F48-975A-1D8E4D34FFE0}" dt="2024-08-12T05:39:40.564" v="5024" actId="14100"/>
          <ac:spMkLst>
            <pc:docMk/>
            <pc:sldMk cId="3915922290" sldId="3644"/>
            <ac:spMk id="9" creationId="{02202431-1BE6-BD03-6EC8-CC0999B14940}"/>
          </ac:spMkLst>
        </pc:spChg>
        <pc:spChg chg="mod">
          <ac:chgData name="stacksimplify Team" userId="30f9c473cae68561" providerId="LiveId" clId="{44F2EAF6-8EE6-7F48-975A-1D8E4D34FFE0}" dt="2024-08-12T05:31:23.378" v="4867" actId="1076"/>
          <ac:spMkLst>
            <pc:docMk/>
            <pc:sldMk cId="3915922290" sldId="3644"/>
            <ac:spMk id="17" creationId="{146D617F-DF99-3014-1170-87D5A3E8B26E}"/>
          </ac:spMkLst>
        </pc:spChg>
        <pc:spChg chg="mod">
          <ac:chgData name="stacksimplify Team" userId="30f9c473cae68561" providerId="LiveId" clId="{44F2EAF6-8EE6-7F48-975A-1D8E4D34FFE0}" dt="2024-08-12T05:39:51.363" v="5025" actId="1076"/>
          <ac:spMkLst>
            <pc:docMk/>
            <pc:sldMk cId="3915922290" sldId="3644"/>
            <ac:spMk id="23" creationId="{B36532E3-2EF2-38C3-E29C-9F76860AC9AD}"/>
          </ac:spMkLst>
        </pc:spChg>
        <pc:spChg chg="del">
          <ac:chgData name="stacksimplify Team" userId="30f9c473cae68561" providerId="LiveId" clId="{44F2EAF6-8EE6-7F48-975A-1D8E4D34FFE0}" dt="2024-08-12T05:26:59.452" v="4808" actId="478"/>
          <ac:spMkLst>
            <pc:docMk/>
            <pc:sldMk cId="3915922290" sldId="3644"/>
            <ac:spMk id="32" creationId="{1651397D-8B1C-A32B-0CFB-9C332BAD0EC6}"/>
          </ac:spMkLst>
        </pc:spChg>
        <pc:spChg chg="del">
          <ac:chgData name="stacksimplify Team" userId="30f9c473cae68561" providerId="LiveId" clId="{44F2EAF6-8EE6-7F48-975A-1D8E4D34FFE0}" dt="2024-08-12T05:27:04.769" v="4812" actId="478"/>
          <ac:spMkLst>
            <pc:docMk/>
            <pc:sldMk cId="3915922290" sldId="3644"/>
            <ac:spMk id="37" creationId="{FBD5E7B8-17A7-0CC4-0275-09281B073F42}"/>
          </ac:spMkLst>
        </pc:spChg>
        <pc:spChg chg="mod">
          <ac:chgData name="stacksimplify Team" userId="30f9c473cae68561" providerId="LiveId" clId="{44F2EAF6-8EE6-7F48-975A-1D8E4D34FFE0}" dt="2024-08-12T05:40:32.324" v="5034" actId="1076"/>
          <ac:spMkLst>
            <pc:docMk/>
            <pc:sldMk cId="3915922290" sldId="3644"/>
            <ac:spMk id="38" creationId="{A20FF4D7-5015-9BD6-44E7-18C1AF99F5B4}"/>
          </ac:spMkLst>
        </pc:spChg>
        <pc:spChg chg="del">
          <ac:chgData name="stacksimplify Team" userId="30f9c473cae68561" providerId="LiveId" clId="{44F2EAF6-8EE6-7F48-975A-1D8E4D34FFE0}" dt="2024-08-12T05:27:02.563" v="4811" actId="478"/>
          <ac:spMkLst>
            <pc:docMk/>
            <pc:sldMk cId="3915922290" sldId="3644"/>
            <ac:spMk id="39" creationId="{4A6315CA-4B64-9EC4-598D-73B72C84B000}"/>
          </ac:spMkLst>
        </pc:spChg>
        <pc:spChg chg="mod">
          <ac:chgData name="stacksimplify Team" userId="30f9c473cae68561" providerId="LiveId" clId="{44F2EAF6-8EE6-7F48-975A-1D8E4D34FFE0}" dt="2024-08-12T05:40:32.324" v="5034" actId="1076"/>
          <ac:spMkLst>
            <pc:docMk/>
            <pc:sldMk cId="3915922290" sldId="3644"/>
            <ac:spMk id="40" creationId="{7D6439E5-3257-B811-F8E0-F8E71E2C32C0}"/>
          </ac:spMkLst>
        </pc:spChg>
        <pc:spChg chg="del">
          <ac:chgData name="stacksimplify Team" userId="30f9c473cae68561" providerId="LiveId" clId="{44F2EAF6-8EE6-7F48-975A-1D8E4D34FFE0}" dt="2024-08-12T05:25:49.865" v="4794" actId="478"/>
          <ac:spMkLst>
            <pc:docMk/>
            <pc:sldMk cId="3915922290" sldId="3644"/>
            <ac:spMk id="41" creationId="{D0DC7F0E-DDF5-5AC0-DE57-EC9FCCA2E024}"/>
          </ac:spMkLst>
        </pc:spChg>
        <pc:spChg chg="del">
          <ac:chgData name="stacksimplify Team" userId="30f9c473cae68561" providerId="LiveId" clId="{44F2EAF6-8EE6-7F48-975A-1D8E4D34FFE0}" dt="2024-08-12T05:25:55.945" v="4798" actId="478"/>
          <ac:spMkLst>
            <pc:docMk/>
            <pc:sldMk cId="3915922290" sldId="3644"/>
            <ac:spMk id="44" creationId="{53B81757-187A-8EC4-4DDB-9F451B0F0016}"/>
          </ac:spMkLst>
        </pc:spChg>
        <pc:spChg chg="del">
          <ac:chgData name="stacksimplify Team" userId="30f9c473cae68561" providerId="LiveId" clId="{44F2EAF6-8EE6-7F48-975A-1D8E4D34FFE0}" dt="2024-08-12T05:26:51.314" v="4804" actId="478"/>
          <ac:spMkLst>
            <pc:docMk/>
            <pc:sldMk cId="3915922290" sldId="3644"/>
            <ac:spMk id="45" creationId="{96DC5A4D-B7E5-8465-AD70-68F61AC6B575}"/>
          </ac:spMkLst>
        </pc:spChg>
        <pc:spChg chg="mod">
          <ac:chgData name="stacksimplify Team" userId="30f9c473cae68561" providerId="LiveId" clId="{44F2EAF6-8EE6-7F48-975A-1D8E4D34FFE0}" dt="2024-08-12T05:40:32.324" v="5034" actId="1076"/>
          <ac:spMkLst>
            <pc:docMk/>
            <pc:sldMk cId="3915922290" sldId="3644"/>
            <ac:spMk id="46" creationId="{CD698816-478B-7C07-2E43-EC0683EFC366}"/>
          </ac:spMkLst>
        </pc:spChg>
        <pc:spChg chg="mod">
          <ac:chgData name="stacksimplify Team" userId="30f9c473cae68561" providerId="LiveId" clId="{44F2EAF6-8EE6-7F48-975A-1D8E4D34FFE0}" dt="2024-08-12T05:40:32.324" v="5034" actId="1076"/>
          <ac:spMkLst>
            <pc:docMk/>
            <pc:sldMk cId="3915922290" sldId="3644"/>
            <ac:spMk id="47" creationId="{9C9AD52C-9686-71F3-C19A-0285C202E4F3}"/>
          </ac:spMkLst>
        </pc:spChg>
        <pc:spChg chg="del">
          <ac:chgData name="stacksimplify Team" userId="30f9c473cae68561" providerId="LiveId" clId="{44F2EAF6-8EE6-7F48-975A-1D8E4D34FFE0}" dt="2024-08-12T05:26:49.268" v="4803" actId="478"/>
          <ac:spMkLst>
            <pc:docMk/>
            <pc:sldMk cId="3915922290" sldId="3644"/>
            <ac:spMk id="50" creationId="{63791B4C-E4B6-1610-B2AC-C53F7FDFF1BB}"/>
          </ac:spMkLst>
        </pc:spChg>
        <pc:spChg chg="mod">
          <ac:chgData name="stacksimplify Team" userId="30f9c473cae68561" providerId="LiveId" clId="{44F2EAF6-8EE6-7F48-975A-1D8E4D34FFE0}" dt="2024-08-12T05:40:32.324" v="5034" actId="1076"/>
          <ac:spMkLst>
            <pc:docMk/>
            <pc:sldMk cId="3915922290" sldId="3644"/>
            <ac:spMk id="51" creationId="{BE30EC7B-11A5-1987-9B11-30998C80BDA8}"/>
          </ac:spMkLst>
        </pc:spChg>
        <pc:spChg chg="mod">
          <ac:chgData name="stacksimplify Team" userId="30f9c473cae68561" providerId="LiveId" clId="{44F2EAF6-8EE6-7F48-975A-1D8E4D34FFE0}" dt="2024-08-12T05:40:32.324" v="5034" actId="1076"/>
          <ac:spMkLst>
            <pc:docMk/>
            <pc:sldMk cId="3915922290" sldId="3644"/>
            <ac:spMk id="52" creationId="{7FE0926C-10BE-2EF0-1A94-AEB5471F8103}"/>
          </ac:spMkLst>
        </pc:spChg>
        <pc:spChg chg="del">
          <ac:chgData name="stacksimplify Team" userId="30f9c473cae68561" providerId="LiveId" clId="{44F2EAF6-8EE6-7F48-975A-1D8E4D34FFE0}" dt="2024-08-12T05:26:52.822" v="4805" actId="478"/>
          <ac:spMkLst>
            <pc:docMk/>
            <pc:sldMk cId="3915922290" sldId="3644"/>
            <ac:spMk id="53" creationId="{A00A437D-878E-CEE4-6C22-3418A3512A1D}"/>
          </ac:spMkLst>
        </pc:spChg>
        <pc:spChg chg="mod">
          <ac:chgData name="stacksimplify Team" userId="30f9c473cae68561" providerId="LiveId" clId="{44F2EAF6-8EE6-7F48-975A-1D8E4D34FFE0}" dt="2024-08-12T05:42:24.187" v="5048" actId="1076"/>
          <ac:spMkLst>
            <pc:docMk/>
            <pc:sldMk cId="3915922290" sldId="3644"/>
            <ac:spMk id="55" creationId="{AA02C107-D1FB-994C-4B04-29149E5BB2C6}"/>
          </ac:spMkLst>
        </pc:spChg>
        <pc:spChg chg="mod">
          <ac:chgData name="stacksimplify Team" userId="30f9c473cae68561" providerId="LiveId" clId="{44F2EAF6-8EE6-7F48-975A-1D8E4D34FFE0}" dt="2024-08-12T05:32:45.048" v="4896" actId="14100"/>
          <ac:spMkLst>
            <pc:docMk/>
            <pc:sldMk cId="3915922290" sldId="3644"/>
            <ac:spMk id="77" creationId="{CFC55A18-B5D8-765C-B835-B611E7B9E62A}"/>
          </ac:spMkLst>
        </pc:spChg>
        <pc:spChg chg="add mod">
          <ac:chgData name="stacksimplify Team" userId="30f9c473cae68561" providerId="LiveId" clId="{44F2EAF6-8EE6-7F48-975A-1D8E4D34FFE0}" dt="2024-08-12T05:47:04.910" v="5149" actId="20577"/>
          <ac:spMkLst>
            <pc:docMk/>
            <pc:sldMk cId="3915922290" sldId="3644"/>
            <ac:spMk id="79" creationId="{64A75908-54B9-5D6D-374E-EB0E923AAA24}"/>
          </ac:spMkLst>
        </pc:spChg>
        <pc:spChg chg="del">
          <ac:chgData name="stacksimplify Team" userId="30f9c473cae68561" providerId="LiveId" clId="{44F2EAF6-8EE6-7F48-975A-1D8E4D34FFE0}" dt="2024-08-12T05:26:55.961" v="4807" actId="478"/>
          <ac:spMkLst>
            <pc:docMk/>
            <pc:sldMk cId="3915922290" sldId="3644"/>
            <ac:spMk id="80" creationId="{A2E3437A-9235-282A-BD33-3F64308F1883}"/>
          </ac:spMkLst>
        </pc:spChg>
        <pc:spChg chg="add mod">
          <ac:chgData name="stacksimplify Team" userId="30f9c473cae68561" providerId="LiveId" clId="{44F2EAF6-8EE6-7F48-975A-1D8E4D34FFE0}" dt="2024-08-12T05:34:07.668" v="4953" actId="20577"/>
          <ac:spMkLst>
            <pc:docMk/>
            <pc:sldMk cId="3915922290" sldId="3644"/>
            <ac:spMk id="81" creationId="{57AD07CB-8365-6443-1B5B-4AE22B5E8A4F}"/>
          </ac:spMkLst>
        </pc:spChg>
        <pc:spChg chg="add mod">
          <ac:chgData name="stacksimplify Team" userId="30f9c473cae68561" providerId="LiveId" clId="{44F2EAF6-8EE6-7F48-975A-1D8E4D34FFE0}" dt="2024-08-12T05:40:44.871" v="5036" actId="1076"/>
          <ac:spMkLst>
            <pc:docMk/>
            <pc:sldMk cId="3915922290" sldId="3644"/>
            <ac:spMk id="82" creationId="{AB90B332-C37F-5B13-5633-CC35E7F3F578}"/>
          </ac:spMkLst>
        </pc:spChg>
        <pc:spChg chg="add mod">
          <ac:chgData name="stacksimplify Team" userId="30f9c473cae68561" providerId="LiveId" clId="{44F2EAF6-8EE6-7F48-975A-1D8E4D34FFE0}" dt="2024-08-12T05:40:44.871" v="5036" actId="1076"/>
          <ac:spMkLst>
            <pc:docMk/>
            <pc:sldMk cId="3915922290" sldId="3644"/>
            <ac:spMk id="84" creationId="{BA5F71A3-5D6B-3AB5-10EA-1AEDE408DF3A}"/>
          </ac:spMkLst>
        </pc:spChg>
        <pc:spChg chg="mod">
          <ac:chgData name="stacksimplify Team" userId="30f9c473cae68561" providerId="LiveId" clId="{44F2EAF6-8EE6-7F48-975A-1D8E4D34FFE0}" dt="2024-08-21T04:42:52.360" v="20816" actId="207"/>
          <ac:spMkLst>
            <pc:docMk/>
            <pc:sldMk cId="3915922290" sldId="3644"/>
            <ac:spMk id="86" creationId="{C5A6E186-F174-5069-2E15-3BD7CEF626D2}"/>
          </ac:spMkLst>
        </pc:spChg>
        <pc:spChg chg="add mod">
          <ac:chgData name="stacksimplify Team" userId="30f9c473cae68561" providerId="LiveId" clId="{44F2EAF6-8EE6-7F48-975A-1D8E4D34FFE0}" dt="2024-08-21T04:42:52.360" v="20816" actId="207"/>
          <ac:spMkLst>
            <pc:docMk/>
            <pc:sldMk cId="3915922290" sldId="3644"/>
            <ac:spMk id="89" creationId="{EF7B0A0D-63FE-B5CF-8CC0-52DCA64955EF}"/>
          </ac:spMkLst>
        </pc:spChg>
        <pc:spChg chg="del">
          <ac:chgData name="stacksimplify Team" userId="30f9c473cae68561" providerId="LiveId" clId="{44F2EAF6-8EE6-7F48-975A-1D8E4D34FFE0}" dt="2024-08-12T05:25:34.449" v="4789" actId="478"/>
          <ac:spMkLst>
            <pc:docMk/>
            <pc:sldMk cId="3915922290" sldId="3644"/>
            <ac:spMk id="92" creationId="{260D28E2-130B-EA8B-12C2-1774DC73CE29}"/>
          </ac:spMkLst>
        </pc:spChg>
        <pc:spChg chg="mod">
          <ac:chgData name="stacksimplify Team" userId="30f9c473cae68561" providerId="LiveId" clId="{44F2EAF6-8EE6-7F48-975A-1D8E4D34FFE0}" dt="2024-08-12T05:30:53.499" v="4864" actId="1076"/>
          <ac:spMkLst>
            <pc:docMk/>
            <pc:sldMk cId="3915922290" sldId="3644"/>
            <ac:spMk id="97" creationId="{81998C40-0086-E522-059D-58345AE345F9}"/>
          </ac:spMkLst>
        </pc:spChg>
        <pc:spChg chg="del">
          <ac:chgData name="stacksimplify Team" userId="30f9c473cae68561" providerId="LiveId" clId="{44F2EAF6-8EE6-7F48-975A-1D8E4D34FFE0}" dt="2024-08-12T05:25:30.523" v="4786" actId="478"/>
          <ac:spMkLst>
            <pc:docMk/>
            <pc:sldMk cId="3915922290" sldId="3644"/>
            <ac:spMk id="100" creationId="{AD6A5B7B-164D-F386-530C-C1AA87C757BF}"/>
          </ac:spMkLst>
        </pc:spChg>
        <pc:spChg chg="del">
          <ac:chgData name="stacksimplify Team" userId="30f9c473cae68561" providerId="LiveId" clId="{44F2EAF6-8EE6-7F48-975A-1D8E4D34FFE0}" dt="2024-08-12T05:25:52.772" v="4796" actId="478"/>
          <ac:spMkLst>
            <pc:docMk/>
            <pc:sldMk cId="3915922290" sldId="3644"/>
            <ac:spMk id="108" creationId="{ADF6172A-67F4-BC78-B855-7CA1890F9E3F}"/>
          </ac:spMkLst>
        </pc:spChg>
        <pc:spChg chg="del mod">
          <ac:chgData name="stacksimplify Team" userId="30f9c473cae68561" providerId="LiveId" clId="{44F2EAF6-8EE6-7F48-975A-1D8E4D34FFE0}" dt="2024-08-12T05:25:38.038" v="4792" actId="478"/>
          <ac:spMkLst>
            <pc:docMk/>
            <pc:sldMk cId="3915922290" sldId="3644"/>
            <ac:spMk id="110" creationId="{4CEC3267-2472-4CE2-7B32-25BCB4F715EF}"/>
          </ac:spMkLst>
        </pc:spChg>
        <pc:spChg chg="mod">
          <ac:chgData name="stacksimplify Team" userId="30f9c473cae68561" providerId="LiveId" clId="{44F2EAF6-8EE6-7F48-975A-1D8E4D34FFE0}" dt="2024-08-12T05:45:09.275" v="5104" actId="1076"/>
          <ac:spMkLst>
            <pc:docMk/>
            <pc:sldMk cId="3915922290" sldId="3644"/>
            <ac:spMk id="117" creationId="{31D3BF00-2BBE-118F-B858-398451FA9D36}"/>
          </ac:spMkLst>
        </pc:spChg>
        <pc:spChg chg="add del mod">
          <ac:chgData name="stacksimplify Team" userId="30f9c473cae68561" providerId="LiveId" clId="{44F2EAF6-8EE6-7F48-975A-1D8E4D34FFE0}" dt="2024-08-12T05:43:50.272" v="5062" actId="478"/>
          <ac:spMkLst>
            <pc:docMk/>
            <pc:sldMk cId="3915922290" sldId="3644"/>
            <ac:spMk id="147" creationId="{AA43C620-9A4D-6032-EB4F-C6C7A3571C41}"/>
          </ac:spMkLst>
        </pc:spChg>
        <pc:spChg chg="add del mod">
          <ac:chgData name="stacksimplify Team" userId="30f9c473cae68561" providerId="LiveId" clId="{44F2EAF6-8EE6-7F48-975A-1D8E4D34FFE0}" dt="2024-08-13T02:27:04.263" v="5688" actId="478"/>
          <ac:spMkLst>
            <pc:docMk/>
            <pc:sldMk cId="3915922290" sldId="3644"/>
            <ac:spMk id="151" creationId="{3B36AB8F-94A5-CEB4-6415-AE05CDCA4D83}"/>
          </ac:spMkLst>
        </pc:spChg>
        <pc:spChg chg="add mod">
          <ac:chgData name="stacksimplify Team" userId="30f9c473cae68561" providerId="LiveId" clId="{44F2EAF6-8EE6-7F48-975A-1D8E4D34FFE0}" dt="2024-08-12T05:46:11.568" v="5138" actId="207"/>
          <ac:spMkLst>
            <pc:docMk/>
            <pc:sldMk cId="3915922290" sldId="3644"/>
            <ac:spMk id="153" creationId="{AAA8DD0B-054E-C19E-0598-CC25D9CF30DE}"/>
          </ac:spMkLst>
        </pc:spChg>
        <pc:spChg chg="add mod">
          <ac:chgData name="stacksimplify Team" userId="30f9c473cae68561" providerId="LiveId" clId="{44F2EAF6-8EE6-7F48-975A-1D8E4D34FFE0}" dt="2024-08-13T02:27:00.647" v="5687"/>
          <ac:spMkLst>
            <pc:docMk/>
            <pc:sldMk cId="3915922290" sldId="3644"/>
            <ac:spMk id="155" creationId="{B0EDBA67-C615-7FA5-AD66-9FE3841A807A}"/>
          </ac:spMkLst>
        </pc:spChg>
        <pc:spChg chg="add mod">
          <ac:chgData name="stacksimplify Team" userId="30f9c473cae68561" providerId="LiveId" clId="{44F2EAF6-8EE6-7F48-975A-1D8E4D34FFE0}" dt="2024-08-13T02:27:00.647" v="5687"/>
          <ac:spMkLst>
            <pc:docMk/>
            <pc:sldMk cId="3915922290" sldId="3644"/>
            <ac:spMk id="156" creationId="{270BD836-3E0D-B6DD-00F3-7BD2797F0B1F}"/>
          </ac:spMkLst>
        </pc:spChg>
        <pc:picChg chg="del">
          <ac:chgData name="stacksimplify Team" userId="30f9c473cae68561" providerId="LiveId" clId="{44F2EAF6-8EE6-7F48-975A-1D8E4D34FFE0}" dt="2024-08-12T05:25:57.100" v="4800" actId="478"/>
          <ac:picMkLst>
            <pc:docMk/>
            <pc:sldMk cId="3915922290" sldId="3644"/>
            <ac:picMk id="7" creationId="{F894373E-E792-A9B1-C609-804505FEDD79}"/>
          </ac:picMkLst>
        </pc:picChg>
        <pc:picChg chg="mod">
          <ac:chgData name="stacksimplify Team" userId="30f9c473cae68561" providerId="LiveId" clId="{44F2EAF6-8EE6-7F48-975A-1D8E4D34FFE0}" dt="2024-08-12T05:40:32.324" v="5034" actId="1076"/>
          <ac:picMkLst>
            <pc:docMk/>
            <pc:sldMk cId="3915922290" sldId="3644"/>
            <ac:picMk id="10" creationId="{7CE017AA-E1F1-E065-EA87-A24A9026395C}"/>
          </ac:picMkLst>
        </pc:picChg>
        <pc:picChg chg="mod">
          <ac:chgData name="stacksimplify Team" userId="30f9c473cae68561" providerId="LiveId" clId="{44F2EAF6-8EE6-7F48-975A-1D8E4D34FFE0}" dt="2024-08-12T05:40:32.324" v="5034" actId="1076"/>
          <ac:picMkLst>
            <pc:docMk/>
            <pc:sldMk cId="3915922290" sldId="3644"/>
            <ac:picMk id="15" creationId="{9586FC55-D4ED-8596-69CC-FC2A4D296CA7}"/>
          </ac:picMkLst>
        </pc:picChg>
        <pc:picChg chg="del">
          <ac:chgData name="stacksimplify Team" userId="30f9c473cae68561" providerId="LiveId" clId="{44F2EAF6-8EE6-7F48-975A-1D8E4D34FFE0}" dt="2024-08-12T05:25:53.622" v="4797" actId="478"/>
          <ac:picMkLst>
            <pc:docMk/>
            <pc:sldMk cId="3915922290" sldId="3644"/>
            <ac:picMk id="29" creationId="{47AB3EBF-4ED3-0BF9-E042-FB676D0CA218}"/>
          </ac:picMkLst>
        </pc:picChg>
        <pc:picChg chg="del">
          <ac:chgData name="stacksimplify Team" userId="30f9c473cae68561" providerId="LiveId" clId="{44F2EAF6-8EE6-7F48-975A-1D8E4D34FFE0}" dt="2024-08-12T05:25:57.644" v="4801" actId="478"/>
          <ac:picMkLst>
            <pc:docMk/>
            <pc:sldMk cId="3915922290" sldId="3644"/>
            <ac:picMk id="31" creationId="{3EC30C80-C927-F5F9-9A3C-98DB7A94DC0E}"/>
          </ac:picMkLst>
        </pc:picChg>
        <pc:picChg chg="del">
          <ac:chgData name="stacksimplify Team" userId="30f9c473cae68561" providerId="LiveId" clId="{44F2EAF6-8EE6-7F48-975A-1D8E4D34FFE0}" dt="2024-08-12T05:27:00.785" v="4810" actId="478"/>
          <ac:picMkLst>
            <pc:docMk/>
            <pc:sldMk cId="3915922290" sldId="3644"/>
            <ac:picMk id="33" creationId="{0674D9BE-31B5-D9BF-C850-C922A23A44F6}"/>
          </ac:picMkLst>
        </pc:picChg>
        <pc:picChg chg="del">
          <ac:chgData name="stacksimplify Team" userId="30f9c473cae68561" providerId="LiveId" clId="{44F2EAF6-8EE6-7F48-975A-1D8E4D34FFE0}" dt="2024-08-12T05:27:00.179" v="4809" actId="478"/>
          <ac:picMkLst>
            <pc:docMk/>
            <pc:sldMk cId="3915922290" sldId="3644"/>
            <ac:picMk id="34" creationId="{5B06AE29-D48E-063F-0D1B-EDEA218FDA45}"/>
          </ac:picMkLst>
        </pc:picChg>
        <pc:picChg chg="del">
          <ac:chgData name="stacksimplify Team" userId="30f9c473cae68561" providerId="LiveId" clId="{44F2EAF6-8EE6-7F48-975A-1D8E4D34FFE0}" dt="2024-08-12T05:25:56.439" v="4799" actId="478"/>
          <ac:picMkLst>
            <pc:docMk/>
            <pc:sldMk cId="3915922290" sldId="3644"/>
            <ac:picMk id="42" creationId="{9E619693-1EAC-2FF0-1925-FB78F37FDD0B}"/>
          </ac:picMkLst>
        </pc:picChg>
        <pc:picChg chg="mod">
          <ac:chgData name="stacksimplify Team" userId="30f9c473cae68561" providerId="LiveId" clId="{44F2EAF6-8EE6-7F48-975A-1D8E4D34FFE0}" dt="2024-08-12T05:40:32.324" v="5034" actId="1076"/>
          <ac:picMkLst>
            <pc:docMk/>
            <pc:sldMk cId="3915922290" sldId="3644"/>
            <ac:picMk id="48" creationId="{6C519FAC-61F0-B533-07AD-8DB6DE3AC623}"/>
          </ac:picMkLst>
        </pc:picChg>
        <pc:picChg chg="mod">
          <ac:chgData name="stacksimplify Team" userId="30f9c473cae68561" providerId="LiveId" clId="{44F2EAF6-8EE6-7F48-975A-1D8E4D34FFE0}" dt="2024-08-12T05:40:32.324" v="5034" actId="1076"/>
          <ac:picMkLst>
            <pc:docMk/>
            <pc:sldMk cId="3915922290" sldId="3644"/>
            <ac:picMk id="49" creationId="{701EE18C-D368-3F19-0FB5-264C136B9382}"/>
          </ac:picMkLst>
        </pc:picChg>
        <pc:picChg chg="mod">
          <ac:chgData name="stacksimplify Team" userId="30f9c473cae68561" providerId="LiveId" clId="{44F2EAF6-8EE6-7F48-975A-1D8E4D34FFE0}" dt="2024-08-12T05:42:24.187" v="5048" actId="1076"/>
          <ac:picMkLst>
            <pc:docMk/>
            <pc:sldMk cId="3915922290" sldId="3644"/>
            <ac:picMk id="54" creationId="{BA64FCA0-25ED-85E6-B43D-D08CD91E60FA}"/>
          </ac:picMkLst>
        </pc:picChg>
        <pc:picChg chg="add mod">
          <ac:chgData name="stacksimplify Team" userId="30f9c473cae68561" providerId="LiveId" clId="{44F2EAF6-8EE6-7F48-975A-1D8E4D34FFE0}" dt="2024-08-12T05:40:44.871" v="5036" actId="1076"/>
          <ac:picMkLst>
            <pc:docMk/>
            <pc:sldMk cId="3915922290" sldId="3644"/>
            <ac:picMk id="83" creationId="{968FC925-ACEF-8C27-62A0-F09CB72F5BD6}"/>
          </ac:picMkLst>
        </pc:picChg>
        <pc:picChg chg="add mod">
          <ac:chgData name="stacksimplify Team" userId="30f9c473cae68561" providerId="LiveId" clId="{44F2EAF6-8EE6-7F48-975A-1D8E4D34FFE0}" dt="2024-08-12T05:40:44.871" v="5036" actId="1076"/>
          <ac:picMkLst>
            <pc:docMk/>
            <pc:sldMk cId="3915922290" sldId="3644"/>
            <ac:picMk id="87" creationId="{F8C8D62D-1E53-9024-4E9F-9BD9DE5AEC3B}"/>
          </ac:picMkLst>
        </pc:picChg>
        <pc:picChg chg="del">
          <ac:chgData name="stacksimplify Team" userId="30f9c473cae68561" providerId="LiveId" clId="{44F2EAF6-8EE6-7F48-975A-1D8E4D34FFE0}" dt="2024-08-12T05:25:32.720" v="4788" actId="478"/>
          <ac:picMkLst>
            <pc:docMk/>
            <pc:sldMk cId="3915922290" sldId="3644"/>
            <ac:picMk id="91" creationId="{B0439917-E0C9-2DB0-AEE6-1C77FBE47280}"/>
          </ac:picMkLst>
        </pc:picChg>
        <pc:picChg chg="del">
          <ac:chgData name="stacksimplify Team" userId="30f9c473cae68561" providerId="LiveId" clId="{44F2EAF6-8EE6-7F48-975A-1D8E4D34FFE0}" dt="2024-08-12T05:25:36.923" v="4791" actId="478"/>
          <ac:picMkLst>
            <pc:docMk/>
            <pc:sldMk cId="3915922290" sldId="3644"/>
            <ac:picMk id="111" creationId="{48340FDC-DE62-B26C-6074-05A7BDF46934}"/>
          </ac:picMkLst>
        </pc:picChg>
        <pc:cxnChg chg="del mod">
          <ac:chgData name="stacksimplify Team" userId="30f9c473cae68561" providerId="LiveId" clId="{44F2EAF6-8EE6-7F48-975A-1D8E4D34FFE0}" dt="2024-08-12T05:39:03.726" v="5017" actId="478"/>
          <ac:cxnSpMkLst>
            <pc:docMk/>
            <pc:sldMk cId="3915922290" sldId="3644"/>
            <ac:cxnSpMk id="30" creationId="{AF6D77DA-54D7-47E4-4229-D4127A14D620}"/>
          </ac:cxnSpMkLst>
        </pc:cxnChg>
        <pc:cxnChg chg="del mod">
          <ac:chgData name="stacksimplify Team" userId="30f9c473cae68561" providerId="LiveId" clId="{44F2EAF6-8EE6-7F48-975A-1D8E4D34FFE0}" dt="2024-08-12T05:26:53.912" v="4806" actId="478"/>
          <ac:cxnSpMkLst>
            <pc:docMk/>
            <pc:sldMk cId="3915922290" sldId="3644"/>
            <ac:cxnSpMk id="35" creationId="{E20AE974-9606-B09B-D7B4-7CF3CC0E30B4}"/>
          </ac:cxnSpMkLst>
        </pc:cxnChg>
        <pc:cxnChg chg="del mod">
          <ac:chgData name="stacksimplify Team" userId="30f9c473cae68561" providerId="LiveId" clId="{44F2EAF6-8EE6-7F48-975A-1D8E4D34FFE0}" dt="2024-08-12T05:40:21.550" v="5033" actId="478"/>
          <ac:cxnSpMkLst>
            <pc:docMk/>
            <pc:sldMk cId="3915922290" sldId="3644"/>
            <ac:cxnSpMk id="36" creationId="{ECD04150-3924-A6BE-3673-285D126A750B}"/>
          </ac:cxnSpMkLst>
        </pc:cxnChg>
        <pc:cxnChg chg="del mod">
          <ac:chgData name="stacksimplify Team" userId="30f9c473cae68561" providerId="LiveId" clId="{44F2EAF6-8EE6-7F48-975A-1D8E4D34FFE0}" dt="2024-08-12T05:25:51.153" v="4795" actId="478"/>
          <ac:cxnSpMkLst>
            <pc:docMk/>
            <pc:sldMk cId="3915922290" sldId="3644"/>
            <ac:cxnSpMk id="60" creationId="{611860F1-42BB-442A-82B0-BD27A08433A0}"/>
          </ac:cxnSpMkLst>
        </pc:cxnChg>
        <pc:cxnChg chg="mod">
          <ac:chgData name="stacksimplify Team" userId="30f9c473cae68561" providerId="LiveId" clId="{44F2EAF6-8EE6-7F48-975A-1D8E4D34FFE0}" dt="2024-08-12T05:42:24.187" v="5048" actId="1076"/>
          <ac:cxnSpMkLst>
            <pc:docMk/>
            <pc:sldMk cId="3915922290" sldId="3644"/>
            <ac:cxnSpMk id="62" creationId="{33D2768F-6A48-391E-05E0-9952FD783504}"/>
          </ac:cxnSpMkLst>
        </pc:cxnChg>
        <pc:cxnChg chg="del mod">
          <ac:chgData name="stacksimplify Team" userId="30f9c473cae68561" providerId="LiveId" clId="{44F2EAF6-8EE6-7F48-975A-1D8E4D34FFE0}" dt="2024-08-12T05:25:31.892" v="4787" actId="478"/>
          <ac:cxnSpMkLst>
            <pc:docMk/>
            <pc:sldMk cId="3915922290" sldId="3644"/>
            <ac:cxnSpMk id="94" creationId="{439086CC-48ED-DD9B-AE6E-09AF66C4DDF0}"/>
          </ac:cxnSpMkLst>
        </pc:cxnChg>
        <pc:cxnChg chg="add mod">
          <ac:chgData name="stacksimplify Team" userId="30f9c473cae68561" providerId="LiveId" clId="{44F2EAF6-8EE6-7F48-975A-1D8E4D34FFE0}" dt="2024-08-12T05:35:46.339" v="4993" actId="692"/>
          <ac:cxnSpMkLst>
            <pc:docMk/>
            <pc:sldMk cId="3915922290" sldId="3644"/>
            <ac:cxnSpMk id="96" creationId="{73232199-EE06-73E3-3317-826C24653FCD}"/>
          </ac:cxnSpMkLst>
        </pc:cxnChg>
        <pc:cxnChg chg="add mod">
          <ac:chgData name="stacksimplify Team" userId="30f9c473cae68561" providerId="LiveId" clId="{44F2EAF6-8EE6-7F48-975A-1D8E4D34FFE0}" dt="2024-08-12T05:36:09.952" v="4997" actId="692"/>
          <ac:cxnSpMkLst>
            <pc:docMk/>
            <pc:sldMk cId="3915922290" sldId="3644"/>
            <ac:cxnSpMk id="101" creationId="{DD5F4F70-B059-4998-3E10-81A77B2902F1}"/>
          </ac:cxnSpMkLst>
        </pc:cxnChg>
        <pc:cxnChg chg="del mod">
          <ac:chgData name="stacksimplify Team" userId="30f9c473cae68561" providerId="LiveId" clId="{44F2EAF6-8EE6-7F48-975A-1D8E4D34FFE0}" dt="2024-08-12T05:25:58.633" v="4802" actId="478"/>
          <ac:cxnSpMkLst>
            <pc:docMk/>
            <pc:sldMk cId="3915922290" sldId="3644"/>
            <ac:cxnSpMk id="103" creationId="{39B5A0E5-2B4A-01A5-2C43-3DB8713C7499}"/>
          </ac:cxnSpMkLst>
        </pc:cxnChg>
        <pc:cxnChg chg="add mod">
          <ac:chgData name="stacksimplify Team" userId="30f9c473cae68561" providerId="LiveId" clId="{44F2EAF6-8EE6-7F48-975A-1D8E4D34FFE0}" dt="2024-08-12T05:36:09.952" v="4997" actId="692"/>
          <ac:cxnSpMkLst>
            <pc:docMk/>
            <pc:sldMk cId="3915922290" sldId="3644"/>
            <ac:cxnSpMk id="104" creationId="{D12D2045-F247-8EBD-63B6-63D2D283D173}"/>
          </ac:cxnSpMkLst>
        </pc:cxnChg>
        <pc:cxnChg chg="add del mod">
          <ac:chgData name="stacksimplify Team" userId="30f9c473cae68561" providerId="LiveId" clId="{44F2EAF6-8EE6-7F48-975A-1D8E4D34FFE0}" dt="2024-08-12T05:40:03.764" v="5028" actId="478"/>
          <ac:cxnSpMkLst>
            <pc:docMk/>
            <pc:sldMk cId="3915922290" sldId="3644"/>
            <ac:cxnSpMk id="106" creationId="{B6E3C772-FB73-ADF0-64A5-AA1AB11612A6}"/>
          </ac:cxnSpMkLst>
        </pc:cxnChg>
        <pc:cxnChg chg="del mod">
          <ac:chgData name="stacksimplify Team" userId="30f9c473cae68561" providerId="LiveId" clId="{44F2EAF6-8EE6-7F48-975A-1D8E4D34FFE0}" dt="2024-08-12T05:25:48.633" v="4793" actId="478"/>
          <ac:cxnSpMkLst>
            <pc:docMk/>
            <pc:sldMk cId="3915922290" sldId="3644"/>
            <ac:cxnSpMk id="115" creationId="{DA8B626B-4792-78E4-E595-243188BBFE02}"/>
          </ac:cxnSpMkLst>
        </pc:cxnChg>
        <pc:cxnChg chg="add mod">
          <ac:chgData name="stacksimplify Team" userId="30f9c473cae68561" providerId="LiveId" clId="{44F2EAF6-8EE6-7F48-975A-1D8E4D34FFE0}" dt="2024-08-12T05:41:31.967" v="5044" actId="692"/>
          <ac:cxnSpMkLst>
            <pc:docMk/>
            <pc:sldMk cId="3915922290" sldId="3644"/>
            <ac:cxnSpMk id="128" creationId="{A33AE884-5B53-AA41-7D6C-CDDA74F79692}"/>
          </ac:cxnSpMkLst>
        </pc:cxnChg>
        <pc:cxnChg chg="add mod">
          <ac:chgData name="stacksimplify Team" userId="30f9c473cae68561" providerId="LiveId" clId="{44F2EAF6-8EE6-7F48-975A-1D8E4D34FFE0}" dt="2024-08-12T05:41:31.967" v="5044" actId="692"/>
          <ac:cxnSpMkLst>
            <pc:docMk/>
            <pc:sldMk cId="3915922290" sldId="3644"/>
            <ac:cxnSpMk id="130" creationId="{4747D614-FF9F-B2E8-E800-82D71BDDBD55}"/>
          </ac:cxnSpMkLst>
        </pc:cxnChg>
        <pc:cxnChg chg="add mod">
          <ac:chgData name="stacksimplify Team" userId="30f9c473cae68561" providerId="LiveId" clId="{44F2EAF6-8EE6-7F48-975A-1D8E4D34FFE0}" dt="2024-08-12T05:41:31.967" v="5044" actId="692"/>
          <ac:cxnSpMkLst>
            <pc:docMk/>
            <pc:sldMk cId="3915922290" sldId="3644"/>
            <ac:cxnSpMk id="132" creationId="{8160F2D9-098C-E72B-A08C-AE991A975BF6}"/>
          </ac:cxnSpMkLst>
        </pc:cxnChg>
        <pc:cxnChg chg="add mod">
          <ac:chgData name="stacksimplify Team" userId="30f9c473cae68561" providerId="LiveId" clId="{44F2EAF6-8EE6-7F48-975A-1D8E4D34FFE0}" dt="2024-08-12T05:45:47.603" v="5105" actId="14100"/>
          <ac:cxnSpMkLst>
            <pc:docMk/>
            <pc:sldMk cId="3915922290" sldId="3644"/>
            <ac:cxnSpMk id="138" creationId="{7349615E-88C7-7F41-68F8-481E9B76863C}"/>
          </ac:cxnSpMkLst>
        </pc:cxnChg>
        <pc:cxnChg chg="add del mod">
          <ac:chgData name="stacksimplify Team" userId="30f9c473cae68561" providerId="LiveId" clId="{44F2EAF6-8EE6-7F48-975A-1D8E4D34FFE0}" dt="2024-08-13T02:27:04.263" v="5688" actId="478"/>
          <ac:cxnSpMkLst>
            <pc:docMk/>
            <pc:sldMk cId="3915922290" sldId="3644"/>
            <ac:cxnSpMk id="149" creationId="{83768FBA-40C6-22D6-5FA6-A373D1962C80}"/>
          </ac:cxnSpMkLst>
        </pc:cxnChg>
        <pc:cxnChg chg="add mod">
          <ac:chgData name="stacksimplify Team" userId="30f9c473cae68561" providerId="LiveId" clId="{44F2EAF6-8EE6-7F48-975A-1D8E4D34FFE0}" dt="2024-08-13T02:27:00.647" v="5687"/>
          <ac:cxnSpMkLst>
            <pc:docMk/>
            <pc:sldMk cId="3915922290" sldId="3644"/>
            <ac:cxnSpMk id="154" creationId="{00896CBB-DDC7-89F8-7660-627331343051}"/>
          </ac:cxnSpMkLst>
        </pc:cxnChg>
      </pc:sldChg>
      <pc:sldChg chg="addSp delSp modSp add mod modAnim">
        <pc:chgData name="stacksimplify Team" userId="30f9c473cae68561" providerId="LiveId" clId="{44F2EAF6-8EE6-7F48-975A-1D8E4D34FFE0}" dt="2024-08-21T04:54:21.805" v="20820"/>
        <pc:sldMkLst>
          <pc:docMk/>
          <pc:sldMk cId="1877229273" sldId="3645"/>
        </pc:sldMkLst>
        <pc:spChg chg="add mod">
          <ac:chgData name="stacksimplify Team" userId="30f9c473cae68561" providerId="LiveId" clId="{44F2EAF6-8EE6-7F48-975A-1D8E4D34FFE0}" dt="2024-08-12T05:54:27.424" v="5529" actId="207"/>
          <ac:spMkLst>
            <pc:docMk/>
            <pc:sldMk cId="1877229273" sldId="3645"/>
            <ac:spMk id="6" creationId="{B94D174F-EA0C-D141-9AC1-F6C60EF049D5}"/>
          </ac:spMkLst>
        </pc:spChg>
        <pc:spChg chg="add mod">
          <ac:chgData name="stacksimplify Team" userId="30f9c473cae68561" providerId="LiveId" clId="{44F2EAF6-8EE6-7F48-975A-1D8E4D34FFE0}" dt="2024-08-12T05:52:04.601" v="5281" actId="20577"/>
          <ac:spMkLst>
            <pc:docMk/>
            <pc:sldMk cId="1877229273" sldId="3645"/>
            <ac:spMk id="7" creationId="{044BB429-5DC2-51C2-E53A-51B91A112E45}"/>
          </ac:spMkLst>
        </pc:spChg>
        <pc:spChg chg="mod">
          <ac:chgData name="stacksimplify Team" userId="30f9c473cae68561" providerId="LiveId" clId="{44F2EAF6-8EE6-7F48-975A-1D8E4D34FFE0}" dt="2024-08-12T05:50:18.842" v="5226" actId="14100"/>
          <ac:spMkLst>
            <pc:docMk/>
            <pc:sldMk cId="1877229273" sldId="3645"/>
            <ac:spMk id="8" creationId="{FD75985A-ADA7-26E0-148B-4F7583767858}"/>
          </ac:spMkLst>
        </pc:spChg>
        <pc:spChg chg="add mod">
          <ac:chgData name="stacksimplify Team" userId="30f9c473cae68561" providerId="LiveId" clId="{44F2EAF6-8EE6-7F48-975A-1D8E4D34FFE0}" dt="2024-08-12T05:54:31.172" v="5530" actId="207"/>
          <ac:spMkLst>
            <pc:docMk/>
            <pc:sldMk cId="1877229273" sldId="3645"/>
            <ac:spMk id="9" creationId="{9719EDFB-EE78-C7EF-E921-EA7A916A6FDB}"/>
          </ac:spMkLst>
        </pc:spChg>
        <pc:spChg chg="add mod">
          <ac:chgData name="stacksimplify Team" userId="30f9c473cae68561" providerId="LiveId" clId="{44F2EAF6-8EE6-7F48-975A-1D8E4D34FFE0}" dt="2024-08-12T05:52:10.457" v="5283" actId="20577"/>
          <ac:spMkLst>
            <pc:docMk/>
            <pc:sldMk cId="1877229273" sldId="3645"/>
            <ac:spMk id="10" creationId="{456E4A6E-7FDB-D89A-D7CA-6DFFE9F29C69}"/>
          </ac:spMkLst>
        </pc:spChg>
        <pc:spChg chg="mod">
          <ac:chgData name="stacksimplify Team" userId="30f9c473cae68561" providerId="LiveId" clId="{44F2EAF6-8EE6-7F48-975A-1D8E4D34FFE0}" dt="2024-08-12T05:54:17.146" v="5527" actId="20577"/>
          <ac:spMkLst>
            <pc:docMk/>
            <pc:sldMk cId="1877229273" sldId="3645"/>
            <ac:spMk id="11" creationId="{8F9B8795-8024-0E46-4BE4-43A7893836CE}"/>
          </ac:spMkLst>
        </pc:spChg>
        <pc:spChg chg="mod">
          <ac:chgData name="stacksimplify Team" userId="30f9c473cae68561" providerId="LiveId" clId="{44F2EAF6-8EE6-7F48-975A-1D8E4D34FFE0}" dt="2024-08-12T05:54:38.888" v="5531" actId="207"/>
          <ac:spMkLst>
            <pc:docMk/>
            <pc:sldMk cId="1877229273" sldId="3645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2T05:51:43.545" v="5271" actId="20577"/>
          <ac:spMkLst>
            <pc:docMk/>
            <pc:sldMk cId="1877229273" sldId="3645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2T05:54:23.273" v="5528" actId="207"/>
          <ac:spMkLst>
            <pc:docMk/>
            <pc:sldMk cId="1877229273" sldId="3645"/>
            <ac:spMk id="17" creationId="{22067572-F19E-8379-D285-804FA9167D10}"/>
          </ac:spMkLst>
        </pc:spChg>
        <pc:spChg chg="mod">
          <ac:chgData name="stacksimplify Team" userId="30f9c473cae68561" providerId="LiveId" clId="{44F2EAF6-8EE6-7F48-975A-1D8E4D34FFE0}" dt="2024-08-12T05:51:52.240" v="5274" actId="20577"/>
          <ac:spMkLst>
            <pc:docMk/>
            <pc:sldMk cId="1877229273" sldId="3645"/>
            <ac:spMk id="18" creationId="{08781F94-3A18-069C-4FAC-EA88C6D77A33}"/>
          </ac:spMkLst>
        </pc:spChg>
        <pc:spChg chg="mod">
          <ac:chgData name="stacksimplify Team" userId="30f9c473cae68561" providerId="LiveId" clId="{44F2EAF6-8EE6-7F48-975A-1D8E4D34FFE0}" dt="2024-08-12T05:50:42.022" v="5266" actId="20577"/>
          <ac:spMkLst>
            <pc:docMk/>
            <pc:sldMk cId="1877229273" sldId="3645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2T05:50:22.752" v="5227" actId="478"/>
          <ac:picMkLst>
            <pc:docMk/>
            <pc:sldMk cId="1877229273" sldId="3645"/>
            <ac:picMk id="3" creationId="{E467C7A0-74EF-A194-BAC5-8047E507228A}"/>
          </ac:picMkLst>
        </pc:picChg>
        <pc:picChg chg="add mod">
          <ac:chgData name="stacksimplify Team" userId="30f9c473cae68561" providerId="LiveId" clId="{44F2EAF6-8EE6-7F48-975A-1D8E4D34FFE0}" dt="2024-08-12T05:51:17.567" v="5269" actId="14100"/>
          <ac:picMkLst>
            <pc:docMk/>
            <pc:sldMk cId="1877229273" sldId="3645"/>
            <ac:picMk id="5" creationId="{93BF28FD-3F02-81B5-0672-48AD22A74206}"/>
          </ac:picMkLst>
        </pc:picChg>
      </pc:sldChg>
      <pc:sldChg chg="modSp add mod">
        <pc:chgData name="stacksimplify Team" userId="30f9c473cae68561" providerId="LiveId" clId="{44F2EAF6-8EE6-7F48-975A-1D8E4D34FFE0}" dt="2024-08-13T02:30:31.800" v="5852" actId="20577"/>
        <pc:sldMkLst>
          <pc:docMk/>
          <pc:sldMk cId="943916574" sldId="3646"/>
        </pc:sldMkLst>
        <pc:spChg chg="mod">
          <ac:chgData name="stacksimplify Team" userId="30f9c473cae68561" providerId="LiveId" clId="{44F2EAF6-8EE6-7F48-975A-1D8E4D34FFE0}" dt="2024-08-13T02:30:31.800" v="5852" actId="20577"/>
          <ac:spMkLst>
            <pc:docMk/>
            <pc:sldMk cId="943916574" sldId="3646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3T02:30:21.510" v="5820" actId="6549"/>
          <ac:spMkLst>
            <pc:docMk/>
            <pc:sldMk cId="943916574" sldId="3646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13T02:11:50.022" v="5535" actId="20577"/>
          <ac:spMkLst>
            <pc:docMk/>
            <pc:sldMk cId="943916574" sldId="3646"/>
            <ac:spMk id="12" creationId="{F5738EC9-8EFA-905C-06C9-910FBDB941B5}"/>
          </ac:spMkLst>
        </pc:spChg>
      </pc:sldChg>
      <pc:sldChg chg="modSp add mod">
        <pc:chgData name="stacksimplify Team" userId="30f9c473cae68561" providerId="LiveId" clId="{44F2EAF6-8EE6-7F48-975A-1D8E4D34FFE0}" dt="2024-08-21T00:39:24.713" v="20726" actId="20577"/>
        <pc:sldMkLst>
          <pc:docMk/>
          <pc:sldMk cId="2198251401" sldId="3647"/>
        </pc:sldMkLst>
        <pc:spChg chg="mod">
          <ac:chgData name="stacksimplify Team" userId="30f9c473cae68561" providerId="LiveId" clId="{44F2EAF6-8EE6-7F48-975A-1D8E4D34FFE0}" dt="2024-08-21T00:39:11.203" v="20721" actId="20577"/>
          <ac:spMkLst>
            <pc:docMk/>
            <pc:sldMk cId="2198251401" sldId="3647"/>
            <ac:spMk id="4" creationId="{E4D759C8-B25F-466F-6421-3DEAC91A0420}"/>
          </ac:spMkLst>
        </pc:spChg>
        <pc:spChg chg="mod">
          <ac:chgData name="stacksimplify Team" userId="30f9c473cae68561" providerId="LiveId" clId="{44F2EAF6-8EE6-7F48-975A-1D8E4D34FFE0}" dt="2024-08-21T00:39:24.713" v="20726" actId="20577"/>
          <ac:spMkLst>
            <pc:docMk/>
            <pc:sldMk cId="2198251401" sldId="3647"/>
            <ac:spMk id="18" creationId="{6C47C434-4627-C2BB-4F17-267A13B235F6}"/>
          </ac:spMkLst>
        </pc:spChg>
      </pc:sldChg>
      <pc:sldChg chg="add del">
        <pc:chgData name="stacksimplify Team" userId="30f9c473cae68561" providerId="LiveId" clId="{44F2EAF6-8EE6-7F48-975A-1D8E4D34FFE0}" dt="2024-08-13T02:16:06.507" v="5554" actId="2696"/>
        <pc:sldMkLst>
          <pc:docMk/>
          <pc:sldMk cId="616626094" sldId="3648"/>
        </pc:sldMkLst>
      </pc:sldChg>
      <pc:sldChg chg="modSp add mod">
        <pc:chgData name="stacksimplify Team" userId="30f9c473cae68561" providerId="LiveId" clId="{44F2EAF6-8EE6-7F48-975A-1D8E4D34FFE0}" dt="2024-08-13T02:25:28.222" v="5681" actId="207"/>
        <pc:sldMkLst>
          <pc:docMk/>
          <pc:sldMk cId="1443811240" sldId="3649"/>
        </pc:sldMkLst>
        <pc:spChg chg="mod">
          <ac:chgData name="stacksimplify Team" userId="30f9c473cae68561" providerId="LiveId" clId="{44F2EAF6-8EE6-7F48-975A-1D8E4D34FFE0}" dt="2024-08-13T02:25:28.222" v="5681" actId="207"/>
          <ac:spMkLst>
            <pc:docMk/>
            <pc:sldMk cId="1443811240" sldId="3649"/>
            <ac:spMk id="4" creationId="{E4D759C8-B25F-466F-6421-3DEAC91A0420}"/>
          </ac:spMkLst>
        </pc:spChg>
      </pc:sldChg>
      <pc:sldChg chg="add del">
        <pc:chgData name="stacksimplify Team" userId="30f9c473cae68561" providerId="LiveId" clId="{44F2EAF6-8EE6-7F48-975A-1D8E4D34FFE0}" dt="2024-08-13T02:26:12.547" v="5683" actId="2696"/>
        <pc:sldMkLst>
          <pc:docMk/>
          <pc:sldMk cId="3208985610" sldId="3650"/>
        </pc:sldMkLst>
      </pc:sldChg>
      <pc:sldChg chg="add">
        <pc:chgData name="stacksimplify Team" userId="30f9c473cae68561" providerId="LiveId" clId="{44F2EAF6-8EE6-7F48-975A-1D8E4D34FFE0}" dt="2024-08-13T02:26:24.725" v="5684"/>
        <pc:sldMkLst>
          <pc:docMk/>
          <pc:sldMk cId="3492356211" sldId="3650"/>
        </pc:sldMkLst>
      </pc:sldChg>
      <pc:sldChg chg="add del">
        <pc:chgData name="stacksimplify Team" userId="30f9c473cae68561" providerId="LiveId" clId="{44F2EAF6-8EE6-7F48-975A-1D8E4D34FFE0}" dt="2024-08-21T04:40:37.488" v="20805" actId="2696"/>
        <pc:sldMkLst>
          <pc:docMk/>
          <pc:sldMk cId="3331052716" sldId="3651"/>
        </pc:sldMkLst>
      </pc:sldChg>
      <pc:sldChg chg="addSp delSp modSp add mod modAnim">
        <pc:chgData name="stacksimplify Team" userId="30f9c473cae68561" providerId="LiveId" clId="{44F2EAF6-8EE6-7F48-975A-1D8E4D34FFE0}" dt="2024-08-13T02:36:57.229" v="6104"/>
        <pc:sldMkLst>
          <pc:docMk/>
          <pc:sldMk cId="14798137" sldId="3652"/>
        </pc:sldMkLst>
        <pc:spChg chg="del mod">
          <ac:chgData name="stacksimplify Team" userId="30f9c473cae68561" providerId="LiveId" clId="{44F2EAF6-8EE6-7F48-975A-1D8E4D34FFE0}" dt="2024-08-13T02:32:35.579" v="5932" actId="478"/>
          <ac:spMkLst>
            <pc:docMk/>
            <pc:sldMk cId="14798137" sldId="3652"/>
            <ac:spMk id="5" creationId="{7CC24248-7AF0-CE7B-2731-2925EF1ED186}"/>
          </ac:spMkLst>
        </pc:spChg>
        <pc:spChg chg="del mod">
          <ac:chgData name="stacksimplify Team" userId="30f9c473cae68561" providerId="LiveId" clId="{44F2EAF6-8EE6-7F48-975A-1D8E4D34FFE0}" dt="2024-08-13T02:32:35.579" v="5932" actId="478"/>
          <ac:spMkLst>
            <pc:docMk/>
            <pc:sldMk cId="14798137" sldId="3652"/>
            <ac:spMk id="6" creationId="{0BC98310-C630-7159-34E7-2F2FC54FC42A}"/>
          </ac:spMkLst>
        </pc:spChg>
        <pc:spChg chg="mod">
          <ac:chgData name="stacksimplify Team" userId="30f9c473cae68561" providerId="LiveId" clId="{44F2EAF6-8EE6-7F48-975A-1D8E4D34FFE0}" dt="2024-08-13T02:34:04.205" v="5972" actId="20577"/>
          <ac:spMkLst>
            <pc:docMk/>
            <pc:sldMk cId="14798137" sldId="3652"/>
            <ac:spMk id="8" creationId="{FD75985A-ADA7-26E0-148B-4F7583767858}"/>
          </ac:spMkLst>
        </pc:spChg>
        <pc:spChg chg="add mod">
          <ac:chgData name="stacksimplify Team" userId="30f9c473cae68561" providerId="LiveId" clId="{44F2EAF6-8EE6-7F48-975A-1D8E4D34FFE0}" dt="2024-08-13T02:33:19.581" v="5951" actId="14100"/>
          <ac:spMkLst>
            <pc:docMk/>
            <pc:sldMk cId="14798137" sldId="3652"/>
            <ac:spMk id="9" creationId="{654D3374-350C-DC71-92CE-F02176EAE482}"/>
          </ac:spMkLst>
        </pc:spChg>
        <pc:spChg chg="mod">
          <ac:chgData name="stacksimplify Team" userId="30f9c473cae68561" providerId="LiveId" clId="{44F2EAF6-8EE6-7F48-975A-1D8E4D34FFE0}" dt="2024-08-13T02:32:27.299" v="5928" actId="20577"/>
          <ac:spMkLst>
            <pc:docMk/>
            <pc:sldMk cId="14798137" sldId="3652"/>
            <ac:spMk id="11" creationId="{8F9B8795-8024-0E46-4BE4-43A7893836CE}"/>
          </ac:spMkLst>
        </pc:spChg>
        <pc:spChg chg="del mod">
          <ac:chgData name="stacksimplify Team" userId="30f9c473cae68561" providerId="LiveId" clId="{44F2EAF6-8EE6-7F48-975A-1D8E4D34FFE0}" dt="2024-08-13T02:32:35.579" v="5932" actId="478"/>
          <ac:spMkLst>
            <pc:docMk/>
            <pc:sldMk cId="14798137" sldId="3652"/>
            <ac:spMk id="13" creationId="{9EAC90CA-328B-846C-68B4-03BD2A7202CF}"/>
          </ac:spMkLst>
        </pc:spChg>
        <pc:spChg chg="del mod">
          <ac:chgData name="stacksimplify Team" userId="30f9c473cae68561" providerId="LiveId" clId="{44F2EAF6-8EE6-7F48-975A-1D8E4D34FFE0}" dt="2024-08-13T02:32:35.579" v="5932" actId="478"/>
          <ac:spMkLst>
            <pc:docMk/>
            <pc:sldMk cId="14798137" sldId="3652"/>
            <ac:spMk id="14" creationId="{81C6B752-5085-76F3-892B-C9B39149F062}"/>
          </ac:spMkLst>
        </pc:spChg>
        <pc:spChg chg="mod">
          <ac:chgData name="stacksimplify Team" userId="30f9c473cae68561" providerId="LiveId" clId="{44F2EAF6-8EE6-7F48-975A-1D8E4D34FFE0}" dt="2024-08-13T02:32:56.964" v="5947" actId="20577"/>
          <ac:spMkLst>
            <pc:docMk/>
            <pc:sldMk cId="14798137" sldId="3652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02:31:42.819" v="5865" actId="20577"/>
          <ac:spMkLst>
            <pc:docMk/>
            <pc:sldMk cId="14798137" sldId="3652"/>
            <ac:spMk id="16" creationId="{050CDE47-E678-6768-5494-C6307731B12A}"/>
          </ac:spMkLst>
        </pc:spChg>
        <pc:spChg chg="del mod">
          <ac:chgData name="stacksimplify Team" userId="30f9c473cae68561" providerId="LiveId" clId="{44F2EAF6-8EE6-7F48-975A-1D8E4D34FFE0}" dt="2024-08-13T02:32:35.579" v="5932" actId="478"/>
          <ac:spMkLst>
            <pc:docMk/>
            <pc:sldMk cId="14798137" sldId="3652"/>
            <ac:spMk id="17" creationId="{22067572-F19E-8379-D285-804FA9167D10}"/>
          </ac:spMkLst>
        </pc:spChg>
        <pc:spChg chg="del mod">
          <ac:chgData name="stacksimplify Team" userId="30f9c473cae68561" providerId="LiveId" clId="{44F2EAF6-8EE6-7F48-975A-1D8E4D34FFE0}" dt="2024-08-13T02:32:35.579" v="5932" actId="478"/>
          <ac:spMkLst>
            <pc:docMk/>
            <pc:sldMk cId="14798137" sldId="3652"/>
            <ac:spMk id="18" creationId="{08781F94-3A18-069C-4FAC-EA88C6D77A33}"/>
          </ac:spMkLst>
        </pc:spChg>
        <pc:spChg chg="del mod">
          <ac:chgData name="stacksimplify Team" userId="30f9c473cae68561" providerId="LiveId" clId="{44F2EAF6-8EE6-7F48-975A-1D8E4D34FFE0}" dt="2024-08-13T02:32:35.579" v="5932" actId="478"/>
          <ac:spMkLst>
            <pc:docMk/>
            <pc:sldMk cId="14798137" sldId="3652"/>
            <ac:spMk id="19" creationId="{73D486F5-7B56-D79D-EEEE-E2C5FBBE7A35}"/>
          </ac:spMkLst>
        </pc:spChg>
        <pc:spChg chg="del mod">
          <ac:chgData name="stacksimplify Team" userId="30f9c473cae68561" providerId="LiveId" clId="{44F2EAF6-8EE6-7F48-975A-1D8E4D34FFE0}" dt="2024-08-13T02:32:35.579" v="5932" actId="478"/>
          <ac:spMkLst>
            <pc:docMk/>
            <pc:sldMk cId="14798137" sldId="3652"/>
            <ac:spMk id="20" creationId="{0E2A4B30-C062-4CB6-B378-1B33CA34423B}"/>
          </ac:spMkLst>
        </pc:spChg>
        <pc:spChg chg="del">
          <ac:chgData name="stacksimplify Team" userId="30f9c473cae68561" providerId="LiveId" clId="{44F2EAF6-8EE6-7F48-975A-1D8E4D34FFE0}" dt="2024-08-13T02:32:35.579" v="5932" actId="478"/>
          <ac:spMkLst>
            <pc:docMk/>
            <pc:sldMk cId="14798137" sldId="3652"/>
            <ac:spMk id="21" creationId="{1E841D60-CA91-4892-B0A2-A241DFE6EE82}"/>
          </ac:spMkLst>
        </pc:spChg>
        <pc:spChg chg="del mod">
          <ac:chgData name="stacksimplify Team" userId="30f9c473cae68561" providerId="LiveId" clId="{44F2EAF6-8EE6-7F48-975A-1D8E4D34FFE0}" dt="2024-08-13T02:32:35.579" v="5932" actId="478"/>
          <ac:spMkLst>
            <pc:docMk/>
            <pc:sldMk cId="14798137" sldId="3652"/>
            <ac:spMk id="22" creationId="{4F6055CB-391D-4AB3-3096-3F228BA81948}"/>
          </ac:spMkLst>
        </pc:spChg>
        <pc:spChg chg="mod">
          <ac:chgData name="stacksimplify Team" userId="30f9c473cae68561" providerId="LiveId" clId="{44F2EAF6-8EE6-7F48-975A-1D8E4D34FFE0}" dt="2024-08-13T02:30:08.133" v="5804" actId="6549"/>
          <ac:spMkLst>
            <pc:docMk/>
            <pc:sldMk cId="14798137" sldId="3652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3T02:29:58.909" v="5794" actId="14100"/>
          <ac:picMkLst>
            <pc:docMk/>
            <pc:sldMk cId="14798137" sldId="3652"/>
            <ac:picMk id="3" creationId="{5FB971B8-7A93-5202-137D-7AED936A1D1B}"/>
          </ac:picMkLst>
        </pc:picChg>
        <pc:picChg chg="del">
          <ac:chgData name="stacksimplify Team" userId="30f9c473cae68561" providerId="LiveId" clId="{44F2EAF6-8EE6-7F48-975A-1D8E4D34FFE0}" dt="2024-08-13T02:29:25.659" v="5791" actId="478"/>
          <ac:picMkLst>
            <pc:docMk/>
            <pc:sldMk cId="14798137" sldId="3652"/>
            <ac:picMk id="7" creationId="{98E90126-BAD3-AD42-3CC1-6C8D7BFF5005}"/>
          </ac:picMkLst>
        </pc:picChg>
      </pc:sldChg>
      <pc:sldChg chg="addSp delSp modSp add mod modAnim">
        <pc:chgData name="stacksimplify Team" userId="30f9c473cae68561" providerId="LiveId" clId="{44F2EAF6-8EE6-7F48-975A-1D8E4D34FFE0}" dt="2024-08-13T02:38:39.361" v="6114"/>
        <pc:sldMkLst>
          <pc:docMk/>
          <pc:sldMk cId="3267982175" sldId="3653"/>
        </pc:sldMkLst>
        <pc:spChg chg="mod">
          <ac:chgData name="stacksimplify Team" userId="30f9c473cae68561" providerId="LiveId" clId="{44F2EAF6-8EE6-7F48-975A-1D8E4D34FFE0}" dt="2024-08-13T02:36:19.681" v="6099" actId="20577"/>
          <ac:spMkLst>
            <pc:docMk/>
            <pc:sldMk cId="3267982175" sldId="3653"/>
            <ac:spMk id="6" creationId="{BAE92291-D506-72C2-CCCF-9952E6425605}"/>
          </ac:spMkLst>
        </pc:spChg>
        <pc:spChg chg="mod">
          <ac:chgData name="stacksimplify Team" userId="30f9c473cae68561" providerId="LiveId" clId="{44F2EAF6-8EE6-7F48-975A-1D8E4D34FFE0}" dt="2024-08-13T02:35:03.124" v="5981" actId="20577"/>
          <ac:spMkLst>
            <pc:docMk/>
            <pc:sldMk cId="3267982175" sldId="3653"/>
            <ac:spMk id="8" creationId="{FD75985A-ADA7-26E0-148B-4F7583767858}"/>
          </ac:spMkLst>
        </pc:spChg>
        <pc:spChg chg="mod">
          <ac:chgData name="stacksimplify Team" userId="30f9c473cae68561" providerId="LiveId" clId="{44F2EAF6-8EE6-7F48-975A-1D8E4D34FFE0}" dt="2024-08-13T02:36:27.718" v="6102"/>
          <ac:spMkLst>
            <pc:docMk/>
            <pc:sldMk cId="3267982175" sldId="3653"/>
            <ac:spMk id="9" creationId="{B86C507A-975D-BC90-3690-49AE756016AD}"/>
          </ac:spMkLst>
        </pc:spChg>
        <pc:spChg chg="mod">
          <ac:chgData name="stacksimplify Team" userId="30f9c473cae68561" providerId="LiveId" clId="{44F2EAF6-8EE6-7F48-975A-1D8E4D34FFE0}" dt="2024-08-13T02:36:22.896" v="6101" actId="20577"/>
          <ac:spMkLst>
            <pc:docMk/>
            <pc:sldMk cId="3267982175" sldId="3653"/>
            <ac:spMk id="10" creationId="{85BBF86F-6B9E-FD56-B2C2-EB4F7CE6A23F}"/>
          </ac:spMkLst>
        </pc:spChg>
        <pc:spChg chg="mod">
          <ac:chgData name="stacksimplify Team" userId="30f9c473cae68561" providerId="LiveId" clId="{44F2EAF6-8EE6-7F48-975A-1D8E4D34FFE0}" dt="2024-08-13T02:35:14.429" v="5986" actId="20577"/>
          <ac:spMkLst>
            <pc:docMk/>
            <pc:sldMk cId="3267982175" sldId="3653"/>
            <ac:spMk id="11" creationId="{8F9B8795-8024-0E46-4BE4-43A7893836CE}"/>
          </ac:spMkLst>
        </pc:spChg>
        <pc:spChg chg="add mod">
          <ac:chgData name="stacksimplify Team" userId="30f9c473cae68561" providerId="LiveId" clId="{44F2EAF6-8EE6-7F48-975A-1D8E4D34FFE0}" dt="2024-08-13T02:38:04.762" v="6109" actId="14100"/>
          <ac:spMkLst>
            <pc:docMk/>
            <pc:sldMk cId="3267982175" sldId="3653"/>
            <ac:spMk id="13" creationId="{5DE61B15-2A37-EFBC-E3D1-953313810D65}"/>
          </ac:spMkLst>
        </pc:spChg>
        <pc:spChg chg="add mod">
          <ac:chgData name="stacksimplify Team" userId="30f9c473cae68561" providerId="LiveId" clId="{44F2EAF6-8EE6-7F48-975A-1D8E4D34FFE0}" dt="2024-08-13T02:38:11.277" v="6111" actId="1076"/>
          <ac:spMkLst>
            <pc:docMk/>
            <pc:sldMk cId="3267982175" sldId="3653"/>
            <ac:spMk id="14" creationId="{5ABC5186-C831-2DA5-97DB-43344CA8BC42}"/>
          </ac:spMkLst>
        </pc:spChg>
        <pc:spChg chg="mod">
          <ac:chgData name="stacksimplify Team" userId="30f9c473cae68561" providerId="LiveId" clId="{44F2EAF6-8EE6-7F48-975A-1D8E4D34FFE0}" dt="2024-08-13T02:36:04.469" v="6085" actId="207"/>
          <ac:spMkLst>
            <pc:docMk/>
            <pc:sldMk cId="3267982175" sldId="3653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02:35:17.004" v="5988" actId="20577"/>
          <ac:spMkLst>
            <pc:docMk/>
            <pc:sldMk cId="3267982175" sldId="3653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3T02:36:11.324" v="6087" actId="6549"/>
          <ac:spMkLst>
            <pc:docMk/>
            <pc:sldMk cId="3267982175" sldId="3653"/>
            <ac:spMk id="19" creationId="{93DD2428-AE54-CF4D-A49C-AF24AFE0B2D5}"/>
          </ac:spMkLst>
        </pc:spChg>
        <pc:spChg chg="mod">
          <ac:chgData name="stacksimplify Team" userId="30f9c473cae68561" providerId="LiveId" clId="{44F2EAF6-8EE6-7F48-975A-1D8E4D34FFE0}" dt="2024-08-13T02:36:08.874" v="6086" actId="6549"/>
          <ac:spMkLst>
            <pc:docMk/>
            <pc:sldMk cId="3267982175" sldId="3653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3T02:34:55.683" v="5977" actId="1076"/>
          <ac:picMkLst>
            <pc:docMk/>
            <pc:sldMk cId="3267982175" sldId="3653"/>
            <ac:picMk id="3" creationId="{02E5585B-2CEE-2F9D-EEEF-A72337ECD809}"/>
          </ac:picMkLst>
        </pc:picChg>
        <pc:picChg chg="del">
          <ac:chgData name="stacksimplify Team" userId="30f9c473cae68561" providerId="LiveId" clId="{44F2EAF6-8EE6-7F48-975A-1D8E4D34FFE0}" dt="2024-08-13T02:34:29.737" v="5974" actId="478"/>
          <ac:picMkLst>
            <pc:docMk/>
            <pc:sldMk cId="3267982175" sldId="3653"/>
            <ac:picMk id="5" creationId="{6C5D1E3A-9E1E-8183-1360-7AFF9FBD4A8A}"/>
          </ac:picMkLst>
        </pc:picChg>
      </pc:sldChg>
      <pc:sldChg chg="modSp add mod">
        <pc:chgData name="stacksimplify Team" userId="30f9c473cae68561" providerId="LiveId" clId="{44F2EAF6-8EE6-7F48-975A-1D8E4D34FFE0}" dt="2024-08-13T02:40:00.986" v="6249" actId="20577"/>
        <pc:sldMkLst>
          <pc:docMk/>
          <pc:sldMk cId="974925756" sldId="3654"/>
        </pc:sldMkLst>
        <pc:spChg chg="mod">
          <ac:chgData name="stacksimplify Team" userId="30f9c473cae68561" providerId="LiveId" clId="{44F2EAF6-8EE6-7F48-975A-1D8E4D34FFE0}" dt="2024-08-13T02:40:00.986" v="6249" actId="20577"/>
          <ac:spMkLst>
            <pc:docMk/>
            <pc:sldMk cId="974925756" sldId="3654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3T02:39:29.283" v="6175" actId="20577"/>
          <ac:spMkLst>
            <pc:docMk/>
            <pc:sldMk cId="974925756" sldId="3654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13T02:39:02.691" v="6117" actId="20577"/>
          <ac:spMkLst>
            <pc:docMk/>
            <pc:sldMk cId="974925756" sldId="3654"/>
            <ac:spMk id="12" creationId="{F5738EC9-8EFA-905C-06C9-910FBDB941B5}"/>
          </ac:spMkLst>
        </pc:spChg>
        <pc:picChg chg="mod">
          <ac:chgData name="stacksimplify Team" userId="30f9c473cae68561" providerId="LiveId" clId="{44F2EAF6-8EE6-7F48-975A-1D8E4D34FFE0}" dt="2024-08-13T02:39:08.721" v="6118" actId="1076"/>
          <ac:picMkLst>
            <pc:docMk/>
            <pc:sldMk cId="974925756" sldId="3654"/>
            <ac:picMk id="1026" creationId="{51C6DB8C-BF57-DC80-E177-9D50874A905F}"/>
          </ac:picMkLst>
        </pc:picChg>
      </pc:sldChg>
      <pc:sldChg chg="add">
        <pc:chgData name="stacksimplify Team" userId="30f9c473cae68561" providerId="LiveId" clId="{44F2EAF6-8EE6-7F48-975A-1D8E4D34FFE0}" dt="2024-08-13T02:40:35.595" v="6250"/>
        <pc:sldMkLst>
          <pc:docMk/>
          <pc:sldMk cId="1865710790" sldId="3655"/>
        </pc:sldMkLst>
      </pc:sldChg>
      <pc:sldChg chg="add">
        <pc:chgData name="stacksimplify Team" userId="30f9c473cae68561" providerId="LiveId" clId="{44F2EAF6-8EE6-7F48-975A-1D8E4D34FFE0}" dt="2024-08-13T02:40:35.595" v="6250"/>
        <pc:sldMkLst>
          <pc:docMk/>
          <pc:sldMk cId="1968495601" sldId="3656"/>
        </pc:sldMkLst>
      </pc:sldChg>
      <pc:sldChg chg="add">
        <pc:chgData name="stacksimplify Team" userId="30f9c473cae68561" providerId="LiveId" clId="{44F2EAF6-8EE6-7F48-975A-1D8E4D34FFE0}" dt="2024-08-13T02:40:35.595" v="6250"/>
        <pc:sldMkLst>
          <pc:docMk/>
          <pc:sldMk cId="385786973" sldId="3657"/>
        </pc:sldMkLst>
      </pc:sldChg>
      <pc:sldChg chg="addSp delSp modSp add mod modAnim">
        <pc:chgData name="stacksimplify Team" userId="30f9c473cae68561" providerId="LiveId" clId="{44F2EAF6-8EE6-7F48-975A-1D8E4D34FFE0}" dt="2024-08-23T06:22:32.917" v="20908"/>
        <pc:sldMkLst>
          <pc:docMk/>
          <pc:sldMk cId="2837550716" sldId="3658"/>
        </pc:sldMkLst>
        <pc:spChg chg="del">
          <ac:chgData name="stacksimplify Team" userId="30f9c473cae68561" providerId="LiveId" clId="{44F2EAF6-8EE6-7F48-975A-1D8E4D34FFE0}" dt="2024-08-13T02:43:26.558" v="6305" actId="478"/>
          <ac:spMkLst>
            <pc:docMk/>
            <pc:sldMk cId="2837550716" sldId="3658"/>
            <ac:spMk id="6" creationId="{BAE92291-D506-72C2-CCCF-9952E6425605}"/>
          </ac:spMkLst>
        </pc:spChg>
        <pc:spChg chg="del">
          <ac:chgData name="stacksimplify Team" userId="30f9c473cae68561" providerId="LiveId" clId="{44F2EAF6-8EE6-7F48-975A-1D8E4D34FFE0}" dt="2024-08-13T02:43:25.176" v="6304" actId="478"/>
          <ac:spMkLst>
            <pc:docMk/>
            <pc:sldMk cId="2837550716" sldId="3658"/>
            <ac:spMk id="7" creationId="{75742350-F67E-006F-5378-CAE41614ECA0}"/>
          </ac:spMkLst>
        </pc:spChg>
        <pc:spChg chg="mod">
          <ac:chgData name="stacksimplify Team" userId="30f9c473cae68561" providerId="LiveId" clId="{44F2EAF6-8EE6-7F48-975A-1D8E4D34FFE0}" dt="2024-08-13T02:43:18.858" v="6301" actId="14100"/>
          <ac:spMkLst>
            <pc:docMk/>
            <pc:sldMk cId="2837550716" sldId="3658"/>
            <ac:spMk id="8" creationId="{FD75985A-ADA7-26E0-148B-4F7583767858}"/>
          </ac:spMkLst>
        </pc:spChg>
        <pc:spChg chg="del mod">
          <ac:chgData name="stacksimplify Team" userId="30f9c473cae68561" providerId="LiveId" clId="{44F2EAF6-8EE6-7F48-975A-1D8E4D34FFE0}" dt="2024-08-13T02:43:31.171" v="6308" actId="478"/>
          <ac:spMkLst>
            <pc:docMk/>
            <pc:sldMk cId="2837550716" sldId="3658"/>
            <ac:spMk id="9" creationId="{B86C507A-975D-BC90-3690-49AE756016AD}"/>
          </ac:spMkLst>
        </pc:spChg>
        <pc:spChg chg="del">
          <ac:chgData name="stacksimplify Team" userId="30f9c473cae68561" providerId="LiveId" clId="{44F2EAF6-8EE6-7F48-975A-1D8E4D34FFE0}" dt="2024-08-13T02:43:27.423" v="6306" actId="478"/>
          <ac:spMkLst>
            <pc:docMk/>
            <pc:sldMk cId="2837550716" sldId="3658"/>
            <ac:spMk id="10" creationId="{85BBF86F-6B9E-FD56-B2C2-EB4F7CE6A23F}"/>
          </ac:spMkLst>
        </pc:spChg>
        <pc:spChg chg="del">
          <ac:chgData name="stacksimplify Team" userId="30f9c473cae68561" providerId="LiveId" clId="{44F2EAF6-8EE6-7F48-975A-1D8E4D34FFE0}" dt="2024-08-13T02:44:16.505" v="6311" actId="478"/>
          <ac:spMkLst>
            <pc:docMk/>
            <pc:sldMk cId="2837550716" sldId="3658"/>
            <ac:spMk id="11" creationId="{8F9B8795-8024-0E46-4BE4-43A7893836CE}"/>
          </ac:spMkLst>
        </pc:spChg>
        <pc:spChg chg="del">
          <ac:chgData name="stacksimplify Team" userId="30f9c473cae68561" providerId="LiveId" clId="{44F2EAF6-8EE6-7F48-975A-1D8E4D34FFE0}" dt="2024-08-13T02:44:16.505" v="6311" actId="478"/>
          <ac:spMkLst>
            <pc:docMk/>
            <pc:sldMk cId="2837550716" sldId="3658"/>
            <ac:spMk id="12" creationId="{B9A391CD-00DD-AC98-E733-9614713E99FC}"/>
          </ac:spMkLst>
        </pc:spChg>
        <pc:spChg chg="del mod">
          <ac:chgData name="stacksimplify Team" userId="30f9c473cae68561" providerId="LiveId" clId="{44F2EAF6-8EE6-7F48-975A-1D8E4D34FFE0}" dt="2024-08-13T02:43:22.824" v="6302" actId="478"/>
          <ac:spMkLst>
            <pc:docMk/>
            <pc:sldMk cId="2837550716" sldId="3658"/>
            <ac:spMk id="13" creationId="{5DE61B15-2A37-EFBC-E3D1-953313810D65}"/>
          </ac:spMkLst>
        </pc:spChg>
        <pc:spChg chg="del">
          <ac:chgData name="stacksimplify Team" userId="30f9c473cae68561" providerId="LiveId" clId="{44F2EAF6-8EE6-7F48-975A-1D8E4D34FFE0}" dt="2024-08-13T02:41:15.970" v="6253" actId="478"/>
          <ac:spMkLst>
            <pc:docMk/>
            <pc:sldMk cId="2837550716" sldId="3658"/>
            <ac:spMk id="14" creationId="{5ABC5186-C831-2DA5-97DB-43344CA8BC42}"/>
          </ac:spMkLst>
        </pc:spChg>
        <pc:spChg chg="mod">
          <ac:chgData name="stacksimplify Team" userId="30f9c473cae68561" providerId="LiveId" clId="{44F2EAF6-8EE6-7F48-975A-1D8E4D34FFE0}" dt="2024-08-13T02:46:56.623" v="6646" actId="207"/>
          <ac:spMkLst>
            <pc:docMk/>
            <pc:sldMk cId="2837550716" sldId="3658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02:44:47.383" v="6322" actId="20577"/>
          <ac:spMkLst>
            <pc:docMk/>
            <pc:sldMk cId="2837550716" sldId="3658"/>
            <ac:spMk id="16" creationId="{050CDE47-E678-6768-5494-C6307731B12A}"/>
          </ac:spMkLst>
        </pc:spChg>
        <pc:spChg chg="add mod">
          <ac:chgData name="stacksimplify Team" userId="30f9c473cae68561" providerId="LiveId" clId="{44F2EAF6-8EE6-7F48-975A-1D8E4D34FFE0}" dt="2024-08-13T02:47:02.372" v="6649" actId="207"/>
          <ac:spMkLst>
            <pc:docMk/>
            <pc:sldMk cId="2837550716" sldId="3658"/>
            <ac:spMk id="17" creationId="{5A5F807A-9A9E-23CC-2939-06710934F5A5}"/>
          </ac:spMkLst>
        </pc:spChg>
        <pc:spChg chg="add mod">
          <ac:chgData name="stacksimplify Team" userId="30f9c473cae68561" providerId="LiveId" clId="{44F2EAF6-8EE6-7F48-975A-1D8E4D34FFE0}" dt="2024-08-13T02:44:49.430" v="6324" actId="20577"/>
          <ac:spMkLst>
            <pc:docMk/>
            <pc:sldMk cId="2837550716" sldId="3658"/>
            <ac:spMk id="18" creationId="{8DFA620C-A1EC-1C5F-04DD-3F57D7C2FAED}"/>
          </ac:spMkLst>
        </pc:spChg>
        <pc:spChg chg="del">
          <ac:chgData name="stacksimplify Team" userId="30f9c473cae68561" providerId="LiveId" clId="{44F2EAF6-8EE6-7F48-975A-1D8E4D34FFE0}" dt="2024-08-13T02:43:24.251" v="6303" actId="478"/>
          <ac:spMkLst>
            <pc:docMk/>
            <pc:sldMk cId="2837550716" sldId="3658"/>
            <ac:spMk id="19" creationId="{93DD2428-AE54-CF4D-A49C-AF24AFE0B2D5}"/>
          </ac:spMkLst>
        </pc:spChg>
        <pc:spChg chg="add mod">
          <ac:chgData name="stacksimplify Team" userId="30f9c473cae68561" providerId="LiveId" clId="{44F2EAF6-8EE6-7F48-975A-1D8E4D34FFE0}" dt="2024-08-13T02:47:04.887" v="6650" actId="207"/>
          <ac:spMkLst>
            <pc:docMk/>
            <pc:sldMk cId="2837550716" sldId="3658"/>
            <ac:spMk id="20" creationId="{C2A6656D-5B84-7891-CE08-FB32240ACCB6}"/>
          </ac:spMkLst>
        </pc:spChg>
        <pc:spChg chg="add mod">
          <ac:chgData name="stacksimplify Team" userId="30f9c473cae68561" providerId="LiveId" clId="{44F2EAF6-8EE6-7F48-975A-1D8E4D34FFE0}" dt="2024-08-13T02:44:51.388" v="6326" actId="20577"/>
          <ac:spMkLst>
            <pc:docMk/>
            <pc:sldMk cId="2837550716" sldId="3658"/>
            <ac:spMk id="21" creationId="{5E61C29E-96FF-5A1C-ABBF-217A791709C8}"/>
          </ac:spMkLst>
        </pc:spChg>
        <pc:spChg chg="add mod">
          <ac:chgData name="stacksimplify Team" userId="30f9c473cae68561" providerId="LiveId" clId="{44F2EAF6-8EE6-7F48-975A-1D8E4D34FFE0}" dt="2024-08-13T02:46:43.625" v="6643" actId="207"/>
          <ac:spMkLst>
            <pc:docMk/>
            <pc:sldMk cId="2837550716" sldId="3658"/>
            <ac:spMk id="22" creationId="{BDDD463F-0D9A-E5E6-1B72-5B15544D5B6E}"/>
          </ac:spMkLst>
        </pc:spChg>
        <pc:spChg chg="add mod">
          <ac:chgData name="stacksimplify Team" userId="30f9c473cae68561" providerId="LiveId" clId="{44F2EAF6-8EE6-7F48-975A-1D8E4D34FFE0}" dt="2024-08-13T02:44:53.501" v="6328" actId="20577"/>
          <ac:spMkLst>
            <pc:docMk/>
            <pc:sldMk cId="2837550716" sldId="3658"/>
            <ac:spMk id="23" creationId="{C867E468-66E3-596F-1BFB-77AFC3235E4F}"/>
          </ac:spMkLst>
        </pc:spChg>
        <pc:spChg chg="add mod">
          <ac:chgData name="stacksimplify Team" userId="30f9c473cae68561" providerId="LiveId" clId="{44F2EAF6-8EE6-7F48-975A-1D8E4D34FFE0}" dt="2024-08-13T02:46:07.645" v="6519" actId="207"/>
          <ac:spMkLst>
            <pc:docMk/>
            <pc:sldMk cId="2837550716" sldId="3658"/>
            <ac:spMk id="24" creationId="{FFB7B3C6-9788-D027-6BF8-33C6FCE56FC2}"/>
          </ac:spMkLst>
        </pc:spChg>
        <pc:spChg chg="add mod">
          <ac:chgData name="stacksimplify Team" userId="30f9c473cae68561" providerId="LiveId" clId="{44F2EAF6-8EE6-7F48-975A-1D8E4D34FFE0}" dt="2024-08-13T02:44:55.312" v="6330" actId="20577"/>
          <ac:spMkLst>
            <pc:docMk/>
            <pc:sldMk cId="2837550716" sldId="3658"/>
            <ac:spMk id="25" creationId="{02685A03-9BD6-73FF-DB75-12465BF56F33}"/>
          </ac:spMkLst>
        </pc:spChg>
        <pc:spChg chg="add mod">
          <ac:chgData name="stacksimplify Team" userId="30f9c473cae68561" providerId="LiveId" clId="{44F2EAF6-8EE6-7F48-975A-1D8E4D34FFE0}" dt="2024-08-13T02:46:48.093" v="6644" actId="207"/>
          <ac:spMkLst>
            <pc:docMk/>
            <pc:sldMk cId="2837550716" sldId="3658"/>
            <ac:spMk id="26" creationId="{A11FFAFC-E41B-566C-0F85-4D708E404A3F}"/>
          </ac:spMkLst>
        </pc:spChg>
        <pc:spChg chg="add mod">
          <ac:chgData name="stacksimplify Team" userId="30f9c473cae68561" providerId="LiveId" clId="{44F2EAF6-8EE6-7F48-975A-1D8E4D34FFE0}" dt="2024-08-13T02:44:57.170" v="6332" actId="20577"/>
          <ac:spMkLst>
            <pc:docMk/>
            <pc:sldMk cId="2837550716" sldId="3658"/>
            <ac:spMk id="27" creationId="{87641E92-C3CC-C3B5-35D9-DE5EB2467251}"/>
          </ac:spMkLst>
        </pc:spChg>
        <pc:spChg chg="add mod">
          <ac:chgData name="stacksimplify Team" userId="30f9c473cae68561" providerId="LiveId" clId="{44F2EAF6-8EE6-7F48-975A-1D8E4D34FFE0}" dt="2024-08-13T02:46:52.056" v="6645" actId="207"/>
          <ac:spMkLst>
            <pc:docMk/>
            <pc:sldMk cId="2837550716" sldId="3658"/>
            <ac:spMk id="28" creationId="{9B5FBEAD-AFF2-5E6B-C22B-8610ED86CD56}"/>
          </ac:spMkLst>
        </pc:spChg>
        <pc:spChg chg="add mod">
          <ac:chgData name="stacksimplify Team" userId="30f9c473cae68561" providerId="LiveId" clId="{44F2EAF6-8EE6-7F48-975A-1D8E4D34FFE0}" dt="2024-08-13T02:44:59.319" v="6334" actId="20577"/>
          <ac:spMkLst>
            <pc:docMk/>
            <pc:sldMk cId="2837550716" sldId="3658"/>
            <ac:spMk id="29" creationId="{98D3A10C-45DA-90F3-C2B6-9303F9B95239}"/>
          </ac:spMkLst>
        </pc:spChg>
        <pc:picChg chg="del">
          <ac:chgData name="stacksimplify Team" userId="30f9c473cae68561" providerId="LiveId" clId="{44F2EAF6-8EE6-7F48-975A-1D8E4D34FFE0}" dt="2024-08-13T02:41:19.339" v="6255" actId="478"/>
          <ac:picMkLst>
            <pc:docMk/>
            <pc:sldMk cId="2837550716" sldId="3658"/>
            <ac:picMk id="3" creationId="{02E5585B-2CEE-2F9D-EEEF-A72337ECD809}"/>
          </ac:picMkLst>
        </pc:picChg>
        <pc:picChg chg="add mod">
          <ac:chgData name="stacksimplify Team" userId="30f9c473cae68561" providerId="LiveId" clId="{44F2EAF6-8EE6-7F48-975A-1D8E4D34FFE0}" dt="2024-08-13T02:41:56.389" v="6259" actId="1076"/>
          <ac:picMkLst>
            <pc:docMk/>
            <pc:sldMk cId="2837550716" sldId="3658"/>
            <ac:picMk id="5" creationId="{6547A734-D475-664B-3E10-805BDD90288D}"/>
          </ac:picMkLst>
        </pc:picChg>
      </pc:sldChg>
      <pc:sldChg chg="addSp delSp modSp add mod">
        <pc:chgData name="stacksimplify Team" userId="30f9c473cae68561" providerId="LiveId" clId="{44F2EAF6-8EE6-7F48-975A-1D8E4D34FFE0}" dt="2024-08-13T02:49:46.446" v="6780" actId="207"/>
        <pc:sldMkLst>
          <pc:docMk/>
          <pc:sldMk cId="34812137" sldId="3659"/>
        </pc:sldMkLst>
        <pc:spChg chg="del">
          <ac:chgData name="stacksimplify Team" userId="30f9c473cae68561" providerId="LiveId" clId="{44F2EAF6-8EE6-7F48-975A-1D8E4D34FFE0}" dt="2024-08-13T02:47:31.249" v="6653" actId="478"/>
          <ac:spMkLst>
            <pc:docMk/>
            <pc:sldMk cId="34812137" sldId="3659"/>
            <ac:spMk id="6" creationId="{BAE92291-D506-72C2-CCCF-9952E6425605}"/>
          </ac:spMkLst>
        </pc:spChg>
        <pc:spChg chg="del">
          <ac:chgData name="stacksimplify Team" userId="30f9c473cae68561" providerId="LiveId" clId="{44F2EAF6-8EE6-7F48-975A-1D8E4D34FFE0}" dt="2024-08-13T02:47:31.249" v="6653" actId="478"/>
          <ac:spMkLst>
            <pc:docMk/>
            <pc:sldMk cId="34812137" sldId="3659"/>
            <ac:spMk id="7" creationId="{75742350-F67E-006F-5378-CAE41614ECA0}"/>
          </ac:spMkLst>
        </pc:spChg>
        <pc:spChg chg="mod">
          <ac:chgData name="stacksimplify Team" userId="30f9c473cae68561" providerId="LiveId" clId="{44F2EAF6-8EE6-7F48-975A-1D8E4D34FFE0}" dt="2024-08-13T02:42:57.428" v="6284" actId="14100"/>
          <ac:spMkLst>
            <pc:docMk/>
            <pc:sldMk cId="34812137" sldId="3659"/>
            <ac:spMk id="8" creationId="{FD75985A-ADA7-26E0-148B-4F7583767858}"/>
          </ac:spMkLst>
        </pc:spChg>
        <pc:spChg chg="del">
          <ac:chgData name="stacksimplify Team" userId="30f9c473cae68561" providerId="LiveId" clId="{44F2EAF6-8EE6-7F48-975A-1D8E4D34FFE0}" dt="2024-08-13T02:47:31.249" v="6653" actId="478"/>
          <ac:spMkLst>
            <pc:docMk/>
            <pc:sldMk cId="34812137" sldId="3659"/>
            <ac:spMk id="9" creationId="{B86C507A-975D-BC90-3690-49AE756016AD}"/>
          </ac:spMkLst>
        </pc:spChg>
        <pc:spChg chg="del">
          <ac:chgData name="stacksimplify Team" userId="30f9c473cae68561" providerId="LiveId" clId="{44F2EAF6-8EE6-7F48-975A-1D8E4D34FFE0}" dt="2024-08-13T02:47:31.249" v="6653" actId="478"/>
          <ac:spMkLst>
            <pc:docMk/>
            <pc:sldMk cId="34812137" sldId="3659"/>
            <ac:spMk id="10" creationId="{85BBF86F-6B9E-FD56-B2C2-EB4F7CE6A23F}"/>
          </ac:spMkLst>
        </pc:spChg>
        <pc:spChg chg="mod">
          <ac:chgData name="stacksimplify Team" userId="30f9c473cae68561" providerId="LiveId" clId="{44F2EAF6-8EE6-7F48-975A-1D8E4D34FFE0}" dt="2024-08-13T02:47:39.193" v="6669" actId="20577"/>
          <ac:spMkLst>
            <pc:docMk/>
            <pc:sldMk cId="34812137" sldId="3659"/>
            <ac:spMk id="11" creationId="{8F9B8795-8024-0E46-4BE4-43A7893836CE}"/>
          </ac:spMkLst>
        </pc:spChg>
        <pc:spChg chg="del">
          <ac:chgData name="stacksimplify Team" userId="30f9c473cae68561" providerId="LiveId" clId="{44F2EAF6-8EE6-7F48-975A-1D8E4D34FFE0}" dt="2024-08-13T02:47:14.963" v="6651" actId="478"/>
          <ac:spMkLst>
            <pc:docMk/>
            <pc:sldMk cId="34812137" sldId="3659"/>
            <ac:spMk id="13" creationId="{5DE61B15-2A37-EFBC-E3D1-953313810D65}"/>
          </ac:spMkLst>
        </pc:spChg>
        <pc:spChg chg="add mod">
          <ac:chgData name="stacksimplify Team" userId="30f9c473cae68561" providerId="LiveId" clId="{44F2EAF6-8EE6-7F48-975A-1D8E4D34FFE0}" dt="2024-08-13T02:43:40.861" v="6309"/>
          <ac:spMkLst>
            <pc:docMk/>
            <pc:sldMk cId="34812137" sldId="3659"/>
            <ac:spMk id="14" creationId="{ABDA7124-A5AD-2A2D-8435-A86C3DD1AD18}"/>
          </ac:spMkLst>
        </pc:spChg>
        <pc:spChg chg="del">
          <ac:chgData name="stacksimplify Team" userId="30f9c473cae68561" providerId="LiveId" clId="{44F2EAF6-8EE6-7F48-975A-1D8E4D34FFE0}" dt="2024-08-13T02:47:26.975" v="6652" actId="478"/>
          <ac:spMkLst>
            <pc:docMk/>
            <pc:sldMk cId="34812137" sldId="3659"/>
            <ac:spMk id="15" creationId="{11ACC71B-D23A-06D2-ADA1-CBC5C78C1761}"/>
          </ac:spMkLst>
        </pc:spChg>
        <pc:spChg chg="del">
          <ac:chgData name="stacksimplify Team" userId="30f9c473cae68561" providerId="LiveId" clId="{44F2EAF6-8EE6-7F48-975A-1D8E4D34FFE0}" dt="2024-08-13T02:47:26.975" v="6652" actId="478"/>
          <ac:spMkLst>
            <pc:docMk/>
            <pc:sldMk cId="34812137" sldId="3659"/>
            <ac:spMk id="16" creationId="{050CDE47-E678-6768-5494-C6307731B12A}"/>
          </ac:spMkLst>
        </pc:spChg>
        <pc:spChg chg="add mod">
          <ac:chgData name="stacksimplify Team" userId="30f9c473cae68561" providerId="LiveId" clId="{44F2EAF6-8EE6-7F48-975A-1D8E4D34FFE0}" dt="2024-08-13T02:43:40.861" v="6309"/>
          <ac:spMkLst>
            <pc:docMk/>
            <pc:sldMk cId="34812137" sldId="3659"/>
            <ac:spMk id="17" creationId="{67DB1546-D8FC-0DBF-5A33-B9730C257AB7}"/>
          </ac:spMkLst>
        </pc:spChg>
        <pc:spChg chg="add mod">
          <ac:chgData name="stacksimplify Team" userId="30f9c473cae68561" providerId="LiveId" clId="{44F2EAF6-8EE6-7F48-975A-1D8E4D34FFE0}" dt="2024-08-13T02:49:25.840" v="6724"/>
          <ac:spMkLst>
            <pc:docMk/>
            <pc:sldMk cId="34812137" sldId="3659"/>
            <ac:spMk id="18" creationId="{DCBF121D-8F0A-33C1-1A8A-776017F7D427}"/>
          </ac:spMkLst>
        </pc:spChg>
        <pc:spChg chg="del">
          <ac:chgData name="stacksimplify Team" userId="30f9c473cae68561" providerId="LiveId" clId="{44F2EAF6-8EE6-7F48-975A-1D8E4D34FFE0}" dt="2024-08-13T02:47:31.249" v="6653" actId="478"/>
          <ac:spMkLst>
            <pc:docMk/>
            <pc:sldMk cId="34812137" sldId="3659"/>
            <ac:spMk id="19" creationId="{93DD2428-AE54-CF4D-A49C-AF24AFE0B2D5}"/>
          </ac:spMkLst>
        </pc:spChg>
        <pc:spChg chg="add mod">
          <ac:chgData name="stacksimplify Team" userId="30f9c473cae68561" providerId="LiveId" clId="{44F2EAF6-8EE6-7F48-975A-1D8E4D34FFE0}" dt="2024-08-13T02:49:17.578" v="6723" actId="20577"/>
          <ac:spMkLst>
            <pc:docMk/>
            <pc:sldMk cId="34812137" sldId="3659"/>
            <ac:spMk id="20" creationId="{0E9583AE-83D2-E954-663D-BF3E66BFFD9A}"/>
          </ac:spMkLst>
        </pc:spChg>
        <pc:spChg chg="add mod">
          <ac:chgData name="stacksimplify Team" userId="30f9c473cae68561" providerId="LiveId" clId="{44F2EAF6-8EE6-7F48-975A-1D8E4D34FFE0}" dt="2024-08-13T02:49:46.446" v="6780" actId="207"/>
          <ac:spMkLst>
            <pc:docMk/>
            <pc:sldMk cId="34812137" sldId="3659"/>
            <ac:spMk id="21" creationId="{8CBFCB2C-E76A-BFD8-F7F3-B3C624BFA080}"/>
          </ac:spMkLst>
        </pc:spChg>
        <pc:spChg chg="add mod">
          <ac:chgData name="stacksimplify Team" userId="30f9c473cae68561" providerId="LiveId" clId="{44F2EAF6-8EE6-7F48-975A-1D8E4D34FFE0}" dt="2024-08-13T02:49:28.252" v="6727" actId="20577"/>
          <ac:spMkLst>
            <pc:docMk/>
            <pc:sldMk cId="34812137" sldId="3659"/>
            <ac:spMk id="22" creationId="{D00E1AF4-1B95-5A9E-3B14-4FC50753AF9B}"/>
          </ac:spMkLst>
        </pc:spChg>
        <pc:spChg chg="mod">
          <ac:chgData name="stacksimplify Team" userId="30f9c473cae68561" providerId="LiveId" clId="{44F2EAF6-8EE6-7F48-975A-1D8E4D34FFE0}" dt="2024-08-13T02:47:45.121" v="6680" actId="20577"/>
          <ac:spMkLst>
            <pc:docMk/>
            <pc:sldMk cId="34812137" sldId="3659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3T02:42:37.965" v="6264" actId="14100"/>
          <ac:picMkLst>
            <pc:docMk/>
            <pc:sldMk cId="34812137" sldId="3659"/>
            <ac:picMk id="3" creationId="{67CF1544-9E19-554B-D34C-EE2E26D97A4D}"/>
          </ac:picMkLst>
        </pc:picChg>
        <pc:picChg chg="del">
          <ac:chgData name="stacksimplify Team" userId="30f9c473cae68561" providerId="LiveId" clId="{44F2EAF6-8EE6-7F48-975A-1D8E4D34FFE0}" dt="2024-08-13T02:42:21.144" v="6261" actId="478"/>
          <ac:picMkLst>
            <pc:docMk/>
            <pc:sldMk cId="34812137" sldId="3659"/>
            <ac:picMk id="5" creationId="{6547A734-D475-664B-3E10-805BDD90288D}"/>
          </ac:picMkLst>
        </pc:picChg>
      </pc:sldChg>
      <pc:sldChg chg="addSp modSp add mod ord">
        <pc:chgData name="stacksimplify Team" userId="30f9c473cae68561" providerId="LiveId" clId="{44F2EAF6-8EE6-7F48-975A-1D8E4D34FFE0}" dt="2024-08-13T02:49:11.942" v="6720" actId="20578"/>
        <pc:sldMkLst>
          <pc:docMk/>
          <pc:sldMk cId="3018911873" sldId="3660"/>
        </pc:sldMkLst>
        <pc:spChg chg="add mod">
          <ac:chgData name="stacksimplify Team" userId="30f9c473cae68561" providerId="LiveId" clId="{44F2EAF6-8EE6-7F48-975A-1D8E4D34FFE0}" dt="2024-08-13T02:48:09.811" v="6683" actId="1076"/>
          <ac:spMkLst>
            <pc:docMk/>
            <pc:sldMk cId="3018911873" sldId="3660"/>
            <ac:spMk id="5" creationId="{E99CD76B-C4A9-3E52-0E9A-603350DE7F7B}"/>
          </ac:spMkLst>
        </pc:spChg>
        <pc:spChg chg="add mod">
          <ac:chgData name="stacksimplify Team" userId="30f9c473cae68561" providerId="LiveId" clId="{44F2EAF6-8EE6-7F48-975A-1D8E4D34FFE0}" dt="2024-08-13T02:48:16.193" v="6691" actId="20577"/>
          <ac:spMkLst>
            <pc:docMk/>
            <pc:sldMk cId="3018911873" sldId="3660"/>
            <ac:spMk id="6" creationId="{68C620CC-41DC-4E31-BCD6-89E65F00F004}"/>
          </ac:spMkLst>
        </pc:spChg>
        <pc:spChg chg="add mod">
          <ac:chgData name="stacksimplify Team" userId="30f9c473cae68561" providerId="LiveId" clId="{44F2EAF6-8EE6-7F48-975A-1D8E4D34FFE0}" dt="2024-08-13T02:48:09.811" v="6683" actId="1076"/>
          <ac:spMkLst>
            <pc:docMk/>
            <pc:sldMk cId="3018911873" sldId="3660"/>
            <ac:spMk id="7" creationId="{3CBF810E-CE66-CB61-6CA5-0476EFE2A8A8}"/>
          </ac:spMkLst>
        </pc:spChg>
        <pc:spChg chg="add mod">
          <ac:chgData name="stacksimplify Team" userId="30f9c473cae68561" providerId="LiveId" clId="{44F2EAF6-8EE6-7F48-975A-1D8E4D34FFE0}" dt="2024-08-13T02:48:22.466" v="6695" actId="20577"/>
          <ac:spMkLst>
            <pc:docMk/>
            <pc:sldMk cId="3018911873" sldId="3660"/>
            <ac:spMk id="9" creationId="{6A6E4CA0-4FBF-02E0-BD38-6B216733E433}"/>
          </ac:spMkLst>
        </pc:spChg>
        <pc:spChg chg="add mod">
          <ac:chgData name="stacksimplify Team" userId="30f9c473cae68561" providerId="LiveId" clId="{44F2EAF6-8EE6-7F48-975A-1D8E4D34FFE0}" dt="2024-08-13T02:48:09.811" v="6683" actId="1076"/>
          <ac:spMkLst>
            <pc:docMk/>
            <pc:sldMk cId="3018911873" sldId="3660"/>
            <ac:spMk id="10" creationId="{9C92FF95-767C-5EC4-119F-1EE9FBC89468}"/>
          </ac:spMkLst>
        </pc:spChg>
        <pc:spChg chg="add mod">
          <ac:chgData name="stacksimplify Team" userId="30f9c473cae68561" providerId="LiveId" clId="{44F2EAF6-8EE6-7F48-975A-1D8E4D34FFE0}" dt="2024-08-13T02:48:41.254" v="6709" actId="20577"/>
          <ac:spMkLst>
            <pc:docMk/>
            <pc:sldMk cId="3018911873" sldId="3660"/>
            <ac:spMk id="13" creationId="{CE28FB55-B63A-964D-2CCD-6309C1589576}"/>
          </ac:spMkLst>
        </pc:spChg>
        <pc:spChg chg="add mod">
          <ac:chgData name="stacksimplify Team" userId="30f9c473cae68561" providerId="LiveId" clId="{44F2EAF6-8EE6-7F48-975A-1D8E4D34FFE0}" dt="2024-08-13T02:48:09.811" v="6683" actId="1076"/>
          <ac:spMkLst>
            <pc:docMk/>
            <pc:sldMk cId="3018911873" sldId="3660"/>
            <ac:spMk id="14" creationId="{B3073C25-BE5B-8FA7-8924-3EBD96C03584}"/>
          </ac:spMkLst>
        </pc:spChg>
        <pc:spChg chg="add mod">
          <ac:chgData name="stacksimplify Team" userId="30f9c473cae68561" providerId="LiveId" clId="{44F2EAF6-8EE6-7F48-975A-1D8E4D34FFE0}" dt="2024-08-13T02:48:43.661" v="6711" actId="20577"/>
          <ac:spMkLst>
            <pc:docMk/>
            <pc:sldMk cId="3018911873" sldId="3660"/>
            <ac:spMk id="15" creationId="{A5130382-CCAE-2DA0-557E-3D12C176B888}"/>
          </ac:spMkLst>
        </pc:spChg>
        <pc:spChg chg="add mod">
          <ac:chgData name="stacksimplify Team" userId="30f9c473cae68561" providerId="LiveId" clId="{44F2EAF6-8EE6-7F48-975A-1D8E4D34FFE0}" dt="2024-08-13T02:48:09.811" v="6683" actId="1076"/>
          <ac:spMkLst>
            <pc:docMk/>
            <pc:sldMk cId="3018911873" sldId="3660"/>
            <ac:spMk id="16" creationId="{0F3C700A-9DAE-A844-BC13-D3E6CFE7B70F}"/>
          </ac:spMkLst>
        </pc:spChg>
        <pc:spChg chg="add mod">
          <ac:chgData name="stacksimplify Team" userId="30f9c473cae68561" providerId="LiveId" clId="{44F2EAF6-8EE6-7F48-975A-1D8E4D34FFE0}" dt="2024-08-13T02:48:47.757" v="6715" actId="20577"/>
          <ac:spMkLst>
            <pc:docMk/>
            <pc:sldMk cId="3018911873" sldId="3660"/>
            <ac:spMk id="17" creationId="{47F01DC8-CB40-0FE8-3477-A4D33778411A}"/>
          </ac:spMkLst>
        </pc:spChg>
        <pc:spChg chg="add mod">
          <ac:chgData name="stacksimplify Team" userId="30f9c473cae68561" providerId="LiveId" clId="{44F2EAF6-8EE6-7F48-975A-1D8E4D34FFE0}" dt="2024-08-13T02:48:09.811" v="6683" actId="1076"/>
          <ac:spMkLst>
            <pc:docMk/>
            <pc:sldMk cId="3018911873" sldId="3660"/>
            <ac:spMk id="18" creationId="{7244F013-7241-2C7E-E780-C37BCD5AF1DB}"/>
          </ac:spMkLst>
        </pc:spChg>
        <pc:spChg chg="add mod">
          <ac:chgData name="stacksimplify Team" userId="30f9c473cae68561" providerId="LiveId" clId="{44F2EAF6-8EE6-7F48-975A-1D8E4D34FFE0}" dt="2024-08-13T02:48:54.742" v="6719" actId="20577"/>
          <ac:spMkLst>
            <pc:docMk/>
            <pc:sldMk cId="3018911873" sldId="3660"/>
            <ac:spMk id="19" creationId="{81F8A84E-F7F9-2275-9527-ECD9D8442113}"/>
          </ac:spMkLst>
        </pc:spChg>
      </pc:sldChg>
      <pc:sldChg chg="addSp delSp modSp add mod">
        <pc:chgData name="stacksimplify Team" userId="30f9c473cae68561" providerId="LiveId" clId="{44F2EAF6-8EE6-7F48-975A-1D8E4D34FFE0}" dt="2024-08-13T04:12:54.697" v="8506" actId="20577"/>
        <pc:sldMkLst>
          <pc:docMk/>
          <pc:sldMk cId="1231119357" sldId="3661"/>
        </pc:sldMkLst>
        <pc:spChg chg="mod">
          <ac:chgData name="stacksimplify Team" userId="30f9c473cae68561" providerId="LiveId" clId="{44F2EAF6-8EE6-7F48-975A-1D8E4D34FFE0}" dt="2024-08-13T03:05:24.970" v="7194" actId="20577"/>
          <ac:spMkLst>
            <pc:docMk/>
            <pc:sldMk cId="1231119357" sldId="3661"/>
            <ac:spMk id="7" creationId="{2C68999C-4593-45A1-515D-B3BCEBA160D9}"/>
          </ac:spMkLst>
        </pc:spChg>
        <pc:spChg chg="add del mod">
          <ac:chgData name="stacksimplify Team" userId="30f9c473cae68561" providerId="LiveId" clId="{44F2EAF6-8EE6-7F48-975A-1D8E4D34FFE0}" dt="2024-08-13T04:12:54.697" v="8506" actId="20577"/>
          <ac:spMkLst>
            <pc:docMk/>
            <pc:sldMk cId="1231119357" sldId="3661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13T03:04:28.723" v="7073" actId="20577"/>
          <ac:spMkLst>
            <pc:docMk/>
            <pc:sldMk cId="1231119357" sldId="3661"/>
            <ac:spMk id="12" creationId="{F5738EC9-8EFA-905C-06C9-910FBDB941B5}"/>
          </ac:spMkLst>
        </pc:spChg>
        <pc:spChg chg="add del mod">
          <ac:chgData name="stacksimplify Team" userId="30f9c473cae68561" providerId="LiveId" clId="{44F2EAF6-8EE6-7F48-975A-1D8E4D34FFE0}" dt="2024-08-13T03:05:12.716" v="7174" actId="478"/>
          <ac:spMkLst>
            <pc:docMk/>
            <pc:sldMk cId="1231119357" sldId="3661"/>
            <ac:spMk id="13" creationId="{CAC80ED3-4231-640A-5E9E-372BEDA68514}"/>
          </ac:spMkLst>
        </pc:spChg>
      </pc:sldChg>
      <pc:sldChg chg="addSp delSp modSp add mod ord modAnim">
        <pc:chgData name="stacksimplify Team" userId="30f9c473cae68561" providerId="LiveId" clId="{44F2EAF6-8EE6-7F48-975A-1D8E4D34FFE0}" dt="2024-08-13T04:18:11.435" v="8582"/>
        <pc:sldMkLst>
          <pc:docMk/>
          <pc:sldMk cId="4263550847" sldId="3662"/>
        </pc:sldMkLst>
        <pc:spChg chg="mod">
          <ac:chgData name="stacksimplify Team" userId="30f9c473cae68561" providerId="LiveId" clId="{44F2EAF6-8EE6-7F48-975A-1D8E4D34FFE0}" dt="2024-08-13T03:06:10.436" v="7250" actId="14100"/>
          <ac:spMkLst>
            <pc:docMk/>
            <pc:sldMk cId="4263550847" sldId="3662"/>
            <ac:spMk id="8" creationId="{FD75985A-ADA7-26E0-148B-4F7583767858}"/>
          </ac:spMkLst>
        </pc:spChg>
        <pc:spChg chg="mod">
          <ac:chgData name="stacksimplify Team" userId="30f9c473cae68561" providerId="LiveId" clId="{44F2EAF6-8EE6-7F48-975A-1D8E4D34FFE0}" dt="2024-08-13T03:07:30.963" v="7322" actId="20577"/>
          <ac:spMkLst>
            <pc:docMk/>
            <pc:sldMk cId="4263550847" sldId="3662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03:07:52.729" v="7353" actId="20577"/>
          <ac:spMkLst>
            <pc:docMk/>
            <pc:sldMk cId="4263550847" sldId="3662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3T03:10:17.155" v="7576" actId="20577"/>
          <ac:spMkLst>
            <pc:docMk/>
            <pc:sldMk cId="4263550847" sldId="3662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3T03:07:54.832" v="7355" actId="20577"/>
          <ac:spMkLst>
            <pc:docMk/>
            <pc:sldMk cId="4263550847" sldId="3662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3T03:10:02.165" v="7559" actId="207"/>
          <ac:spMkLst>
            <pc:docMk/>
            <pc:sldMk cId="4263550847" sldId="3662"/>
            <ac:spMk id="20" creationId="{C2A6656D-5B84-7891-CE08-FB32240ACCB6}"/>
          </ac:spMkLst>
        </pc:spChg>
        <pc:spChg chg="mod">
          <ac:chgData name="stacksimplify Team" userId="30f9c473cae68561" providerId="LiveId" clId="{44F2EAF6-8EE6-7F48-975A-1D8E4D34FFE0}" dt="2024-08-13T03:09:26.603" v="7482" actId="20577"/>
          <ac:spMkLst>
            <pc:docMk/>
            <pc:sldMk cId="4263550847" sldId="3662"/>
            <ac:spMk id="21" creationId="{5E61C29E-96FF-5A1C-ABBF-217A791709C8}"/>
          </ac:spMkLst>
        </pc:spChg>
        <pc:spChg chg="mod">
          <ac:chgData name="stacksimplify Team" userId="30f9c473cae68561" providerId="LiveId" clId="{44F2EAF6-8EE6-7F48-975A-1D8E4D34FFE0}" dt="2024-08-13T03:09:56.826" v="7558" actId="207"/>
          <ac:spMkLst>
            <pc:docMk/>
            <pc:sldMk cId="4263550847" sldId="3662"/>
            <ac:spMk id="22" creationId="{BDDD463F-0D9A-E5E6-1B72-5B15544D5B6E}"/>
          </ac:spMkLst>
        </pc:spChg>
        <pc:spChg chg="mod">
          <ac:chgData name="stacksimplify Team" userId="30f9c473cae68561" providerId="LiveId" clId="{44F2EAF6-8EE6-7F48-975A-1D8E4D34FFE0}" dt="2024-08-13T03:09:24.570" v="7480" actId="20577"/>
          <ac:spMkLst>
            <pc:docMk/>
            <pc:sldMk cId="4263550847" sldId="3662"/>
            <ac:spMk id="23" creationId="{C867E468-66E3-596F-1BFB-77AFC3235E4F}"/>
          </ac:spMkLst>
        </pc:spChg>
        <pc:spChg chg="mod">
          <ac:chgData name="stacksimplify Team" userId="30f9c473cae68561" providerId="LiveId" clId="{44F2EAF6-8EE6-7F48-975A-1D8E4D34FFE0}" dt="2024-08-13T03:10:40.041" v="7623" actId="20577"/>
          <ac:spMkLst>
            <pc:docMk/>
            <pc:sldMk cId="4263550847" sldId="3662"/>
            <ac:spMk id="24" creationId="{FFB7B3C6-9788-D027-6BF8-33C6FCE56FC2}"/>
          </ac:spMkLst>
        </pc:spChg>
        <pc:spChg chg="mod">
          <ac:chgData name="stacksimplify Team" userId="30f9c473cae68561" providerId="LiveId" clId="{44F2EAF6-8EE6-7F48-975A-1D8E4D34FFE0}" dt="2024-08-13T03:10:22.818" v="7584" actId="20577"/>
          <ac:spMkLst>
            <pc:docMk/>
            <pc:sldMk cId="4263550847" sldId="3662"/>
            <ac:spMk id="25" creationId="{02685A03-9BD6-73FF-DB75-12465BF56F33}"/>
          </ac:spMkLst>
        </pc:spChg>
        <pc:spChg chg="mod">
          <ac:chgData name="stacksimplify Team" userId="30f9c473cae68561" providerId="LiveId" clId="{44F2EAF6-8EE6-7F48-975A-1D8E4D34FFE0}" dt="2024-08-13T03:11:47.730" v="7767" actId="207"/>
          <ac:spMkLst>
            <pc:docMk/>
            <pc:sldMk cId="4263550847" sldId="3662"/>
            <ac:spMk id="26" creationId="{A11FFAFC-E41B-566C-0F85-4D708E404A3F}"/>
          </ac:spMkLst>
        </pc:spChg>
        <pc:spChg chg="mod">
          <ac:chgData name="stacksimplify Team" userId="30f9c473cae68561" providerId="LiveId" clId="{44F2EAF6-8EE6-7F48-975A-1D8E4D34FFE0}" dt="2024-08-13T03:10:52.773" v="7630" actId="20577"/>
          <ac:spMkLst>
            <pc:docMk/>
            <pc:sldMk cId="4263550847" sldId="3662"/>
            <ac:spMk id="27" creationId="{87641E92-C3CC-C3B5-35D9-DE5EB2467251}"/>
          </ac:spMkLst>
        </pc:spChg>
        <pc:spChg chg="mod">
          <ac:chgData name="stacksimplify Team" userId="30f9c473cae68561" providerId="LiveId" clId="{44F2EAF6-8EE6-7F48-975A-1D8E4D34FFE0}" dt="2024-08-13T03:12:39.122" v="7861" actId="207"/>
          <ac:spMkLst>
            <pc:docMk/>
            <pc:sldMk cId="4263550847" sldId="3662"/>
            <ac:spMk id="28" creationId="{9B5FBEAD-AFF2-5E6B-C22B-8610ED86CD56}"/>
          </ac:spMkLst>
        </pc:spChg>
        <pc:spChg chg="mod">
          <ac:chgData name="stacksimplify Team" userId="30f9c473cae68561" providerId="LiveId" clId="{44F2EAF6-8EE6-7F48-975A-1D8E4D34FFE0}" dt="2024-08-13T03:11:52.786" v="7769" actId="20577"/>
          <ac:spMkLst>
            <pc:docMk/>
            <pc:sldMk cId="4263550847" sldId="3662"/>
            <ac:spMk id="29" creationId="{98D3A10C-45DA-90F3-C2B6-9303F9B95239}"/>
          </ac:spMkLst>
        </pc:spChg>
        <pc:spChg chg="mod">
          <ac:chgData name="stacksimplify Team" userId="30f9c473cae68561" providerId="LiveId" clId="{44F2EAF6-8EE6-7F48-975A-1D8E4D34FFE0}" dt="2024-08-13T03:05:57.042" v="7221" actId="20577"/>
          <ac:spMkLst>
            <pc:docMk/>
            <pc:sldMk cId="4263550847" sldId="3662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3T03:06:34.966" v="7253" actId="14100"/>
          <ac:picMkLst>
            <pc:docMk/>
            <pc:sldMk cId="4263550847" sldId="3662"/>
            <ac:picMk id="3" creationId="{9ECD730B-D47B-67DE-B6E9-C96846A29CB8}"/>
          </ac:picMkLst>
        </pc:picChg>
        <pc:picChg chg="del">
          <ac:chgData name="stacksimplify Team" userId="30f9c473cae68561" providerId="LiveId" clId="{44F2EAF6-8EE6-7F48-975A-1D8E4D34FFE0}" dt="2024-08-13T03:05:59.719" v="7222" actId="478"/>
          <ac:picMkLst>
            <pc:docMk/>
            <pc:sldMk cId="4263550847" sldId="3662"/>
            <ac:picMk id="5" creationId="{6547A734-D475-664B-3E10-805BDD90288D}"/>
          </ac:picMkLst>
        </pc:picChg>
      </pc:sldChg>
      <pc:sldChg chg="add del">
        <pc:chgData name="stacksimplify Team" userId="30f9c473cae68561" providerId="LiveId" clId="{44F2EAF6-8EE6-7F48-975A-1D8E4D34FFE0}" dt="2024-08-13T03:13:45.913" v="7911" actId="2696"/>
        <pc:sldMkLst>
          <pc:docMk/>
          <pc:sldMk cId="983342873" sldId="3663"/>
        </pc:sldMkLst>
      </pc:sldChg>
      <pc:sldChg chg="addSp delSp modSp add mod modAnim">
        <pc:chgData name="stacksimplify Team" userId="30f9c473cae68561" providerId="LiveId" clId="{44F2EAF6-8EE6-7F48-975A-1D8E4D34FFE0}" dt="2024-08-13T11:10:44.445" v="13405" actId="255"/>
        <pc:sldMkLst>
          <pc:docMk/>
          <pc:sldMk cId="2269011927" sldId="3663"/>
        </pc:sldMkLst>
        <pc:spChg chg="mod">
          <ac:chgData name="stacksimplify Team" userId="30f9c473cae68561" providerId="LiveId" clId="{44F2EAF6-8EE6-7F48-975A-1D8E4D34FFE0}" dt="2024-08-13T03:13:52.978" v="7915" actId="20577"/>
          <ac:spMkLst>
            <pc:docMk/>
            <pc:sldMk cId="2269011927" sldId="3663"/>
            <ac:spMk id="8" creationId="{FD75985A-ADA7-26E0-148B-4F7583767858}"/>
          </ac:spMkLst>
        </pc:spChg>
        <pc:spChg chg="mod">
          <ac:chgData name="stacksimplify Team" userId="30f9c473cae68561" providerId="LiveId" clId="{44F2EAF6-8EE6-7F48-975A-1D8E4D34FFE0}" dt="2024-08-13T03:34:49.488" v="8012" actId="207"/>
          <ac:spMkLst>
            <pc:docMk/>
            <pc:sldMk cId="2269011927" sldId="3663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03:34:49.488" v="8012" actId="207"/>
          <ac:spMkLst>
            <pc:docMk/>
            <pc:sldMk cId="2269011927" sldId="3663"/>
            <ac:spMk id="16" creationId="{050CDE47-E678-6768-5494-C6307731B12A}"/>
          </ac:spMkLst>
        </pc:spChg>
        <pc:spChg chg="add del mod">
          <ac:chgData name="stacksimplify Team" userId="30f9c473cae68561" providerId="LiveId" clId="{44F2EAF6-8EE6-7F48-975A-1D8E4D34FFE0}" dt="2024-08-13T11:10:44.445" v="13405" actId="255"/>
          <ac:spMkLst>
            <pc:docMk/>
            <pc:sldMk cId="2269011927" sldId="3663"/>
            <ac:spMk id="17" creationId="{5A5F807A-9A9E-23CC-2939-06710934F5A5}"/>
          </ac:spMkLst>
        </pc:spChg>
        <pc:spChg chg="add del">
          <ac:chgData name="stacksimplify Team" userId="30f9c473cae68561" providerId="LiveId" clId="{44F2EAF6-8EE6-7F48-975A-1D8E4D34FFE0}" dt="2024-08-13T03:34:50.388" v="8014" actId="478"/>
          <ac:spMkLst>
            <pc:docMk/>
            <pc:sldMk cId="2269011927" sldId="3663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3T03:35:54.173" v="8055" actId="255"/>
          <ac:spMkLst>
            <pc:docMk/>
            <pc:sldMk cId="2269011927" sldId="3663"/>
            <ac:spMk id="20" creationId="{C2A6656D-5B84-7891-CE08-FB32240ACCB6}"/>
          </ac:spMkLst>
        </pc:spChg>
        <pc:spChg chg="mod">
          <ac:chgData name="stacksimplify Team" userId="30f9c473cae68561" providerId="LiveId" clId="{44F2EAF6-8EE6-7F48-975A-1D8E4D34FFE0}" dt="2024-08-13T03:34:49.892" v="8013" actId="1076"/>
          <ac:spMkLst>
            <pc:docMk/>
            <pc:sldMk cId="2269011927" sldId="3663"/>
            <ac:spMk id="21" creationId="{5E61C29E-96FF-5A1C-ABBF-217A791709C8}"/>
          </ac:spMkLst>
        </pc:spChg>
        <pc:spChg chg="mod">
          <ac:chgData name="stacksimplify Team" userId="30f9c473cae68561" providerId="LiveId" clId="{44F2EAF6-8EE6-7F48-975A-1D8E4D34FFE0}" dt="2024-08-13T11:10:44.445" v="13405" actId="255"/>
          <ac:spMkLst>
            <pc:docMk/>
            <pc:sldMk cId="2269011927" sldId="3663"/>
            <ac:spMk id="22" creationId="{BDDD463F-0D9A-E5E6-1B72-5B15544D5B6E}"/>
          </ac:spMkLst>
        </pc:spChg>
        <pc:spChg chg="mod">
          <ac:chgData name="stacksimplify Team" userId="30f9c473cae68561" providerId="LiveId" clId="{44F2EAF6-8EE6-7F48-975A-1D8E4D34FFE0}" dt="2024-08-13T03:34:49.892" v="8013" actId="1076"/>
          <ac:spMkLst>
            <pc:docMk/>
            <pc:sldMk cId="2269011927" sldId="3663"/>
            <ac:spMk id="23" creationId="{C867E468-66E3-596F-1BFB-77AFC3235E4F}"/>
          </ac:spMkLst>
        </pc:spChg>
        <pc:spChg chg="mod">
          <ac:chgData name="stacksimplify Team" userId="30f9c473cae68561" providerId="LiveId" clId="{44F2EAF6-8EE6-7F48-975A-1D8E4D34FFE0}" dt="2024-08-13T03:38:07.949" v="8211" actId="207"/>
          <ac:spMkLst>
            <pc:docMk/>
            <pc:sldMk cId="2269011927" sldId="3663"/>
            <ac:spMk id="24" creationId="{FFB7B3C6-9788-D027-6BF8-33C6FCE56FC2}"/>
          </ac:spMkLst>
        </pc:spChg>
        <pc:spChg chg="mod">
          <ac:chgData name="stacksimplify Team" userId="30f9c473cae68561" providerId="LiveId" clId="{44F2EAF6-8EE6-7F48-975A-1D8E4D34FFE0}" dt="2024-08-13T03:37:13.185" v="8085" actId="20577"/>
          <ac:spMkLst>
            <pc:docMk/>
            <pc:sldMk cId="2269011927" sldId="3663"/>
            <ac:spMk id="25" creationId="{02685A03-9BD6-73FF-DB75-12465BF56F33}"/>
          </ac:spMkLst>
        </pc:spChg>
        <pc:spChg chg="mod">
          <ac:chgData name="stacksimplify Team" userId="30f9c473cae68561" providerId="LiveId" clId="{44F2EAF6-8EE6-7F48-975A-1D8E4D34FFE0}" dt="2024-08-13T11:10:44.445" v="13405" actId="255"/>
          <ac:spMkLst>
            <pc:docMk/>
            <pc:sldMk cId="2269011927" sldId="3663"/>
            <ac:spMk id="26" creationId="{A11FFAFC-E41B-566C-0F85-4D708E404A3F}"/>
          </ac:spMkLst>
        </pc:spChg>
        <pc:spChg chg="mod">
          <ac:chgData name="stacksimplify Team" userId="30f9c473cae68561" providerId="LiveId" clId="{44F2EAF6-8EE6-7F48-975A-1D8E4D34FFE0}" dt="2024-08-13T03:37:15.278" v="8087" actId="20577"/>
          <ac:spMkLst>
            <pc:docMk/>
            <pc:sldMk cId="2269011927" sldId="3663"/>
            <ac:spMk id="27" creationId="{87641E92-C3CC-C3B5-35D9-DE5EB2467251}"/>
          </ac:spMkLst>
        </pc:spChg>
        <pc:spChg chg="del mod">
          <ac:chgData name="stacksimplify Team" userId="30f9c473cae68561" providerId="LiveId" clId="{44F2EAF6-8EE6-7F48-975A-1D8E4D34FFE0}" dt="2024-08-13T03:38:00.851" v="8210" actId="478"/>
          <ac:spMkLst>
            <pc:docMk/>
            <pc:sldMk cId="2269011927" sldId="3663"/>
            <ac:spMk id="28" creationId="{9B5FBEAD-AFF2-5E6B-C22B-8610ED86CD56}"/>
          </ac:spMkLst>
        </pc:spChg>
        <pc:spChg chg="del mod">
          <ac:chgData name="stacksimplify Team" userId="30f9c473cae68561" providerId="LiveId" clId="{44F2EAF6-8EE6-7F48-975A-1D8E4D34FFE0}" dt="2024-08-13T03:38:00.851" v="8210" actId="478"/>
          <ac:spMkLst>
            <pc:docMk/>
            <pc:sldMk cId="2269011927" sldId="3663"/>
            <ac:spMk id="29" creationId="{98D3A10C-45DA-90F3-C2B6-9303F9B95239}"/>
          </ac:spMkLst>
        </pc:spChg>
        <pc:spChg chg="mod">
          <ac:chgData name="stacksimplify Team" userId="30f9c473cae68561" providerId="LiveId" clId="{44F2EAF6-8EE6-7F48-975A-1D8E4D34FFE0}" dt="2024-08-13T03:14:09.640" v="7970" actId="20577"/>
          <ac:spMkLst>
            <pc:docMk/>
            <pc:sldMk cId="2269011927" sldId="3663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3T03:13:50.234" v="7913" actId="478"/>
          <ac:picMkLst>
            <pc:docMk/>
            <pc:sldMk cId="2269011927" sldId="3663"/>
            <ac:picMk id="3" creationId="{9ECD730B-D47B-67DE-B6E9-C96846A29CB8}"/>
          </ac:picMkLst>
        </pc:picChg>
        <pc:picChg chg="add mod">
          <ac:chgData name="stacksimplify Team" userId="30f9c473cae68561" providerId="LiveId" clId="{44F2EAF6-8EE6-7F48-975A-1D8E4D34FFE0}" dt="2024-08-13T03:34:00.804" v="7974" actId="14100"/>
          <ac:picMkLst>
            <pc:docMk/>
            <pc:sldMk cId="2269011927" sldId="3663"/>
            <ac:picMk id="5" creationId="{DDA9362E-9EF1-F502-5F9F-3E1946E4D224}"/>
          </ac:picMkLst>
        </pc:picChg>
      </pc:sldChg>
      <pc:sldChg chg="delSp modSp add del mod">
        <pc:chgData name="stacksimplify Team" userId="30f9c473cae68561" providerId="LiveId" clId="{44F2EAF6-8EE6-7F48-975A-1D8E4D34FFE0}" dt="2024-08-13T03:13:22.455" v="7909" actId="2696"/>
        <pc:sldMkLst>
          <pc:docMk/>
          <pc:sldMk cId="3803290020" sldId="3663"/>
        </pc:sldMkLst>
        <pc:spChg chg="mod">
          <ac:chgData name="stacksimplify Team" userId="30f9c473cae68561" providerId="LiveId" clId="{44F2EAF6-8EE6-7F48-975A-1D8E4D34FFE0}" dt="2024-08-13T03:13:06.824" v="7907" actId="20577"/>
          <ac:spMkLst>
            <pc:docMk/>
            <pc:sldMk cId="3803290020" sldId="3663"/>
            <ac:spMk id="8" creationId="{FD75985A-ADA7-26E0-148B-4F7583767858}"/>
          </ac:spMkLst>
        </pc:spChg>
        <pc:spChg chg="mod">
          <ac:chgData name="stacksimplify Team" userId="30f9c473cae68561" providerId="LiveId" clId="{44F2EAF6-8EE6-7F48-975A-1D8E4D34FFE0}" dt="2024-08-13T03:13:03.945" v="7905" actId="20577"/>
          <ac:spMkLst>
            <pc:docMk/>
            <pc:sldMk cId="3803290020" sldId="3663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3T03:13:08.668" v="7908" actId="478"/>
          <ac:picMkLst>
            <pc:docMk/>
            <pc:sldMk cId="3803290020" sldId="3663"/>
            <ac:picMk id="3" creationId="{9ECD730B-D47B-67DE-B6E9-C96846A29CB8}"/>
          </ac:picMkLst>
        </pc:picChg>
      </pc:sldChg>
      <pc:sldChg chg="add">
        <pc:chgData name="stacksimplify Team" userId="30f9c473cae68561" providerId="LiveId" clId="{44F2EAF6-8EE6-7F48-975A-1D8E4D34FFE0}" dt="2024-08-13T03:39:27.726" v="8212"/>
        <pc:sldMkLst>
          <pc:docMk/>
          <pc:sldMk cId="570894218" sldId="3664"/>
        </pc:sldMkLst>
      </pc:sldChg>
      <pc:sldChg chg="add del">
        <pc:chgData name="stacksimplify Team" userId="30f9c473cae68561" providerId="LiveId" clId="{44F2EAF6-8EE6-7F48-975A-1D8E4D34FFE0}" dt="2024-08-13T04:11:23.618" v="8503" actId="2696"/>
        <pc:sldMkLst>
          <pc:docMk/>
          <pc:sldMk cId="1685906116" sldId="3665"/>
        </pc:sldMkLst>
      </pc:sldChg>
      <pc:sldChg chg="add del modAnim">
        <pc:chgData name="stacksimplify Team" userId="30f9c473cae68561" providerId="LiveId" clId="{44F2EAF6-8EE6-7F48-975A-1D8E4D34FFE0}" dt="2024-08-13T04:11:22.958" v="8502" actId="2696"/>
        <pc:sldMkLst>
          <pc:docMk/>
          <pc:sldMk cId="2570843842" sldId="3666"/>
        </pc:sldMkLst>
      </pc:sldChg>
      <pc:sldChg chg="addSp delSp modSp add del mod modAnim">
        <pc:chgData name="stacksimplify Team" userId="30f9c473cae68561" providerId="LiveId" clId="{44F2EAF6-8EE6-7F48-975A-1D8E4D34FFE0}" dt="2024-08-13T03:56:53.891" v="8358" actId="2696"/>
        <pc:sldMkLst>
          <pc:docMk/>
          <pc:sldMk cId="3194406405" sldId="3667"/>
        </pc:sldMkLst>
        <pc:spChg chg="mod">
          <ac:chgData name="stacksimplify Team" userId="30f9c473cae68561" providerId="LiveId" clId="{44F2EAF6-8EE6-7F48-975A-1D8E4D34FFE0}" dt="2024-08-13T03:54:23.799" v="8320" actId="14100"/>
          <ac:spMkLst>
            <pc:docMk/>
            <pc:sldMk cId="3194406405" sldId="3667"/>
            <ac:spMk id="5" creationId="{C81057FB-CE81-B64A-83A9-92017A24BF70}"/>
          </ac:spMkLst>
        </pc:spChg>
        <pc:spChg chg="mod">
          <ac:chgData name="stacksimplify Team" userId="30f9c473cae68561" providerId="LiveId" clId="{44F2EAF6-8EE6-7F48-975A-1D8E4D34FFE0}" dt="2024-08-13T03:54:07.735" v="8317" actId="14100"/>
          <ac:spMkLst>
            <pc:docMk/>
            <pc:sldMk cId="3194406405" sldId="3667"/>
            <ac:spMk id="6" creationId="{6F6CAF44-B760-2440-8597-2B7A0C672D1F}"/>
          </ac:spMkLst>
        </pc:spChg>
        <pc:spChg chg="add mod">
          <ac:chgData name="stacksimplify Team" userId="30f9c473cae68561" providerId="LiveId" clId="{44F2EAF6-8EE6-7F48-975A-1D8E4D34FFE0}" dt="2024-08-13T03:52:23.318" v="8296" actId="1076"/>
          <ac:spMkLst>
            <pc:docMk/>
            <pc:sldMk cId="3194406405" sldId="3667"/>
            <ac:spMk id="28" creationId="{2FF45EC7-A48C-4109-DA19-20080ACAC15F}"/>
          </ac:spMkLst>
        </pc:spChg>
        <pc:spChg chg="del mod">
          <ac:chgData name="stacksimplify Team" userId="30f9c473cae68561" providerId="LiveId" clId="{44F2EAF6-8EE6-7F48-975A-1D8E4D34FFE0}" dt="2024-08-13T03:47:31.617" v="8259"/>
          <ac:spMkLst>
            <pc:docMk/>
            <pc:sldMk cId="3194406405" sldId="3667"/>
            <ac:spMk id="31" creationId="{2D4B284A-0C0B-CC40-95D2-148E0F9A55F8}"/>
          </ac:spMkLst>
        </pc:spChg>
        <pc:spChg chg="mod">
          <ac:chgData name="stacksimplify Team" userId="30f9c473cae68561" providerId="LiveId" clId="{44F2EAF6-8EE6-7F48-975A-1D8E4D34FFE0}" dt="2024-08-13T03:54:10.267" v="8318" actId="1076"/>
          <ac:spMkLst>
            <pc:docMk/>
            <pc:sldMk cId="3194406405" sldId="3667"/>
            <ac:spMk id="32" creationId="{DCA2976F-69F0-9041-8423-A040620EFED5}"/>
          </ac:spMkLst>
        </pc:spChg>
        <pc:spChg chg="mod">
          <ac:chgData name="stacksimplify Team" userId="30f9c473cae68561" providerId="LiveId" clId="{44F2EAF6-8EE6-7F48-975A-1D8E4D34FFE0}" dt="2024-08-13T03:52:23.318" v="8296" actId="1076"/>
          <ac:spMkLst>
            <pc:docMk/>
            <pc:sldMk cId="3194406405" sldId="3667"/>
            <ac:spMk id="48" creationId="{782ECB2D-FB37-2D43-9B22-59DD647BCEA4}"/>
          </ac:spMkLst>
        </pc:spChg>
        <pc:spChg chg="del">
          <ac:chgData name="stacksimplify Team" userId="30f9c473cae68561" providerId="LiveId" clId="{44F2EAF6-8EE6-7F48-975A-1D8E4D34FFE0}" dt="2024-08-13T03:45:54.954" v="8230" actId="478"/>
          <ac:spMkLst>
            <pc:docMk/>
            <pc:sldMk cId="3194406405" sldId="3667"/>
            <ac:spMk id="49" creationId="{B8A83B3D-DB32-4B4D-AA16-81FB3214382F}"/>
          </ac:spMkLst>
        </pc:spChg>
        <pc:spChg chg="del">
          <ac:chgData name="stacksimplify Team" userId="30f9c473cae68561" providerId="LiveId" clId="{44F2EAF6-8EE6-7F48-975A-1D8E4D34FFE0}" dt="2024-08-13T03:45:51.964" v="8229" actId="478"/>
          <ac:spMkLst>
            <pc:docMk/>
            <pc:sldMk cId="3194406405" sldId="3667"/>
            <ac:spMk id="50" creationId="{AE0BE45C-76EB-7D49-99B0-CB9FFBB0B28B}"/>
          </ac:spMkLst>
        </pc:spChg>
        <pc:spChg chg="del">
          <ac:chgData name="stacksimplify Team" userId="30f9c473cae68561" providerId="LiveId" clId="{44F2EAF6-8EE6-7F48-975A-1D8E4D34FFE0}" dt="2024-08-13T03:45:50.039" v="8228" actId="478"/>
          <ac:spMkLst>
            <pc:docMk/>
            <pc:sldMk cId="3194406405" sldId="3667"/>
            <ac:spMk id="51" creationId="{FF3A68BD-426C-F14D-A352-2F3234B6A329}"/>
          </ac:spMkLst>
        </pc:spChg>
        <pc:spChg chg="del">
          <ac:chgData name="stacksimplify Team" userId="30f9c473cae68561" providerId="LiveId" clId="{44F2EAF6-8EE6-7F48-975A-1D8E4D34FFE0}" dt="2024-08-13T03:46:01.322" v="8233" actId="478"/>
          <ac:spMkLst>
            <pc:docMk/>
            <pc:sldMk cId="3194406405" sldId="3667"/>
            <ac:spMk id="52" creationId="{D628AFE0-F564-CC47-8063-127A3BC9D7FA}"/>
          </ac:spMkLst>
        </pc:spChg>
        <pc:spChg chg="del">
          <ac:chgData name="stacksimplify Team" userId="30f9c473cae68561" providerId="LiveId" clId="{44F2EAF6-8EE6-7F48-975A-1D8E4D34FFE0}" dt="2024-08-13T03:46:07.823" v="8236" actId="478"/>
          <ac:spMkLst>
            <pc:docMk/>
            <pc:sldMk cId="3194406405" sldId="3667"/>
            <ac:spMk id="53" creationId="{3604BFB3-EAFD-1544-83EF-8868F8BF2431}"/>
          </ac:spMkLst>
        </pc:spChg>
        <pc:spChg chg="del">
          <ac:chgData name="stacksimplify Team" userId="30f9c473cae68561" providerId="LiveId" clId="{44F2EAF6-8EE6-7F48-975A-1D8E4D34FFE0}" dt="2024-08-13T03:46:11.258" v="8239" actId="478"/>
          <ac:spMkLst>
            <pc:docMk/>
            <pc:sldMk cId="3194406405" sldId="3667"/>
            <ac:spMk id="54" creationId="{0B32D8B0-0D96-8A48-8DB5-A35CFD1367F6}"/>
          </ac:spMkLst>
        </pc:spChg>
        <pc:spChg chg="mod">
          <ac:chgData name="stacksimplify Team" userId="30f9c473cae68561" providerId="LiveId" clId="{44F2EAF6-8EE6-7F48-975A-1D8E4D34FFE0}" dt="2024-08-13T03:53:54.469" v="8316" actId="1076"/>
          <ac:spMkLst>
            <pc:docMk/>
            <pc:sldMk cId="3194406405" sldId="3667"/>
            <ac:spMk id="55" creationId="{59AD609E-E66D-0B43-B19A-8DF934C9B103}"/>
          </ac:spMkLst>
        </pc:spChg>
        <pc:spChg chg="mod">
          <ac:chgData name="stacksimplify Team" userId="30f9c473cae68561" providerId="LiveId" clId="{44F2EAF6-8EE6-7F48-975A-1D8E4D34FFE0}" dt="2024-08-13T03:54:35.547" v="8332" actId="1076"/>
          <ac:spMkLst>
            <pc:docMk/>
            <pc:sldMk cId="3194406405" sldId="3667"/>
            <ac:spMk id="57" creationId="{BA11E31B-5200-3446-A63C-053B35F7EF9A}"/>
          </ac:spMkLst>
        </pc:spChg>
        <pc:spChg chg="del">
          <ac:chgData name="stacksimplify Team" userId="30f9c473cae68561" providerId="LiveId" clId="{44F2EAF6-8EE6-7F48-975A-1D8E4D34FFE0}" dt="2024-08-13T03:45:41.353" v="8222" actId="478"/>
          <ac:spMkLst>
            <pc:docMk/>
            <pc:sldMk cId="3194406405" sldId="3667"/>
            <ac:spMk id="58" creationId="{C707D13D-38C6-264A-BF22-55DD4075F44A}"/>
          </ac:spMkLst>
        </pc:spChg>
        <pc:spChg chg="del mod">
          <ac:chgData name="stacksimplify Team" userId="30f9c473cae68561" providerId="LiveId" clId="{44F2EAF6-8EE6-7F48-975A-1D8E4D34FFE0}" dt="2024-08-13T03:45:39.714" v="8221" actId="478"/>
          <ac:spMkLst>
            <pc:docMk/>
            <pc:sldMk cId="3194406405" sldId="3667"/>
            <ac:spMk id="65" creationId="{43DB3B5F-E85A-2E47-9C32-6DCCF1819E89}"/>
          </ac:spMkLst>
        </pc:spChg>
        <pc:spChg chg="mod">
          <ac:chgData name="stacksimplify Team" userId="30f9c473cae68561" providerId="LiveId" clId="{44F2EAF6-8EE6-7F48-975A-1D8E4D34FFE0}" dt="2024-08-13T03:53:20.825" v="8306" actId="1076"/>
          <ac:spMkLst>
            <pc:docMk/>
            <pc:sldMk cId="3194406405" sldId="3667"/>
            <ac:spMk id="71" creationId="{57435B03-8A03-334F-99B5-14D3D963F117}"/>
          </ac:spMkLst>
        </pc:spChg>
        <pc:spChg chg="mod">
          <ac:chgData name="stacksimplify Team" userId="30f9c473cae68561" providerId="LiveId" clId="{44F2EAF6-8EE6-7F48-975A-1D8E4D34FFE0}" dt="2024-08-13T03:53:18.107" v="8304" actId="1076"/>
          <ac:spMkLst>
            <pc:docMk/>
            <pc:sldMk cId="3194406405" sldId="3667"/>
            <ac:spMk id="72" creationId="{FC314983-9AB4-AF43-928C-06A70BA6ECAF}"/>
          </ac:spMkLst>
        </pc:spChg>
        <pc:spChg chg="mod">
          <ac:chgData name="stacksimplify Team" userId="30f9c473cae68561" providerId="LiveId" clId="{44F2EAF6-8EE6-7F48-975A-1D8E4D34FFE0}" dt="2024-08-13T03:53:30.806" v="8309" actId="1076"/>
          <ac:spMkLst>
            <pc:docMk/>
            <pc:sldMk cId="3194406405" sldId="3667"/>
            <ac:spMk id="73" creationId="{DB94491E-424C-B944-BE60-E2420DD38BDA}"/>
          </ac:spMkLst>
        </pc:spChg>
        <pc:spChg chg="mod">
          <ac:chgData name="stacksimplify Team" userId="30f9c473cae68561" providerId="LiveId" clId="{44F2EAF6-8EE6-7F48-975A-1D8E4D34FFE0}" dt="2024-08-13T03:53:34.072" v="8310" actId="14100"/>
          <ac:spMkLst>
            <pc:docMk/>
            <pc:sldMk cId="3194406405" sldId="3667"/>
            <ac:spMk id="74" creationId="{12FDD225-2706-1F41-8594-6A93E4481332}"/>
          </ac:spMkLst>
        </pc:spChg>
        <pc:spChg chg="mod">
          <ac:chgData name="stacksimplify Team" userId="30f9c473cae68561" providerId="LiveId" clId="{44F2EAF6-8EE6-7F48-975A-1D8E4D34FFE0}" dt="2024-08-13T03:53:39.855" v="8311" actId="1076"/>
          <ac:spMkLst>
            <pc:docMk/>
            <pc:sldMk cId="3194406405" sldId="3667"/>
            <ac:spMk id="75" creationId="{80892409-BEF5-A14A-8155-B2A5269AAD6D}"/>
          </ac:spMkLst>
        </pc:spChg>
        <pc:spChg chg="del">
          <ac:chgData name="stacksimplify Team" userId="30f9c473cae68561" providerId="LiveId" clId="{44F2EAF6-8EE6-7F48-975A-1D8E4D34FFE0}" dt="2024-08-13T03:45:15.604" v="8218" actId="478"/>
          <ac:spMkLst>
            <pc:docMk/>
            <pc:sldMk cId="3194406405" sldId="3667"/>
            <ac:spMk id="92" creationId="{60F4FCA5-1777-FA4C-9F00-8401320BEE63}"/>
          </ac:spMkLst>
        </pc:spChg>
        <pc:spChg chg="del">
          <ac:chgData name="stacksimplify Team" userId="30f9c473cae68561" providerId="LiveId" clId="{44F2EAF6-8EE6-7F48-975A-1D8E4D34FFE0}" dt="2024-08-13T03:42:07.440" v="8216" actId="478"/>
          <ac:spMkLst>
            <pc:docMk/>
            <pc:sldMk cId="3194406405" sldId="3667"/>
            <ac:spMk id="97" creationId="{B87A0E32-F746-C147-B99A-155447ABB214}"/>
          </ac:spMkLst>
        </pc:spChg>
        <pc:spChg chg="del">
          <ac:chgData name="stacksimplify Team" userId="30f9c473cae68561" providerId="LiveId" clId="{44F2EAF6-8EE6-7F48-975A-1D8E4D34FFE0}" dt="2024-08-13T03:42:07.440" v="8216" actId="478"/>
          <ac:spMkLst>
            <pc:docMk/>
            <pc:sldMk cId="3194406405" sldId="3667"/>
            <ac:spMk id="98" creationId="{91FCABEC-FF56-924D-A989-6C63534F4A59}"/>
          </ac:spMkLst>
        </pc:spChg>
        <pc:spChg chg="del">
          <ac:chgData name="stacksimplify Team" userId="30f9c473cae68561" providerId="LiveId" clId="{44F2EAF6-8EE6-7F48-975A-1D8E4D34FFE0}" dt="2024-08-13T03:42:07.440" v="8216" actId="478"/>
          <ac:spMkLst>
            <pc:docMk/>
            <pc:sldMk cId="3194406405" sldId="3667"/>
            <ac:spMk id="102" creationId="{78BEEEA8-34A2-7E4C-867E-BF195E1D0CC3}"/>
          </ac:spMkLst>
        </pc:spChg>
        <pc:picChg chg="mod">
          <ac:chgData name="stacksimplify Team" userId="30f9c473cae68561" providerId="LiveId" clId="{44F2EAF6-8EE6-7F48-975A-1D8E4D34FFE0}" dt="2024-08-13T03:54:37.865" v="8333" actId="1076"/>
          <ac:picMkLst>
            <pc:docMk/>
            <pc:sldMk cId="3194406405" sldId="3667"/>
            <ac:picMk id="7" creationId="{F8DCB8AA-B5A8-DB47-94E1-044B4BD80B3A}"/>
          </ac:picMkLst>
        </pc:picChg>
        <pc:picChg chg="mod">
          <ac:chgData name="stacksimplify Team" userId="30f9c473cae68561" providerId="LiveId" clId="{44F2EAF6-8EE6-7F48-975A-1D8E4D34FFE0}" dt="2024-08-13T03:53:52.104" v="8315" actId="14100"/>
          <ac:picMkLst>
            <pc:docMk/>
            <pc:sldMk cId="3194406405" sldId="3667"/>
            <ac:picMk id="16" creationId="{66BD94B7-FE33-3740-8D0A-246B6E9CC6E1}"/>
          </ac:picMkLst>
        </pc:picChg>
        <pc:picChg chg="del">
          <ac:chgData name="stacksimplify Team" userId="30f9c473cae68561" providerId="LiveId" clId="{44F2EAF6-8EE6-7F48-975A-1D8E4D34FFE0}" dt="2024-08-13T03:45:43.006" v="8223" actId="478"/>
          <ac:picMkLst>
            <pc:docMk/>
            <pc:sldMk cId="3194406405" sldId="3667"/>
            <ac:picMk id="17" creationId="{98E8D4E3-28F4-5741-9780-30B171D69DB6}"/>
          </ac:picMkLst>
        </pc:picChg>
        <pc:picChg chg="del">
          <ac:chgData name="stacksimplify Team" userId="30f9c473cae68561" providerId="LiveId" clId="{44F2EAF6-8EE6-7F48-975A-1D8E4D34FFE0}" dt="2024-08-13T03:45:45.859" v="8226" actId="478"/>
          <ac:picMkLst>
            <pc:docMk/>
            <pc:sldMk cId="3194406405" sldId="3667"/>
            <ac:picMk id="18" creationId="{9C9087FF-5057-6B42-8201-68DB8D91F151}"/>
          </ac:picMkLst>
        </pc:picChg>
        <pc:picChg chg="del">
          <ac:chgData name="stacksimplify Team" userId="30f9c473cae68561" providerId="LiveId" clId="{44F2EAF6-8EE6-7F48-975A-1D8E4D34FFE0}" dt="2024-08-13T03:45:45.021" v="8225" actId="478"/>
          <ac:picMkLst>
            <pc:docMk/>
            <pc:sldMk cId="3194406405" sldId="3667"/>
            <ac:picMk id="19" creationId="{3F162DB3-48C5-2F48-8AA1-2B2DE2404E23}"/>
          </ac:picMkLst>
        </pc:picChg>
        <pc:picChg chg="del">
          <ac:chgData name="stacksimplify Team" userId="30f9c473cae68561" providerId="LiveId" clId="{44F2EAF6-8EE6-7F48-975A-1D8E4D34FFE0}" dt="2024-08-13T03:46:03.707" v="8235" actId="478"/>
          <ac:picMkLst>
            <pc:docMk/>
            <pc:sldMk cId="3194406405" sldId="3667"/>
            <ac:picMk id="22" creationId="{11D4ABCB-7A94-1347-B611-9D0DDEBC1D26}"/>
          </ac:picMkLst>
        </pc:picChg>
        <pc:picChg chg="del">
          <ac:chgData name="stacksimplify Team" userId="30f9c473cae68561" providerId="LiveId" clId="{44F2EAF6-8EE6-7F48-975A-1D8E4D34FFE0}" dt="2024-08-13T03:45:57.069" v="8232" actId="478"/>
          <ac:picMkLst>
            <pc:docMk/>
            <pc:sldMk cId="3194406405" sldId="3667"/>
            <ac:picMk id="23" creationId="{F9B19AA4-0C4E-FF4D-BB3C-9CB222266E46}"/>
          </ac:picMkLst>
        </pc:picChg>
        <pc:picChg chg="del">
          <ac:chgData name="stacksimplify Team" userId="30f9c473cae68561" providerId="LiveId" clId="{44F2EAF6-8EE6-7F48-975A-1D8E4D34FFE0}" dt="2024-08-13T03:46:08.787" v="8237" actId="478"/>
          <ac:picMkLst>
            <pc:docMk/>
            <pc:sldMk cId="3194406405" sldId="3667"/>
            <ac:picMk id="24" creationId="{A6FA606B-0101-8F4C-B56D-03F003000101}"/>
          </ac:picMkLst>
        </pc:picChg>
        <pc:picChg chg="mod">
          <ac:chgData name="stacksimplify Team" userId="30f9c473cae68561" providerId="LiveId" clId="{44F2EAF6-8EE6-7F48-975A-1D8E4D34FFE0}" dt="2024-08-13T03:53:45.304" v="8313" actId="1076"/>
          <ac:picMkLst>
            <pc:docMk/>
            <pc:sldMk cId="3194406405" sldId="3667"/>
            <ac:picMk id="29" creationId="{4BF24A41-6629-024C-9D3D-0D2A948A6F8B}"/>
          </ac:picMkLst>
        </pc:picChg>
        <pc:picChg chg="mod">
          <ac:chgData name="stacksimplify Team" userId="30f9c473cae68561" providerId="LiveId" clId="{44F2EAF6-8EE6-7F48-975A-1D8E4D34FFE0}" dt="2024-08-13T03:52:23.318" v="8296" actId="1076"/>
          <ac:picMkLst>
            <pc:docMk/>
            <pc:sldMk cId="3194406405" sldId="3667"/>
            <ac:picMk id="38" creationId="{180753BB-2EB8-CD41-8F26-2F6D55709E80}"/>
          </ac:picMkLst>
        </pc:picChg>
        <pc:picChg chg="mod">
          <ac:chgData name="stacksimplify Team" userId="30f9c473cae68561" providerId="LiveId" clId="{44F2EAF6-8EE6-7F48-975A-1D8E4D34FFE0}" dt="2024-08-13T03:52:23.318" v="8296" actId="1076"/>
          <ac:picMkLst>
            <pc:docMk/>
            <pc:sldMk cId="3194406405" sldId="3667"/>
            <ac:picMk id="68" creationId="{498F23AA-6A23-A44C-93B7-168BB36F0529}"/>
          </ac:picMkLst>
        </pc:picChg>
        <pc:picChg chg="mod">
          <ac:chgData name="stacksimplify Team" userId="30f9c473cae68561" providerId="LiveId" clId="{44F2EAF6-8EE6-7F48-975A-1D8E4D34FFE0}" dt="2024-08-13T03:53:28.074" v="8308" actId="1076"/>
          <ac:picMkLst>
            <pc:docMk/>
            <pc:sldMk cId="3194406405" sldId="3667"/>
            <ac:picMk id="69" creationId="{247E0352-ADE0-184E-A5FB-5A6913C862B9}"/>
          </ac:picMkLst>
        </pc:picChg>
        <pc:picChg chg="mod">
          <ac:chgData name="stacksimplify Team" userId="30f9c473cae68561" providerId="LiveId" clId="{44F2EAF6-8EE6-7F48-975A-1D8E4D34FFE0}" dt="2024-08-13T03:53:10.994" v="8301" actId="1076"/>
          <ac:picMkLst>
            <pc:docMk/>
            <pc:sldMk cId="3194406405" sldId="3667"/>
            <ac:picMk id="70" creationId="{4ABD87CD-51B0-FD46-8390-E94109FF431C}"/>
          </ac:picMkLst>
        </pc:picChg>
        <pc:picChg chg="del">
          <ac:chgData name="stacksimplify Team" userId="30f9c473cae68561" providerId="LiveId" clId="{44F2EAF6-8EE6-7F48-975A-1D8E4D34FFE0}" dt="2024-08-13T03:45:15.604" v="8218" actId="478"/>
          <ac:picMkLst>
            <pc:docMk/>
            <pc:sldMk cId="3194406405" sldId="3667"/>
            <ac:picMk id="90" creationId="{5EE7601E-C359-964A-992E-B0F475CCCBD6}"/>
          </ac:picMkLst>
        </pc:picChg>
        <pc:cxnChg chg="del mod">
          <ac:chgData name="stacksimplify Team" userId="30f9c473cae68561" providerId="LiveId" clId="{44F2EAF6-8EE6-7F48-975A-1D8E4D34FFE0}" dt="2024-08-13T03:46:09.387" v="8238" actId="478"/>
          <ac:cxnSpMkLst>
            <pc:docMk/>
            <pc:sldMk cId="3194406405" sldId="3667"/>
            <ac:cxnSpMk id="8" creationId="{0A034731-D8EB-7A47-9AAE-6AA028C0676F}"/>
          </ac:cxnSpMkLst>
        </pc:cxnChg>
        <pc:cxnChg chg="del mod">
          <ac:chgData name="stacksimplify Team" userId="30f9c473cae68561" providerId="LiveId" clId="{44F2EAF6-8EE6-7F48-975A-1D8E4D34FFE0}" dt="2024-08-13T03:46:02.593" v="8234" actId="478"/>
          <ac:cxnSpMkLst>
            <pc:docMk/>
            <pc:sldMk cId="3194406405" sldId="3667"/>
            <ac:cxnSpMk id="9" creationId="{370C7DDF-AF7B-8E45-A8B4-7020100CED36}"/>
          </ac:cxnSpMkLst>
        </pc:cxnChg>
        <pc:cxnChg chg="del mod">
          <ac:chgData name="stacksimplify Team" userId="30f9c473cae68561" providerId="LiveId" clId="{44F2EAF6-8EE6-7F48-975A-1D8E4D34FFE0}" dt="2024-08-13T03:45:56.282" v="8231" actId="478"/>
          <ac:cxnSpMkLst>
            <pc:docMk/>
            <pc:sldMk cId="3194406405" sldId="3667"/>
            <ac:cxnSpMk id="10" creationId="{B3764BC1-40AE-2149-BD2B-FF72DB7EC3E7}"/>
          </ac:cxnSpMkLst>
        </pc:cxnChg>
        <pc:cxnChg chg="del mod">
          <ac:chgData name="stacksimplify Team" userId="30f9c473cae68561" providerId="LiveId" clId="{44F2EAF6-8EE6-7F48-975A-1D8E4D34FFE0}" dt="2024-08-13T03:45:44.489" v="8224" actId="478"/>
          <ac:cxnSpMkLst>
            <pc:docMk/>
            <pc:sldMk cId="3194406405" sldId="3667"/>
            <ac:cxnSpMk id="13" creationId="{492C0AAE-0AD7-1343-A8E6-9909DB16A643}"/>
          </ac:cxnSpMkLst>
        </pc:cxnChg>
        <pc:cxnChg chg="del mod">
          <ac:chgData name="stacksimplify Team" userId="30f9c473cae68561" providerId="LiveId" clId="{44F2EAF6-8EE6-7F48-975A-1D8E4D34FFE0}" dt="2024-08-13T03:45:46.437" v="8227" actId="478"/>
          <ac:cxnSpMkLst>
            <pc:docMk/>
            <pc:sldMk cId="3194406405" sldId="3667"/>
            <ac:cxnSpMk id="14" creationId="{B110FD2E-899D-0D48-974D-AB1CF8DEDE12}"/>
          </ac:cxnSpMkLst>
        </pc:cxnChg>
        <pc:cxnChg chg="mod">
          <ac:chgData name="stacksimplify Team" userId="30f9c473cae68561" providerId="LiveId" clId="{44F2EAF6-8EE6-7F48-975A-1D8E4D34FFE0}" dt="2024-08-13T03:53:45.304" v="8313" actId="1076"/>
          <ac:cxnSpMkLst>
            <pc:docMk/>
            <pc:sldMk cId="3194406405" sldId="3667"/>
            <ac:cxnSpMk id="35" creationId="{A2BF230C-057F-B341-9619-1224A2E5F3F6}"/>
          </ac:cxnSpMkLst>
        </pc:cxnChg>
        <pc:cxnChg chg="mod">
          <ac:chgData name="stacksimplify Team" userId="30f9c473cae68561" providerId="LiveId" clId="{44F2EAF6-8EE6-7F48-975A-1D8E4D34FFE0}" dt="2024-08-13T03:53:45.304" v="8313" actId="1076"/>
          <ac:cxnSpMkLst>
            <pc:docMk/>
            <pc:sldMk cId="3194406405" sldId="3667"/>
            <ac:cxnSpMk id="41" creationId="{AE0123F4-5310-044A-94CF-F715A1E7667C}"/>
          </ac:cxnSpMkLst>
        </pc:cxnChg>
        <pc:cxnChg chg="mod">
          <ac:chgData name="stacksimplify Team" userId="30f9c473cae68561" providerId="LiveId" clId="{44F2EAF6-8EE6-7F48-975A-1D8E4D34FFE0}" dt="2024-08-13T03:53:10.994" v="8301" actId="1076"/>
          <ac:cxnSpMkLst>
            <pc:docMk/>
            <pc:sldMk cId="3194406405" sldId="3667"/>
            <ac:cxnSpMk id="66" creationId="{51456C49-864D-0A41-BEE8-DD1AD35EDF85}"/>
          </ac:cxnSpMkLst>
        </pc:cxnChg>
        <pc:cxnChg chg="mod">
          <ac:chgData name="stacksimplify Team" userId="30f9c473cae68561" providerId="LiveId" clId="{44F2EAF6-8EE6-7F48-975A-1D8E4D34FFE0}" dt="2024-08-13T03:53:28.074" v="8308" actId="1076"/>
          <ac:cxnSpMkLst>
            <pc:docMk/>
            <pc:sldMk cId="3194406405" sldId="3667"/>
            <ac:cxnSpMk id="67" creationId="{7253C115-877B-9E43-8C4E-F73135E00425}"/>
          </ac:cxnSpMkLst>
        </pc:cxnChg>
        <pc:cxnChg chg="del mod">
          <ac:chgData name="stacksimplify Team" userId="30f9c473cae68561" providerId="LiveId" clId="{44F2EAF6-8EE6-7F48-975A-1D8E4D34FFE0}" dt="2024-08-13T03:48:16.284" v="8278" actId="478"/>
          <ac:cxnSpMkLst>
            <pc:docMk/>
            <pc:sldMk cId="3194406405" sldId="3667"/>
            <ac:cxnSpMk id="94" creationId="{D4125927-310F-7B4F-BEC5-DC55ECE5F81D}"/>
          </ac:cxnSpMkLst>
        </pc:cxnChg>
        <pc:cxnChg chg="del mod">
          <ac:chgData name="stacksimplify Team" userId="30f9c473cae68561" providerId="LiveId" clId="{44F2EAF6-8EE6-7F48-975A-1D8E4D34FFE0}" dt="2024-08-13T03:45:19.665" v="8219" actId="478"/>
          <ac:cxnSpMkLst>
            <pc:docMk/>
            <pc:sldMk cId="3194406405" sldId="3667"/>
            <ac:cxnSpMk id="96" creationId="{8D67FFBB-4517-F241-B848-C2A4F7B39E25}"/>
          </ac:cxnSpMkLst>
        </pc:cxnChg>
        <pc:cxnChg chg="del mod">
          <ac:chgData name="stacksimplify Team" userId="30f9c473cae68561" providerId="LiveId" clId="{44F2EAF6-8EE6-7F48-975A-1D8E4D34FFE0}" dt="2024-08-13T03:42:09.892" v="8217" actId="478"/>
          <ac:cxnSpMkLst>
            <pc:docMk/>
            <pc:sldMk cId="3194406405" sldId="3667"/>
            <ac:cxnSpMk id="104" creationId="{8865C6DD-E48F-FB45-8F11-A1B684720669}"/>
          </ac:cxnSpMkLst>
        </pc:cxnChg>
      </pc:sldChg>
      <pc:sldChg chg="addSp delSp modSp add del mod modAnim">
        <pc:chgData name="stacksimplify Team" userId="30f9c473cae68561" providerId="LiveId" clId="{44F2EAF6-8EE6-7F48-975A-1D8E4D34FFE0}" dt="2024-08-13T04:11:21.864" v="8501" actId="2696"/>
        <pc:sldMkLst>
          <pc:docMk/>
          <pc:sldMk cId="2927925825" sldId="3668"/>
        </pc:sldMkLst>
        <pc:spChg chg="del">
          <ac:chgData name="stacksimplify Team" userId="30f9c473cae68561" providerId="LiveId" clId="{44F2EAF6-8EE6-7F48-975A-1D8E4D34FFE0}" dt="2024-08-13T03:51:56.223" v="8291" actId="478"/>
          <ac:spMkLst>
            <pc:docMk/>
            <pc:sldMk cId="2927925825" sldId="3668"/>
            <ac:spMk id="5" creationId="{CC0C64EC-BCA2-E0D2-81E3-35825EDF743C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9" creationId="{3984CCCC-93CD-DACE-81DF-3B446365B3DB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11" creationId="{2829401B-16D0-4FEE-1C7A-0489353251AE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15" creationId="{6DFCEB6E-72A2-CDA0-352B-BE52D49EBBF7}"/>
          </ac:spMkLst>
        </pc:spChg>
        <pc:spChg chg="mod">
          <ac:chgData name="stacksimplify Team" userId="30f9c473cae68561" providerId="LiveId" clId="{44F2EAF6-8EE6-7F48-975A-1D8E4D34FFE0}" dt="2024-08-13T03:55:49.041" v="8350" actId="1076"/>
          <ac:spMkLst>
            <pc:docMk/>
            <pc:sldMk cId="2927925825" sldId="3668"/>
            <ac:spMk id="21" creationId="{7EC81087-2C59-3CD9-BE87-38EF0336FE8A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25" creationId="{D151AF6F-9512-9F12-12A9-5F91229BB693}"/>
          </ac:spMkLst>
        </pc:spChg>
        <pc:spChg chg="del">
          <ac:chgData name="stacksimplify Team" userId="30f9c473cae68561" providerId="LiveId" clId="{44F2EAF6-8EE6-7F48-975A-1D8E4D34FFE0}" dt="2024-08-13T03:52:51.672" v="8299" actId="478"/>
          <ac:spMkLst>
            <pc:docMk/>
            <pc:sldMk cId="2927925825" sldId="3668"/>
            <ac:spMk id="26" creationId="{35E4C043-33A5-1B1E-DF3C-AD261FC56C3C}"/>
          </ac:spMkLst>
        </pc:spChg>
        <pc:spChg chg="del">
          <ac:chgData name="stacksimplify Team" userId="30f9c473cae68561" providerId="LiveId" clId="{44F2EAF6-8EE6-7F48-975A-1D8E4D34FFE0}" dt="2024-08-13T03:52:51.672" v="8299" actId="478"/>
          <ac:spMkLst>
            <pc:docMk/>
            <pc:sldMk cId="2927925825" sldId="3668"/>
            <ac:spMk id="27" creationId="{720D5812-F468-069A-7FD1-32DF1685DEE1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28" creationId="{9CB07A8F-294E-1F52-AAD0-1FC45C1E2A60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29" creationId="{B34C1C43-2820-47AB-E5EB-2017C584C56A}"/>
          </ac:spMkLst>
        </pc:spChg>
        <pc:spChg chg="del">
          <ac:chgData name="stacksimplify Team" userId="30f9c473cae68561" providerId="LiveId" clId="{44F2EAF6-8EE6-7F48-975A-1D8E4D34FFE0}" dt="2024-08-13T03:52:51.672" v="8299" actId="478"/>
          <ac:spMkLst>
            <pc:docMk/>
            <pc:sldMk cId="2927925825" sldId="3668"/>
            <ac:spMk id="32" creationId="{07ACCB03-0832-F14C-435B-98E8F142C400}"/>
          </ac:spMkLst>
        </pc:spChg>
        <pc:spChg chg="del">
          <ac:chgData name="stacksimplify Team" userId="30f9c473cae68561" providerId="LiveId" clId="{44F2EAF6-8EE6-7F48-975A-1D8E4D34FFE0}" dt="2024-08-13T03:52:51.672" v="8299" actId="478"/>
          <ac:spMkLst>
            <pc:docMk/>
            <pc:sldMk cId="2927925825" sldId="3668"/>
            <ac:spMk id="33" creationId="{44141664-8E11-1980-6DFD-57E737B51C23}"/>
          </ac:spMkLst>
        </pc:spChg>
        <pc:spChg chg="del">
          <ac:chgData name="stacksimplify Team" userId="30f9c473cae68561" providerId="LiveId" clId="{44F2EAF6-8EE6-7F48-975A-1D8E4D34FFE0}" dt="2024-08-13T03:52:33.853" v="8297" actId="478"/>
          <ac:spMkLst>
            <pc:docMk/>
            <pc:sldMk cId="2927925825" sldId="3668"/>
            <ac:spMk id="36" creationId="{7CFABC27-1E7E-618E-64A3-7B826605EABC}"/>
          </ac:spMkLst>
        </pc:spChg>
        <pc:spChg chg="del">
          <ac:chgData name="stacksimplify Team" userId="30f9c473cae68561" providerId="LiveId" clId="{44F2EAF6-8EE6-7F48-975A-1D8E4D34FFE0}" dt="2024-08-13T03:52:41.514" v="8298" actId="478"/>
          <ac:spMkLst>
            <pc:docMk/>
            <pc:sldMk cId="2927925825" sldId="3668"/>
            <ac:spMk id="39" creationId="{21968D31-0F9B-EF37-8F8B-C130A69A7711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41" creationId="{0F9536DE-DA60-6D70-DC12-4C8535C585B8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42" creationId="{49F7CA22-2DA7-E74C-0587-9C8817DD68BB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43" creationId="{639939E4-6C12-442B-D6FA-0A550D6A7B68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45" creationId="{02A40F13-B01D-FE50-2626-BFC60905C0C3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46" creationId="{B9577A48-F02E-4A2A-FCE4-AC00AB653C90}"/>
          </ac:spMkLst>
        </pc:spChg>
        <pc:spChg chg="add mod">
          <ac:chgData name="stacksimplify Team" userId="30f9c473cae68561" providerId="LiveId" clId="{44F2EAF6-8EE6-7F48-975A-1D8E4D34FFE0}" dt="2024-08-13T03:52:59.546" v="8300"/>
          <ac:spMkLst>
            <pc:docMk/>
            <pc:sldMk cId="2927925825" sldId="3668"/>
            <ac:spMk id="47" creationId="{E440F9AF-1022-3553-90B6-5F1200D28944}"/>
          </ac:spMkLst>
        </pc:spChg>
        <pc:spChg chg="add mod">
          <ac:chgData name="stacksimplify Team" userId="30f9c473cae68561" providerId="LiveId" clId="{44F2EAF6-8EE6-7F48-975A-1D8E4D34FFE0}" dt="2024-08-13T03:58:15.038" v="8360" actId="14100"/>
          <ac:spMkLst>
            <pc:docMk/>
            <pc:sldMk cId="2927925825" sldId="3668"/>
            <ac:spMk id="48" creationId="{FF0F9963-6CD6-419D-6C6C-2AEDFF72AA1B}"/>
          </ac:spMkLst>
        </pc:spChg>
        <pc:spChg chg="add mod">
          <ac:chgData name="stacksimplify Team" userId="30f9c473cae68561" providerId="LiveId" clId="{44F2EAF6-8EE6-7F48-975A-1D8E4D34FFE0}" dt="2024-08-13T03:58:08.673" v="8359" actId="14100"/>
          <ac:spMkLst>
            <pc:docMk/>
            <pc:sldMk cId="2927925825" sldId="3668"/>
            <ac:spMk id="50" creationId="{3CCDFCD3-7C07-1D23-064B-878E8915E4F9}"/>
          </ac:spMkLst>
        </pc:spChg>
        <pc:spChg chg="add mod">
          <ac:chgData name="stacksimplify Team" userId="30f9c473cae68561" providerId="LiveId" clId="{44F2EAF6-8EE6-7F48-975A-1D8E4D34FFE0}" dt="2024-08-13T03:54:56.517" v="8335" actId="1076"/>
          <ac:spMkLst>
            <pc:docMk/>
            <pc:sldMk cId="2927925825" sldId="3668"/>
            <ac:spMk id="58" creationId="{68AAB349-D24C-D8A5-DF94-D0905F16CDFF}"/>
          </ac:spMkLst>
        </pc:spChg>
        <pc:spChg chg="add mod">
          <ac:chgData name="stacksimplify Team" userId="30f9c473cae68561" providerId="LiveId" clId="{44F2EAF6-8EE6-7F48-975A-1D8E4D34FFE0}" dt="2024-08-13T03:55:23.641" v="8346" actId="1076"/>
          <ac:spMkLst>
            <pc:docMk/>
            <pc:sldMk cId="2927925825" sldId="3668"/>
            <ac:spMk id="63" creationId="{D7929266-DEE4-E3F0-E6D9-3E51236ABA31}"/>
          </ac:spMkLst>
        </pc:spChg>
        <pc:spChg chg="add mod">
          <ac:chgData name="stacksimplify Team" userId="30f9c473cae68561" providerId="LiveId" clId="{44F2EAF6-8EE6-7F48-975A-1D8E4D34FFE0}" dt="2024-08-13T03:56:03.186" v="8354" actId="1076"/>
          <ac:spMkLst>
            <pc:docMk/>
            <pc:sldMk cId="2927925825" sldId="3668"/>
            <ac:spMk id="64" creationId="{331B1B6D-C5E1-6843-4B71-06BEBB00E364}"/>
          </ac:spMkLst>
        </pc:spChg>
        <pc:spChg chg="add mod">
          <ac:chgData name="stacksimplify Team" userId="30f9c473cae68561" providerId="LiveId" clId="{44F2EAF6-8EE6-7F48-975A-1D8E4D34FFE0}" dt="2024-08-13T03:55:53.369" v="8351" actId="1076"/>
          <ac:spMkLst>
            <pc:docMk/>
            <pc:sldMk cId="2927925825" sldId="3668"/>
            <ac:spMk id="65" creationId="{D09B9B0F-68F2-3845-0816-8561DB5F1FAC}"/>
          </ac:spMkLst>
        </pc:spChg>
        <pc:spChg chg="add mod">
          <ac:chgData name="stacksimplify Team" userId="30f9c473cae68561" providerId="LiveId" clId="{44F2EAF6-8EE6-7F48-975A-1D8E4D34FFE0}" dt="2024-08-13T03:54:56.517" v="8335" actId="1076"/>
          <ac:spMkLst>
            <pc:docMk/>
            <pc:sldMk cId="2927925825" sldId="3668"/>
            <ac:spMk id="71" creationId="{1F1BA34D-401A-14B1-9D60-68AB5DA8EEC1}"/>
          </ac:spMkLst>
        </pc:spChg>
        <pc:spChg chg="add mod">
          <ac:chgData name="stacksimplify Team" userId="30f9c473cae68561" providerId="LiveId" clId="{44F2EAF6-8EE6-7F48-975A-1D8E4D34FFE0}" dt="2024-08-13T03:54:56.517" v="8335" actId="1076"/>
          <ac:spMkLst>
            <pc:docMk/>
            <pc:sldMk cId="2927925825" sldId="3668"/>
            <ac:spMk id="72" creationId="{EAA33826-170E-C63B-BBAF-2B00C6E379A2}"/>
          </ac:spMkLst>
        </pc:spChg>
        <pc:spChg chg="del">
          <ac:chgData name="stacksimplify Team" userId="30f9c473cae68561" providerId="LiveId" clId="{44F2EAF6-8EE6-7F48-975A-1D8E4D34FFE0}" dt="2024-08-13T03:55:02.526" v="8337" actId="478"/>
          <ac:spMkLst>
            <pc:docMk/>
            <pc:sldMk cId="2927925825" sldId="3668"/>
            <ac:spMk id="73" creationId="{C56277F2-69EC-2DC1-8854-325D9F131FAC}"/>
          </ac:spMkLst>
        </pc:spChg>
        <pc:spChg chg="add mod">
          <ac:chgData name="stacksimplify Team" userId="30f9c473cae68561" providerId="LiveId" clId="{44F2EAF6-8EE6-7F48-975A-1D8E4D34FFE0}" dt="2024-08-13T03:54:56.517" v="8335" actId="1076"/>
          <ac:spMkLst>
            <pc:docMk/>
            <pc:sldMk cId="2927925825" sldId="3668"/>
            <ac:spMk id="74" creationId="{8AAFB73F-1B19-4F89-2BEB-076F5183FF97}"/>
          </ac:spMkLst>
        </pc:spChg>
        <pc:spChg chg="add mod">
          <ac:chgData name="stacksimplify Team" userId="30f9c473cae68561" providerId="LiveId" clId="{44F2EAF6-8EE6-7F48-975A-1D8E4D34FFE0}" dt="2024-08-13T03:56:09.352" v="8355" actId="14100"/>
          <ac:spMkLst>
            <pc:docMk/>
            <pc:sldMk cId="2927925825" sldId="3668"/>
            <ac:spMk id="75" creationId="{17338F5B-474C-41DD-A0D8-7F08BCFE5EE2}"/>
          </ac:spMkLst>
        </pc:spChg>
        <pc:spChg chg="add mod">
          <ac:chgData name="stacksimplify Team" userId="30f9c473cae68561" providerId="LiveId" clId="{44F2EAF6-8EE6-7F48-975A-1D8E4D34FFE0}" dt="2024-08-13T03:56:18.416" v="8356" actId="1076"/>
          <ac:spMkLst>
            <pc:docMk/>
            <pc:sldMk cId="2927925825" sldId="3668"/>
            <ac:spMk id="76" creationId="{D3CAFED6-8F7D-BC8A-AE0A-7E20CFA5D4E8}"/>
          </ac:spMkLst>
        </pc:spChg>
        <pc:spChg chg="add mod">
          <ac:chgData name="stacksimplify Team" userId="30f9c473cae68561" providerId="LiveId" clId="{44F2EAF6-8EE6-7F48-975A-1D8E4D34FFE0}" dt="2024-08-13T03:55:19.309" v="8345" actId="14100"/>
          <ac:spMkLst>
            <pc:docMk/>
            <pc:sldMk cId="2927925825" sldId="3668"/>
            <ac:spMk id="77" creationId="{A5210F5C-4C42-CD84-1D3F-7C4BAD11ED1E}"/>
          </ac:spMkLst>
        </pc:spChg>
        <pc:picChg chg="add mod">
          <ac:chgData name="stacksimplify Team" userId="30f9c473cae68561" providerId="LiveId" clId="{44F2EAF6-8EE6-7F48-975A-1D8E4D34FFE0}" dt="2024-08-13T03:52:59.546" v="8300"/>
          <ac:picMkLst>
            <pc:docMk/>
            <pc:sldMk cId="2927925825" sldId="3668"/>
            <ac:picMk id="12" creationId="{30D71579-8CB0-F5D2-1F81-C265A30E8BE4}"/>
          </ac:picMkLst>
        </pc:picChg>
        <pc:picChg chg="add mod">
          <ac:chgData name="stacksimplify Team" userId="30f9c473cae68561" providerId="LiveId" clId="{44F2EAF6-8EE6-7F48-975A-1D8E4D34FFE0}" dt="2024-08-13T03:52:59.546" v="8300"/>
          <ac:picMkLst>
            <pc:docMk/>
            <pc:sldMk cId="2927925825" sldId="3668"/>
            <ac:picMk id="13" creationId="{A08D2077-D05A-A4B7-49E8-5EB2051194FE}"/>
          </ac:picMkLst>
        </pc:picChg>
        <pc:picChg chg="add mod">
          <ac:chgData name="stacksimplify Team" userId="30f9c473cae68561" providerId="LiveId" clId="{44F2EAF6-8EE6-7F48-975A-1D8E4D34FFE0}" dt="2024-08-13T03:52:59.546" v="8300"/>
          <ac:picMkLst>
            <pc:docMk/>
            <pc:sldMk cId="2927925825" sldId="3668"/>
            <ac:picMk id="14" creationId="{C391636C-17D8-F603-8675-62C00ED69F89}"/>
          </ac:picMkLst>
        </pc:picChg>
        <pc:picChg chg="add mod">
          <ac:chgData name="stacksimplify Team" userId="30f9c473cae68561" providerId="LiveId" clId="{44F2EAF6-8EE6-7F48-975A-1D8E4D34FFE0}" dt="2024-08-13T03:52:59.546" v="8300"/>
          <ac:picMkLst>
            <pc:docMk/>
            <pc:sldMk cId="2927925825" sldId="3668"/>
            <ac:picMk id="17" creationId="{A6AE8F55-345E-4896-CCFD-E8374FE2F61A}"/>
          </ac:picMkLst>
        </pc:picChg>
        <pc:picChg chg="add mod">
          <ac:chgData name="stacksimplify Team" userId="30f9c473cae68561" providerId="LiveId" clId="{44F2EAF6-8EE6-7F48-975A-1D8E4D34FFE0}" dt="2024-08-13T03:52:59.546" v="8300"/>
          <ac:picMkLst>
            <pc:docMk/>
            <pc:sldMk cId="2927925825" sldId="3668"/>
            <ac:picMk id="34" creationId="{DB550B6C-FB96-8550-3C26-F4050D80EB2E}"/>
          </ac:picMkLst>
        </pc:picChg>
        <pc:picChg chg="add mod">
          <ac:chgData name="stacksimplify Team" userId="30f9c473cae68561" providerId="LiveId" clId="{44F2EAF6-8EE6-7F48-975A-1D8E4D34FFE0}" dt="2024-08-13T03:52:59.546" v="8300"/>
          <ac:picMkLst>
            <pc:docMk/>
            <pc:sldMk cId="2927925825" sldId="3668"/>
            <ac:picMk id="35" creationId="{97EDADEB-F5D2-F400-A625-8B1183F32153}"/>
          </ac:picMkLst>
        </pc:picChg>
        <pc:picChg chg="add mod">
          <ac:chgData name="stacksimplify Team" userId="30f9c473cae68561" providerId="LiveId" clId="{44F2EAF6-8EE6-7F48-975A-1D8E4D34FFE0}" dt="2024-08-13T03:52:59.546" v="8300"/>
          <ac:picMkLst>
            <pc:docMk/>
            <pc:sldMk cId="2927925825" sldId="3668"/>
            <ac:picMk id="37" creationId="{40E114F4-C1C0-1B9C-75B8-313277017948}"/>
          </ac:picMkLst>
        </pc:picChg>
        <pc:picChg chg="del">
          <ac:chgData name="stacksimplify Team" userId="30f9c473cae68561" providerId="LiveId" clId="{44F2EAF6-8EE6-7F48-975A-1D8E4D34FFE0}" dt="2024-08-13T03:52:33.853" v="8297" actId="478"/>
          <ac:picMkLst>
            <pc:docMk/>
            <pc:sldMk cId="2927925825" sldId="3668"/>
            <ac:picMk id="38" creationId="{8584BA90-0F40-67EE-19E4-2ED2A05CF18E}"/>
          </ac:picMkLst>
        </pc:picChg>
        <pc:picChg chg="del">
          <ac:chgData name="stacksimplify Team" userId="30f9c473cae68561" providerId="LiveId" clId="{44F2EAF6-8EE6-7F48-975A-1D8E4D34FFE0}" dt="2024-08-13T03:51:44.186" v="8289" actId="478"/>
          <ac:picMkLst>
            <pc:docMk/>
            <pc:sldMk cId="2927925825" sldId="3668"/>
            <ac:picMk id="40" creationId="{83DA00E7-73D1-9B4F-C302-4A571DFDDB8A}"/>
          </ac:picMkLst>
        </pc:picChg>
        <pc:picChg chg="add mod">
          <ac:chgData name="stacksimplify Team" userId="30f9c473cae68561" providerId="LiveId" clId="{44F2EAF6-8EE6-7F48-975A-1D8E4D34FFE0}" dt="2024-08-13T03:55:48.487" v="8349" actId="1076"/>
          <ac:picMkLst>
            <pc:docMk/>
            <pc:sldMk cId="2927925825" sldId="3668"/>
            <ac:picMk id="51" creationId="{D94E436D-8C5C-1624-65C7-18D4E0BF1214}"/>
          </ac:picMkLst>
        </pc:picChg>
        <pc:picChg chg="del">
          <ac:chgData name="stacksimplify Team" userId="30f9c473cae68561" providerId="LiveId" clId="{44F2EAF6-8EE6-7F48-975A-1D8E4D34FFE0}" dt="2024-08-13T03:54:59.287" v="8336" actId="478"/>
          <ac:picMkLst>
            <pc:docMk/>
            <pc:sldMk cId="2927925825" sldId="3668"/>
            <ac:picMk id="54" creationId="{D106761A-B712-A473-D5BC-85484E27F669}"/>
          </ac:picMkLst>
        </pc:picChg>
        <pc:picChg chg="add mod">
          <ac:chgData name="stacksimplify Team" userId="30f9c473cae68561" providerId="LiveId" clId="{44F2EAF6-8EE6-7F48-975A-1D8E4D34FFE0}" dt="2024-08-13T03:56:00.135" v="8353" actId="1076"/>
          <ac:picMkLst>
            <pc:docMk/>
            <pc:sldMk cId="2927925825" sldId="3668"/>
            <ac:picMk id="55" creationId="{3CE4EEBC-202F-C9B3-8C76-674D7692BF82}"/>
          </ac:picMkLst>
        </pc:picChg>
        <pc:picChg chg="add mod">
          <ac:chgData name="stacksimplify Team" userId="30f9c473cae68561" providerId="LiveId" clId="{44F2EAF6-8EE6-7F48-975A-1D8E4D34FFE0}" dt="2024-08-13T03:54:56.517" v="8335" actId="1076"/>
          <ac:picMkLst>
            <pc:docMk/>
            <pc:sldMk cId="2927925825" sldId="3668"/>
            <ac:picMk id="56" creationId="{891D8FCA-F261-F1B3-94B7-587C75E24DC8}"/>
          </ac:picMkLst>
        </pc:picChg>
        <pc:picChg chg="add mod">
          <ac:chgData name="stacksimplify Team" userId="30f9c473cae68561" providerId="LiveId" clId="{44F2EAF6-8EE6-7F48-975A-1D8E4D34FFE0}" dt="2024-08-13T03:55:06.272" v="8339" actId="1076"/>
          <ac:picMkLst>
            <pc:docMk/>
            <pc:sldMk cId="2927925825" sldId="3668"/>
            <ac:picMk id="61" creationId="{9F9D158C-1A47-90A6-D507-C4C9617CBE5F}"/>
          </ac:picMkLst>
        </pc:picChg>
        <pc:picChg chg="add mod">
          <ac:chgData name="stacksimplify Team" userId="30f9c473cae68561" providerId="LiveId" clId="{44F2EAF6-8EE6-7F48-975A-1D8E4D34FFE0}" dt="2024-08-13T03:54:56.517" v="8335" actId="1076"/>
          <ac:picMkLst>
            <pc:docMk/>
            <pc:sldMk cId="2927925825" sldId="3668"/>
            <ac:picMk id="68" creationId="{BF10DFB3-9232-2C69-DCE0-E11AF5CAAF67}"/>
          </ac:picMkLst>
        </pc:picChg>
        <pc:picChg chg="add mod">
          <ac:chgData name="stacksimplify Team" userId="30f9c473cae68561" providerId="LiveId" clId="{44F2EAF6-8EE6-7F48-975A-1D8E4D34FFE0}" dt="2024-08-13T03:54:56.517" v="8335" actId="1076"/>
          <ac:picMkLst>
            <pc:docMk/>
            <pc:sldMk cId="2927925825" sldId="3668"/>
            <ac:picMk id="69" creationId="{47D28E65-6253-9A6B-7E58-424DFEACEA60}"/>
          </ac:picMkLst>
        </pc:picChg>
        <pc:picChg chg="add mod">
          <ac:chgData name="stacksimplify Team" userId="30f9c473cae68561" providerId="LiveId" clId="{44F2EAF6-8EE6-7F48-975A-1D8E4D34FFE0}" dt="2024-08-13T03:54:56.517" v="8335" actId="1076"/>
          <ac:picMkLst>
            <pc:docMk/>
            <pc:sldMk cId="2927925825" sldId="3668"/>
            <ac:picMk id="70" creationId="{1F0EE7B0-45BF-1485-3FC4-2BD69609EF38}"/>
          </ac:picMkLst>
        </pc:picChg>
        <pc:cxnChg chg="add mod">
          <ac:chgData name="stacksimplify Team" userId="30f9c473cae68561" providerId="LiveId" clId="{44F2EAF6-8EE6-7F48-975A-1D8E4D34FFE0}" dt="2024-08-13T03:52:59.546" v="8300"/>
          <ac:cxnSpMkLst>
            <pc:docMk/>
            <pc:sldMk cId="2927925825" sldId="3668"/>
            <ac:cxnSpMk id="16" creationId="{862EA1C7-5BFA-EC9C-7D1D-5F7026EFE5DF}"/>
          </ac:cxnSpMkLst>
        </pc:cxnChg>
        <pc:cxnChg chg="add mod">
          <ac:chgData name="stacksimplify Team" userId="30f9c473cae68561" providerId="LiveId" clId="{44F2EAF6-8EE6-7F48-975A-1D8E4D34FFE0}" dt="2024-08-13T03:52:59.546" v="8300"/>
          <ac:cxnSpMkLst>
            <pc:docMk/>
            <pc:sldMk cId="2927925825" sldId="3668"/>
            <ac:cxnSpMk id="24" creationId="{D78A4B90-8809-6AE6-8277-54D717616EFC}"/>
          </ac:cxnSpMkLst>
        </pc:cxnChg>
        <pc:cxnChg chg="add mod">
          <ac:chgData name="stacksimplify Team" userId="30f9c473cae68561" providerId="LiveId" clId="{44F2EAF6-8EE6-7F48-975A-1D8E4D34FFE0}" dt="2024-08-13T03:52:59.546" v="8300"/>
          <ac:cxnSpMkLst>
            <pc:docMk/>
            <pc:sldMk cId="2927925825" sldId="3668"/>
            <ac:cxnSpMk id="30" creationId="{6509F734-ABF0-3F50-7BA5-BBA2963E53FB}"/>
          </ac:cxnSpMkLst>
        </pc:cxnChg>
        <pc:cxnChg chg="add mod">
          <ac:chgData name="stacksimplify Team" userId="30f9c473cae68561" providerId="LiveId" clId="{44F2EAF6-8EE6-7F48-975A-1D8E4D34FFE0}" dt="2024-08-13T03:52:59.546" v="8300"/>
          <ac:cxnSpMkLst>
            <pc:docMk/>
            <pc:sldMk cId="2927925825" sldId="3668"/>
            <ac:cxnSpMk id="31" creationId="{A861B50D-8228-1299-EF24-F6D4F4720855}"/>
          </ac:cxnSpMkLst>
        </pc:cxnChg>
        <pc:cxnChg chg="del mod">
          <ac:chgData name="stacksimplify Team" userId="30f9c473cae68561" providerId="LiveId" clId="{44F2EAF6-8EE6-7F48-975A-1D8E4D34FFE0}" dt="2024-08-13T03:55:04.079" v="8338" actId="478"/>
          <ac:cxnSpMkLst>
            <pc:docMk/>
            <pc:sldMk cId="2927925825" sldId="3668"/>
            <ac:cxnSpMk id="44" creationId="{A9D311DD-75F1-ADFB-54D6-852575D0F74B}"/>
          </ac:cxnSpMkLst>
        </pc:cxnChg>
        <pc:cxnChg chg="mod">
          <ac:chgData name="stacksimplify Team" userId="30f9c473cae68561" providerId="LiveId" clId="{44F2EAF6-8EE6-7F48-975A-1D8E4D34FFE0}" dt="2024-08-13T03:56:24.982" v="8357" actId="14100"/>
          <ac:cxnSpMkLst>
            <pc:docMk/>
            <pc:sldMk cId="2927925825" sldId="3668"/>
            <ac:cxnSpMk id="57" creationId="{A5EBFD24-C373-DDC9-8D9E-5E9F1CCF82FE}"/>
          </ac:cxnSpMkLst>
        </pc:cxnChg>
        <pc:cxnChg chg="add mod">
          <ac:chgData name="stacksimplify Team" userId="30f9c473cae68561" providerId="LiveId" clId="{44F2EAF6-8EE6-7F48-975A-1D8E4D34FFE0}" dt="2024-08-13T03:54:56.517" v="8335" actId="1076"/>
          <ac:cxnSpMkLst>
            <pc:docMk/>
            <pc:sldMk cId="2927925825" sldId="3668"/>
            <ac:cxnSpMk id="59" creationId="{906B615E-EEA7-DA29-C8E5-8B361EBF52D9}"/>
          </ac:cxnSpMkLst>
        </pc:cxnChg>
        <pc:cxnChg chg="add mod">
          <ac:chgData name="stacksimplify Team" userId="30f9c473cae68561" providerId="LiveId" clId="{44F2EAF6-8EE6-7F48-975A-1D8E4D34FFE0}" dt="2024-08-13T03:55:06.272" v="8339" actId="1076"/>
          <ac:cxnSpMkLst>
            <pc:docMk/>
            <pc:sldMk cId="2927925825" sldId="3668"/>
            <ac:cxnSpMk id="62" creationId="{E4762E91-2D7A-4D68-233C-95B9B99BE1DA}"/>
          </ac:cxnSpMkLst>
        </pc:cxnChg>
        <pc:cxnChg chg="add mod">
          <ac:chgData name="stacksimplify Team" userId="30f9c473cae68561" providerId="LiveId" clId="{44F2EAF6-8EE6-7F48-975A-1D8E4D34FFE0}" dt="2024-08-13T03:54:56.517" v="8335" actId="1076"/>
          <ac:cxnSpMkLst>
            <pc:docMk/>
            <pc:sldMk cId="2927925825" sldId="3668"/>
            <ac:cxnSpMk id="66" creationId="{353B3F28-E5C3-397E-290E-9003973E8CE2}"/>
          </ac:cxnSpMkLst>
        </pc:cxnChg>
        <pc:cxnChg chg="add mod">
          <ac:chgData name="stacksimplify Team" userId="30f9c473cae68561" providerId="LiveId" clId="{44F2EAF6-8EE6-7F48-975A-1D8E4D34FFE0}" dt="2024-08-13T03:54:56.517" v="8335" actId="1076"/>
          <ac:cxnSpMkLst>
            <pc:docMk/>
            <pc:sldMk cId="2927925825" sldId="3668"/>
            <ac:cxnSpMk id="67" creationId="{4666B21A-ED78-4087-5F3D-C5C5A4BF390E}"/>
          </ac:cxnSpMkLst>
        </pc:cxnChg>
      </pc:sldChg>
      <pc:sldChg chg="addSp modSp add del mod">
        <pc:chgData name="stacksimplify Team" userId="30f9c473cae68561" providerId="LiveId" clId="{44F2EAF6-8EE6-7F48-975A-1D8E4D34FFE0}" dt="2024-08-13T04:11:20.571" v="8500" actId="2696"/>
        <pc:sldMkLst>
          <pc:docMk/>
          <pc:sldMk cId="1781384269" sldId="3669"/>
        </pc:sldMkLst>
        <pc:spChg chg="mod">
          <ac:chgData name="stacksimplify Team" userId="30f9c473cae68561" providerId="LiveId" clId="{44F2EAF6-8EE6-7F48-975A-1D8E4D34FFE0}" dt="2024-08-13T04:01:03.167" v="8393" actId="14100"/>
          <ac:spMkLst>
            <pc:docMk/>
            <pc:sldMk cId="1781384269" sldId="3669"/>
            <ac:spMk id="3" creationId="{7B353A35-9008-2B42-65EE-4B94D60FCB6F}"/>
          </ac:spMkLst>
        </pc:spChg>
        <pc:spChg chg="mod">
          <ac:chgData name="stacksimplify Team" userId="30f9c473cae68561" providerId="LiveId" clId="{44F2EAF6-8EE6-7F48-975A-1D8E4D34FFE0}" dt="2024-08-13T04:00:33.847" v="8389" actId="1038"/>
          <ac:spMkLst>
            <pc:docMk/>
            <pc:sldMk cId="1781384269" sldId="3669"/>
            <ac:spMk id="8" creationId="{85200A71-D781-14BB-9F28-AE03DEEB8102}"/>
          </ac:spMkLst>
        </pc:spChg>
        <pc:spChg chg="mod">
          <ac:chgData name="stacksimplify Team" userId="30f9c473cae68561" providerId="LiveId" clId="{44F2EAF6-8EE6-7F48-975A-1D8E4D34FFE0}" dt="2024-08-13T04:00:33.847" v="8389" actId="1038"/>
          <ac:spMkLst>
            <pc:docMk/>
            <pc:sldMk cId="1781384269" sldId="3669"/>
            <ac:spMk id="10" creationId="{D61DC5CA-8496-D0AB-A87B-FE350CA20D4A}"/>
          </ac:spMkLst>
        </pc:spChg>
        <pc:spChg chg="add mod">
          <ac:chgData name="stacksimplify Team" userId="30f9c473cae68561" providerId="LiveId" clId="{44F2EAF6-8EE6-7F48-975A-1D8E4D34FFE0}" dt="2024-08-13T04:04:11.561" v="8413" actId="1076"/>
          <ac:spMkLst>
            <pc:docMk/>
            <pc:sldMk cId="1781384269" sldId="3669"/>
            <ac:spMk id="11" creationId="{7DF94C33-5209-8809-BEE9-AB38768CAEFB}"/>
          </ac:spMkLst>
        </pc:spChg>
        <pc:spChg chg="add mod">
          <ac:chgData name="stacksimplify Team" userId="30f9c473cae68561" providerId="LiveId" clId="{44F2EAF6-8EE6-7F48-975A-1D8E4D34FFE0}" dt="2024-08-13T04:04:11.561" v="8413" actId="1076"/>
          <ac:spMkLst>
            <pc:docMk/>
            <pc:sldMk cId="1781384269" sldId="3669"/>
            <ac:spMk id="14" creationId="{65FD1E66-2A1C-586C-D13E-B8047B9AC95C}"/>
          </ac:spMkLst>
        </pc:spChg>
        <pc:spChg chg="add mod">
          <ac:chgData name="stacksimplify Team" userId="30f9c473cae68561" providerId="LiveId" clId="{44F2EAF6-8EE6-7F48-975A-1D8E4D34FFE0}" dt="2024-08-13T04:04:11.561" v="8413" actId="1076"/>
          <ac:spMkLst>
            <pc:docMk/>
            <pc:sldMk cId="1781384269" sldId="3669"/>
            <ac:spMk id="15" creationId="{BA068DC9-62C4-CCC7-2B2E-97BF195E7049}"/>
          </ac:spMkLst>
        </pc:spChg>
        <pc:spChg chg="mod">
          <ac:chgData name="stacksimplify Team" userId="30f9c473cae68561" providerId="LiveId" clId="{44F2EAF6-8EE6-7F48-975A-1D8E4D34FFE0}" dt="2024-08-13T04:02:05.609" v="8405" actId="14100"/>
          <ac:spMkLst>
            <pc:docMk/>
            <pc:sldMk cId="1781384269" sldId="3669"/>
            <ac:spMk id="18" creationId="{CA8FDB74-9194-9C39-5122-2641D8771780}"/>
          </ac:spMkLst>
        </pc:spChg>
        <pc:spChg chg="mod">
          <ac:chgData name="stacksimplify Team" userId="30f9c473cae68561" providerId="LiveId" clId="{44F2EAF6-8EE6-7F48-975A-1D8E4D34FFE0}" dt="2024-08-13T04:00:33.847" v="8389" actId="1038"/>
          <ac:spMkLst>
            <pc:docMk/>
            <pc:sldMk cId="1781384269" sldId="3669"/>
            <ac:spMk id="19" creationId="{AFF3CBEB-B6A3-8933-40DE-315219FFFC7E}"/>
          </ac:spMkLst>
        </pc:spChg>
        <pc:spChg chg="mod">
          <ac:chgData name="stacksimplify Team" userId="30f9c473cae68561" providerId="LiveId" clId="{44F2EAF6-8EE6-7F48-975A-1D8E4D34FFE0}" dt="2024-08-13T04:02:08.558" v="8406" actId="14100"/>
          <ac:spMkLst>
            <pc:docMk/>
            <pc:sldMk cId="1781384269" sldId="3669"/>
            <ac:spMk id="21" creationId="{7EC81087-2C59-3CD9-BE87-38EF0336FE8A}"/>
          </ac:spMkLst>
        </pc:spChg>
        <pc:spChg chg="mod">
          <ac:chgData name="stacksimplify Team" userId="30f9c473cae68561" providerId="LiveId" clId="{44F2EAF6-8EE6-7F48-975A-1D8E4D34FFE0}" dt="2024-08-13T04:00:33.847" v="8389" actId="1038"/>
          <ac:spMkLst>
            <pc:docMk/>
            <pc:sldMk cId="1781384269" sldId="3669"/>
            <ac:spMk id="22" creationId="{E56E8874-92F6-7648-7005-F55868B9C657}"/>
          </ac:spMkLst>
        </pc:spChg>
        <pc:spChg chg="mod">
          <ac:chgData name="stacksimplify Team" userId="30f9c473cae68561" providerId="LiveId" clId="{44F2EAF6-8EE6-7F48-975A-1D8E4D34FFE0}" dt="2024-08-13T04:02:23.123" v="8409" actId="1076"/>
          <ac:spMkLst>
            <pc:docMk/>
            <pc:sldMk cId="1781384269" sldId="3669"/>
            <ac:spMk id="23" creationId="{422B18B5-E909-4134-E171-0C7168937BDB}"/>
          </ac:spMkLst>
        </pc:spChg>
        <pc:spChg chg="mod">
          <ac:chgData name="stacksimplify Team" userId="30f9c473cae68561" providerId="LiveId" clId="{44F2EAF6-8EE6-7F48-975A-1D8E4D34FFE0}" dt="2024-08-13T04:06:00.210" v="8452" actId="14100"/>
          <ac:spMkLst>
            <pc:docMk/>
            <pc:sldMk cId="1781384269" sldId="3669"/>
            <ac:spMk id="48" creationId="{FF0F9963-6CD6-419D-6C6C-2AEDFF72AA1B}"/>
          </ac:spMkLst>
        </pc:spChg>
        <pc:spChg chg="mod">
          <ac:chgData name="stacksimplify Team" userId="30f9c473cae68561" providerId="LiveId" clId="{44F2EAF6-8EE6-7F48-975A-1D8E4D34FFE0}" dt="2024-08-13T04:05:55.162" v="8451" actId="14100"/>
          <ac:spMkLst>
            <pc:docMk/>
            <pc:sldMk cId="1781384269" sldId="3669"/>
            <ac:spMk id="50" creationId="{3CCDFCD3-7C07-1D23-064B-878E8915E4F9}"/>
          </ac:spMkLst>
        </pc:spChg>
        <pc:spChg chg="mod">
          <ac:chgData name="stacksimplify Team" userId="30f9c473cae68561" providerId="LiveId" clId="{44F2EAF6-8EE6-7F48-975A-1D8E4D34FFE0}" dt="2024-08-13T04:00:43.820" v="8390" actId="1076"/>
          <ac:spMkLst>
            <pc:docMk/>
            <pc:sldMk cId="1781384269" sldId="3669"/>
            <ac:spMk id="52" creationId="{23AF6558-93F9-534B-A503-B9440D21F381}"/>
          </ac:spMkLst>
        </pc:spChg>
        <pc:spChg chg="mod">
          <ac:chgData name="stacksimplify Team" userId="30f9c473cae68561" providerId="LiveId" clId="{44F2EAF6-8EE6-7F48-975A-1D8E4D34FFE0}" dt="2024-08-13T04:00:43.820" v="8390" actId="1076"/>
          <ac:spMkLst>
            <pc:docMk/>
            <pc:sldMk cId="1781384269" sldId="3669"/>
            <ac:spMk id="53" creationId="{61173234-025D-D322-19C3-FD7B8C0CD783}"/>
          </ac:spMkLst>
        </pc:spChg>
        <pc:spChg chg="mod">
          <ac:chgData name="stacksimplify Team" userId="30f9c473cae68561" providerId="LiveId" clId="{44F2EAF6-8EE6-7F48-975A-1D8E4D34FFE0}" dt="2024-08-13T04:00:33.847" v="8389" actId="1038"/>
          <ac:spMkLst>
            <pc:docMk/>
            <pc:sldMk cId="1781384269" sldId="3669"/>
            <ac:spMk id="58" creationId="{68AAB349-D24C-D8A5-DF94-D0905F16CDFF}"/>
          </ac:spMkLst>
        </pc:spChg>
        <pc:spChg chg="mod">
          <ac:chgData name="stacksimplify Team" userId="30f9c473cae68561" providerId="LiveId" clId="{44F2EAF6-8EE6-7F48-975A-1D8E4D34FFE0}" dt="2024-08-13T04:00:49.985" v="8391" actId="1076"/>
          <ac:spMkLst>
            <pc:docMk/>
            <pc:sldMk cId="1781384269" sldId="3669"/>
            <ac:spMk id="60" creationId="{B18B82F0-6C44-88CA-3496-FB5845CF587B}"/>
          </ac:spMkLst>
        </pc:spChg>
        <pc:spChg chg="mod">
          <ac:chgData name="stacksimplify Team" userId="30f9c473cae68561" providerId="LiveId" clId="{44F2EAF6-8EE6-7F48-975A-1D8E4D34FFE0}" dt="2024-08-13T04:01:24.632" v="8398" actId="1076"/>
          <ac:spMkLst>
            <pc:docMk/>
            <pc:sldMk cId="1781384269" sldId="3669"/>
            <ac:spMk id="63" creationId="{D7929266-DEE4-E3F0-E6D9-3E51236ABA31}"/>
          </ac:spMkLst>
        </pc:spChg>
        <pc:spChg chg="mod">
          <ac:chgData name="stacksimplify Team" userId="30f9c473cae68561" providerId="LiveId" clId="{44F2EAF6-8EE6-7F48-975A-1D8E4D34FFE0}" dt="2024-08-13T04:05:49.677" v="8449" actId="1076"/>
          <ac:spMkLst>
            <pc:docMk/>
            <pc:sldMk cId="1781384269" sldId="3669"/>
            <ac:spMk id="64" creationId="{331B1B6D-C5E1-6843-4B71-06BEBB00E364}"/>
          </ac:spMkLst>
        </pc:spChg>
        <pc:spChg chg="mod">
          <ac:chgData name="stacksimplify Team" userId="30f9c473cae68561" providerId="LiveId" clId="{44F2EAF6-8EE6-7F48-975A-1D8E4D34FFE0}" dt="2024-08-13T04:00:33.847" v="8389" actId="1038"/>
          <ac:spMkLst>
            <pc:docMk/>
            <pc:sldMk cId="1781384269" sldId="3669"/>
            <ac:spMk id="65" creationId="{D09B9B0F-68F2-3845-0816-8561DB5F1FAC}"/>
          </ac:spMkLst>
        </pc:spChg>
        <pc:spChg chg="mod">
          <ac:chgData name="stacksimplify Team" userId="30f9c473cae68561" providerId="LiveId" clId="{44F2EAF6-8EE6-7F48-975A-1D8E4D34FFE0}" dt="2024-08-13T04:00:33.847" v="8389" actId="1038"/>
          <ac:spMkLst>
            <pc:docMk/>
            <pc:sldMk cId="1781384269" sldId="3669"/>
            <ac:spMk id="71" creationId="{1F1BA34D-401A-14B1-9D60-68AB5DA8EEC1}"/>
          </ac:spMkLst>
        </pc:spChg>
        <pc:spChg chg="mod">
          <ac:chgData name="stacksimplify Team" userId="30f9c473cae68561" providerId="LiveId" clId="{44F2EAF6-8EE6-7F48-975A-1D8E4D34FFE0}" dt="2024-08-13T04:00:33.847" v="8389" actId="1038"/>
          <ac:spMkLst>
            <pc:docMk/>
            <pc:sldMk cId="1781384269" sldId="3669"/>
            <ac:spMk id="72" creationId="{EAA33826-170E-C63B-BBAF-2B00C6E379A2}"/>
          </ac:spMkLst>
        </pc:spChg>
        <pc:spChg chg="mod">
          <ac:chgData name="stacksimplify Team" userId="30f9c473cae68561" providerId="LiveId" clId="{44F2EAF6-8EE6-7F48-975A-1D8E4D34FFE0}" dt="2024-08-13T04:00:33.847" v="8389" actId="1038"/>
          <ac:spMkLst>
            <pc:docMk/>
            <pc:sldMk cId="1781384269" sldId="3669"/>
            <ac:spMk id="74" creationId="{8AAFB73F-1B19-4F89-2BEB-076F5183FF97}"/>
          </ac:spMkLst>
        </pc:spChg>
        <pc:spChg chg="mod">
          <ac:chgData name="stacksimplify Team" userId="30f9c473cae68561" providerId="LiveId" clId="{44F2EAF6-8EE6-7F48-975A-1D8E4D34FFE0}" dt="2024-08-13T04:00:33.847" v="8389" actId="1038"/>
          <ac:spMkLst>
            <pc:docMk/>
            <pc:sldMk cId="1781384269" sldId="3669"/>
            <ac:spMk id="75" creationId="{17338F5B-474C-41DD-A0D8-7F08BCFE5EE2}"/>
          </ac:spMkLst>
        </pc:spChg>
        <pc:spChg chg="mod">
          <ac:chgData name="stacksimplify Team" userId="30f9c473cae68561" providerId="LiveId" clId="{44F2EAF6-8EE6-7F48-975A-1D8E4D34FFE0}" dt="2024-08-13T04:00:33.847" v="8389" actId="1038"/>
          <ac:spMkLst>
            <pc:docMk/>
            <pc:sldMk cId="1781384269" sldId="3669"/>
            <ac:spMk id="76" creationId="{D3CAFED6-8F7D-BC8A-AE0A-7E20CFA5D4E8}"/>
          </ac:spMkLst>
        </pc:spChg>
        <pc:spChg chg="mod">
          <ac:chgData name="stacksimplify Team" userId="30f9c473cae68561" providerId="LiveId" clId="{44F2EAF6-8EE6-7F48-975A-1D8E4D34FFE0}" dt="2024-08-13T04:01:30.614" v="8399" actId="1076"/>
          <ac:spMkLst>
            <pc:docMk/>
            <pc:sldMk cId="1781384269" sldId="3669"/>
            <ac:spMk id="77" creationId="{A5210F5C-4C42-CD84-1D3F-7C4BAD11ED1E}"/>
          </ac:spMkLst>
        </pc:spChg>
        <pc:picChg chg="mod">
          <ac:chgData name="stacksimplify Team" userId="30f9c473cae68561" providerId="LiveId" clId="{44F2EAF6-8EE6-7F48-975A-1D8E4D34FFE0}" dt="2024-08-13T04:01:06.449" v="8394" actId="1076"/>
          <ac:picMkLst>
            <pc:docMk/>
            <pc:sldMk cId="1781384269" sldId="3669"/>
            <ac:picMk id="6" creationId="{EF9A9D77-432E-236F-8F0B-A8BB3B7628D3}"/>
          </ac:picMkLst>
        </pc:picChg>
        <pc:picChg chg="add mod">
          <ac:chgData name="stacksimplify Team" userId="30f9c473cae68561" providerId="LiveId" clId="{44F2EAF6-8EE6-7F48-975A-1D8E4D34FFE0}" dt="2024-08-13T04:04:11.561" v="8413" actId="1076"/>
          <ac:picMkLst>
            <pc:docMk/>
            <pc:sldMk cId="1781384269" sldId="3669"/>
            <ac:picMk id="12" creationId="{7BED3E5B-A845-D2F5-5135-D613CE705ACF}"/>
          </ac:picMkLst>
        </pc:picChg>
        <pc:picChg chg="add mod">
          <ac:chgData name="stacksimplify Team" userId="30f9c473cae68561" providerId="LiveId" clId="{44F2EAF6-8EE6-7F48-975A-1D8E4D34FFE0}" dt="2024-08-13T04:04:11.561" v="8413" actId="1076"/>
          <ac:picMkLst>
            <pc:docMk/>
            <pc:sldMk cId="1781384269" sldId="3669"/>
            <ac:picMk id="13" creationId="{18FAA49B-DACE-3566-E7FE-C8F347BCC7F6}"/>
          </ac:picMkLst>
        </pc:picChg>
        <pc:picChg chg="mod">
          <ac:chgData name="stacksimplify Team" userId="30f9c473cae68561" providerId="LiveId" clId="{44F2EAF6-8EE6-7F48-975A-1D8E4D34FFE0}" dt="2024-08-13T04:00:33.847" v="8389" actId="1038"/>
          <ac:picMkLst>
            <pc:docMk/>
            <pc:sldMk cId="1781384269" sldId="3669"/>
            <ac:picMk id="20" creationId="{9B42BF82-9702-8FF3-2813-3B9EBECF8065}"/>
          </ac:picMkLst>
        </pc:picChg>
        <pc:picChg chg="mod">
          <ac:chgData name="stacksimplify Team" userId="30f9c473cae68561" providerId="LiveId" clId="{44F2EAF6-8EE6-7F48-975A-1D8E4D34FFE0}" dt="2024-08-13T04:00:33.847" v="8389" actId="1038"/>
          <ac:picMkLst>
            <pc:docMk/>
            <pc:sldMk cId="1781384269" sldId="3669"/>
            <ac:picMk id="51" creationId="{D94E436D-8C5C-1624-65C7-18D4E0BF1214}"/>
          </ac:picMkLst>
        </pc:picChg>
        <pc:picChg chg="mod">
          <ac:chgData name="stacksimplify Team" userId="30f9c473cae68561" providerId="LiveId" clId="{44F2EAF6-8EE6-7F48-975A-1D8E4D34FFE0}" dt="2024-08-13T04:05:51.661" v="8450" actId="1076"/>
          <ac:picMkLst>
            <pc:docMk/>
            <pc:sldMk cId="1781384269" sldId="3669"/>
            <ac:picMk id="55" creationId="{3CE4EEBC-202F-C9B3-8C76-674D7692BF82}"/>
          </ac:picMkLst>
        </pc:picChg>
        <pc:picChg chg="mod">
          <ac:chgData name="stacksimplify Team" userId="30f9c473cae68561" providerId="LiveId" clId="{44F2EAF6-8EE6-7F48-975A-1D8E4D34FFE0}" dt="2024-08-13T04:00:33.847" v="8389" actId="1038"/>
          <ac:picMkLst>
            <pc:docMk/>
            <pc:sldMk cId="1781384269" sldId="3669"/>
            <ac:picMk id="56" creationId="{891D8FCA-F261-F1B3-94B7-587C75E24DC8}"/>
          </ac:picMkLst>
        </pc:picChg>
        <pc:picChg chg="mod">
          <ac:chgData name="stacksimplify Team" userId="30f9c473cae68561" providerId="LiveId" clId="{44F2EAF6-8EE6-7F48-975A-1D8E4D34FFE0}" dt="2024-08-13T04:01:18.249" v="8396" actId="1076"/>
          <ac:picMkLst>
            <pc:docMk/>
            <pc:sldMk cId="1781384269" sldId="3669"/>
            <ac:picMk id="61" creationId="{9F9D158C-1A47-90A6-D507-C4C9617CBE5F}"/>
          </ac:picMkLst>
        </pc:picChg>
        <pc:picChg chg="mod">
          <ac:chgData name="stacksimplify Team" userId="30f9c473cae68561" providerId="LiveId" clId="{44F2EAF6-8EE6-7F48-975A-1D8E4D34FFE0}" dt="2024-08-13T04:00:33.847" v="8389" actId="1038"/>
          <ac:picMkLst>
            <pc:docMk/>
            <pc:sldMk cId="1781384269" sldId="3669"/>
            <ac:picMk id="68" creationId="{BF10DFB3-9232-2C69-DCE0-E11AF5CAAF67}"/>
          </ac:picMkLst>
        </pc:picChg>
        <pc:picChg chg="mod">
          <ac:chgData name="stacksimplify Team" userId="30f9c473cae68561" providerId="LiveId" clId="{44F2EAF6-8EE6-7F48-975A-1D8E4D34FFE0}" dt="2024-08-13T04:00:33.847" v="8389" actId="1038"/>
          <ac:picMkLst>
            <pc:docMk/>
            <pc:sldMk cId="1781384269" sldId="3669"/>
            <ac:picMk id="69" creationId="{47D28E65-6253-9A6B-7E58-424DFEACEA60}"/>
          </ac:picMkLst>
        </pc:picChg>
        <pc:picChg chg="mod">
          <ac:chgData name="stacksimplify Team" userId="30f9c473cae68561" providerId="LiveId" clId="{44F2EAF6-8EE6-7F48-975A-1D8E4D34FFE0}" dt="2024-08-13T04:00:33.847" v="8389" actId="1038"/>
          <ac:picMkLst>
            <pc:docMk/>
            <pc:sldMk cId="1781384269" sldId="3669"/>
            <ac:picMk id="70" creationId="{1F0EE7B0-45BF-1485-3FC4-2BD69609EF38}"/>
          </ac:picMkLst>
        </pc:picChg>
        <pc:cxnChg chg="mod">
          <ac:chgData name="stacksimplify Team" userId="30f9c473cae68561" providerId="LiveId" clId="{44F2EAF6-8EE6-7F48-975A-1D8E4D34FFE0}" dt="2024-08-13T04:00:55.567" v="8392" actId="14100"/>
          <ac:cxnSpMkLst>
            <pc:docMk/>
            <pc:sldMk cId="1781384269" sldId="3669"/>
            <ac:cxnSpMk id="57" creationId="{A5EBFD24-C373-DDC9-8D9E-5E9F1CCF82FE}"/>
          </ac:cxnSpMkLst>
        </pc:cxnChg>
        <pc:cxnChg chg="mod">
          <ac:chgData name="stacksimplify Team" userId="30f9c473cae68561" providerId="LiveId" clId="{44F2EAF6-8EE6-7F48-975A-1D8E4D34FFE0}" dt="2024-08-13T04:00:33.847" v="8389" actId="1038"/>
          <ac:cxnSpMkLst>
            <pc:docMk/>
            <pc:sldMk cId="1781384269" sldId="3669"/>
            <ac:cxnSpMk id="59" creationId="{906B615E-EEA7-DA29-C8E5-8B361EBF52D9}"/>
          </ac:cxnSpMkLst>
        </pc:cxnChg>
        <pc:cxnChg chg="mod">
          <ac:chgData name="stacksimplify Team" userId="30f9c473cae68561" providerId="LiveId" clId="{44F2EAF6-8EE6-7F48-975A-1D8E4D34FFE0}" dt="2024-08-13T04:01:21.913" v="8397" actId="14100"/>
          <ac:cxnSpMkLst>
            <pc:docMk/>
            <pc:sldMk cId="1781384269" sldId="3669"/>
            <ac:cxnSpMk id="62" creationId="{E4762E91-2D7A-4D68-233C-95B9B99BE1DA}"/>
          </ac:cxnSpMkLst>
        </pc:cxnChg>
        <pc:cxnChg chg="mod">
          <ac:chgData name="stacksimplify Team" userId="30f9c473cae68561" providerId="LiveId" clId="{44F2EAF6-8EE6-7F48-975A-1D8E4D34FFE0}" dt="2024-08-13T04:00:33.847" v="8389" actId="1038"/>
          <ac:cxnSpMkLst>
            <pc:docMk/>
            <pc:sldMk cId="1781384269" sldId="3669"/>
            <ac:cxnSpMk id="66" creationId="{353B3F28-E5C3-397E-290E-9003973E8CE2}"/>
          </ac:cxnSpMkLst>
        </pc:cxnChg>
        <pc:cxnChg chg="mod">
          <ac:chgData name="stacksimplify Team" userId="30f9c473cae68561" providerId="LiveId" clId="{44F2EAF6-8EE6-7F48-975A-1D8E4D34FFE0}" dt="2024-08-13T04:00:33.847" v="8389" actId="1038"/>
          <ac:cxnSpMkLst>
            <pc:docMk/>
            <pc:sldMk cId="1781384269" sldId="3669"/>
            <ac:cxnSpMk id="67" creationId="{4666B21A-ED78-4087-5F3D-C5C5A4BF390E}"/>
          </ac:cxnSpMkLst>
        </pc:cxnChg>
      </pc:sldChg>
      <pc:sldChg chg="addSp delSp modSp add mod modAnim">
        <pc:chgData name="stacksimplify Team" userId="30f9c473cae68561" providerId="LiveId" clId="{44F2EAF6-8EE6-7F48-975A-1D8E4D34FFE0}" dt="2024-08-13T04:15:47.234" v="8576"/>
        <pc:sldMkLst>
          <pc:docMk/>
          <pc:sldMk cId="1915745898" sldId="3670"/>
        </pc:sldMkLst>
        <pc:spChg chg="mod">
          <ac:chgData name="stacksimplify Team" userId="30f9c473cae68561" providerId="LiveId" clId="{44F2EAF6-8EE6-7F48-975A-1D8E4D34FFE0}" dt="2024-08-13T04:13:19.069" v="8569" actId="14100"/>
          <ac:spMkLst>
            <pc:docMk/>
            <pc:sldMk cId="1915745898" sldId="3670"/>
            <ac:spMk id="4" creationId="{3F37F253-2798-97C5-EB26-8D9DAA708322}"/>
          </ac:spMkLst>
        </pc:spChg>
        <pc:spChg chg="add mod">
          <ac:chgData name="stacksimplify Team" userId="30f9c473cae68561" providerId="LiveId" clId="{44F2EAF6-8EE6-7F48-975A-1D8E4D34FFE0}" dt="2024-08-13T04:07:18.215" v="8461" actId="14100"/>
          <ac:spMkLst>
            <pc:docMk/>
            <pc:sldMk cId="1915745898" sldId="3670"/>
            <ac:spMk id="5" creationId="{09D45B26-3E14-39D0-C1ED-03AC6376A3A1}"/>
          </ac:spMkLst>
        </pc:spChg>
        <pc:spChg chg="add mod">
          <ac:chgData name="stacksimplify Team" userId="30f9c473cae68561" providerId="LiveId" clId="{44F2EAF6-8EE6-7F48-975A-1D8E4D34FFE0}" dt="2024-08-13T04:07:21.065" v="8462" actId="1076"/>
          <ac:spMkLst>
            <pc:docMk/>
            <pc:sldMk cId="1915745898" sldId="3670"/>
            <ac:spMk id="7" creationId="{04F62BEF-3671-1901-F0D0-D9D3ED7A4618}"/>
          </ac:spMkLst>
        </pc:spChg>
        <pc:spChg chg="add mod">
          <ac:chgData name="stacksimplify Team" userId="30f9c473cae68561" providerId="LiveId" clId="{44F2EAF6-8EE6-7F48-975A-1D8E4D34FFE0}" dt="2024-08-13T04:07:40.297" v="8468" actId="1076"/>
          <ac:spMkLst>
            <pc:docMk/>
            <pc:sldMk cId="1915745898" sldId="3670"/>
            <ac:spMk id="11" creationId="{7BF83B76-FA51-A9B3-59A2-8D3C3816C0E4}"/>
          </ac:spMkLst>
        </pc:spChg>
        <pc:spChg chg="add mod">
          <ac:chgData name="stacksimplify Team" userId="30f9c473cae68561" providerId="LiveId" clId="{44F2EAF6-8EE6-7F48-975A-1D8E4D34FFE0}" dt="2024-08-13T04:06:48.656" v="8454" actId="1076"/>
          <ac:spMkLst>
            <pc:docMk/>
            <pc:sldMk cId="1915745898" sldId="3670"/>
            <ac:spMk id="12" creationId="{AE26CEBB-44F3-A3F3-0F59-09EE59DDFE5E}"/>
          </ac:spMkLst>
        </pc:spChg>
        <pc:spChg chg="add mod">
          <ac:chgData name="stacksimplify Team" userId="30f9c473cae68561" providerId="LiveId" clId="{44F2EAF6-8EE6-7F48-975A-1D8E4D34FFE0}" dt="2024-08-13T04:06:48.656" v="8454" actId="1076"/>
          <ac:spMkLst>
            <pc:docMk/>
            <pc:sldMk cId="1915745898" sldId="3670"/>
            <ac:spMk id="16" creationId="{A4E1081F-EE8F-7AD8-5F4F-479CF1F11EA4}"/>
          </ac:spMkLst>
        </pc:spChg>
        <pc:spChg chg="add del mod">
          <ac:chgData name="stacksimplify Team" userId="30f9c473cae68561" providerId="LiveId" clId="{44F2EAF6-8EE6-7F48-975A-1D8E4D34FFE0}" dt="2024-08-13T04:07:24.680" v="8464" actId="1076"/>
          <ac:spMkLst>
            <pc:docMk/>
            <pc:sldMk cId="1915745898" sldId="3670"/>
            <ac:spMk id="21" creationId="{7EC81087-2C59-3CD9-BE87-38EF0336FE8A}"/>
          </ac:spMkLst>
        </pc:spChg>
        <pc:spChg chg="add mod">
          <ac:chgData name="stacksimplify Team" userId="30f9c473cae68561" providerId="LiveId" clId="{44F2EAF6-8EE6-7F48-975A-1D8E4D34FFE0}" dt="2024-08-13T04:08:52.572" v="8483" actId="1076"/>
          <ac:spMkLst>
            <pc:docMk/>
            <pc:sldMk cId="1915745898" sldId="3670"/>
            <ac:spMk id="26" creationId="{760D4366-9437-B167-E3F3-57C4BD82218E}"/>
          </ac:spMkLst>
        </pc:spChg>
        <pc:spChg chg="add mod">
          <ac:chgData name="stacksimplify Team" userId="30f9c473cae68561" providerId="LiveId" clId="{44F2EAF6-8EE6-7F48-975A-1D8E4D34FFE0}" dt="2024-08-13T04:06:48.656" v="8454" actId="1076"/>
          <ac:spMkLst>
            <pc:docMk/>
            <pc:sldMk cId="1915745898" sldId="3670"/>
            <ac:spMk id="27" creationId="{ACC96CB3-876C-3B67-D776-0B27A6E46CCE}"/>
          </ac:spMkLst>
        </pc:spChg>
        <pc:spChg chg="add mod">
          <ac:chgData name="stacksimplify Team" userId="30f9c473cae68561" providerId="LiveId" clId="{44F2EAF6-8EE6-7F48-975A-1D8E4D34FFE0}" dt="2024-08-13T04:11:15.323" v="8499" actId="207"/>
          <ac:spMkLst>
            <pc:docMk/>
            <pc:sldMk cId="1915745898" sldId="3670"/>
            <ac:spMk id="28" creationId="{0F523A99-F439-D061-36EF-DCC0507263AE}"/>
          </ac:spMkLst>
        </pc:spChg>
        <pc:spChg chg="add mod">
          <ac:chgData name="stacksimplify Team" userId="30f9c473cae68561" providerId="LiveId" clId="{44F2EAF6-8EE6-7F48-975A-1D8E4D34FFE0}" dt="2024-08-13T04:06:48.656" v="8454" actId="1076"/>
          <ac:spMkLst>
            <pc:docMk/>
            <pc:sldMk cId="1915745898" sldId="3670"/>
            <ac:spMk id="34" creationId="{F4DD2D67-1104-067F-F38A-759B2A76274E}"/>
          </ac:spMkLst>
        </pc:spChg>
        <pc:spChg chg="add mod">
          <ac:chgData name="stacksimplify Team" userId="30f9c473cae68561" providerId="LiveId" clId="{44F2EAF6-8EE6-7F48-975A-1D8E4D34FFE0}" dt="2024-08-13T04:06:48.656" v="8454" actId="1076"/>
          <ac:spMkLst>
            <pc:docMk/>
            <pc:sldMk cId="1915745898" sldId="3670"/>
            <ac:spMk id="35" creationId="{A99512B5-0F22-FE2D-EAEC-EED02FCD7580}"/>
          </ac:spMkLst>
        </pc:spChg>
        <pc:spChg chg="add mod">
          <ac:chgData name="stacksimplify Team" userId="30f9c473cae68561" providerId="LiveId" clId="{44F2EAF6-8EE6-7F48-975A-1D8E4D34FFE0}" dt="2024-08-13T04:06:48.656" v="8454" actId="1076"/>
          <ac:spMkLst>
            <pc:docMk/>
            <pc:sldMk cId="1915745898" sldId="3670"/>
            <ac:spMk id="36" creationId="{87C21FE8-396A-B398-4F37-AE5ACCC471C4}"/>
          </ac:spMkLst>
        </pc:spChg>
        <pc:spChg chg="add mod">
          <ac:chgData name="stacksimplify Team" userId="30f9c473cae68561" providerId="LiveId" clId="{44F2EAF6-8EE6-7F48-975A-1D8E4D34FFE0}" dt="2024-08-13T04:06:48.656" v="8454" actId="1076"/>
          <ac:spMkLst>
            <pc:docMk/>
            <pc:sldMk cId="1915745898" sldId="3670"/>
            <ac:spMk id="37" creationId="{40E98466-2AE7-B12D-6219-A2D2150B69E7}"/>
          </ac:spMkLst>
        </pc:spChg>
        <pc:spChg chg="add mod">
          <ac:chgData name="stacksimplify Team" userId="30f9c473cae68561" providerId="LiveId" clId="{44F2EAF6-8EE6-7F48-975A-1D8E4D34FFE0}" dt="2024-08-13T04:06:48.656" v="8454" actId="1076"/>
          <ac:spMkLst>
            <pc:docMk/>
            <pc:sldMk cId="1915745898" sldId="3670"/>
            <ac:spMk id="38" creationId="{DEC4DCE4-0588-8D35-724B-DD43AD5554CD}"/>
          </ac:spMkLst>
        </pc:spChg>
        <pc:spChg chg="add mod">
          <ac:chgData name="stacksimplify Team" userId="30f9c473cae68561" providerId="LiveId" clId="{44F2EAF6-8EE6-7F48-975A-1D8E4D34FFE0}" dt="2024-08-13T04:08:49.758" v="8482" actId="1076"/>
          <ac:spMkLst>
            <pc:docMk/>
            <pc:sldMk cId="1915745898" sldId="3670"/>
            <ac:spMk id="39" creationId="{98690C30-0355-5E89-832F-893BF914F7A4}"/>
          </ac:spMkLst>
        </pc:spChg>
        <pc:spChg chg="del">
          <ac:chgData name="stacksimplify Team" userId="30f9c473cae68561" providerId="LiveId" clId="{44F2EAF6-8EE6-7F48-975A-1D8E4D34FFE0}" dt="2024-08-13T04:04:47.489" v="8419" actId="478"/>
          <ac:spMkLst>
            <pc:docMk/>
            <pc:sldMk cId="1915745898" sldId="3670"/>
            <ac:spMk id="48" creationId="{FF0F9963-6CD6-419D-6C6C-2AEDFF72AA1B}"/>
          </ac:spMkLst>
        </pc:spChg>
        <pc:spChg chg="del">
          <ac:chgData name="stacksimplify Team" userId="30f9c473cae68561" providerId="LiveId" clId="{44F2EAF6-8EE6-7F48-975A-1D8E4D34FFE0}" dt="2024-08-13T04:04:51.717" v="8422" actId="478"/>
          <ac:spMkLst>
            <pc:docMk/>
            <pc:sldMk cId="1915745898" sldId="3670"/>
            <ac:spMk id="50" creationId="{3CCDFCD3-7C07-1D23-064B-878E8915E4F9}"/>
          </ac:spMkLst>
        </pc:spChg>
        <pc:spChg chg="add mod">
          <ac:chgData name="stacksimplify Team" userId="30f9c473cae68561" providerId="LiveId" clId="{44F2EAF6-8EE6-7F48-975A-1D8E4D34FFE0}" dt="2024-08-13T04:09:56.713" v="8489" actId="1076"/>
          <ac:spMkLst>
            <pc:docMk/>
            <pc:sldMk cId="1915745898" sldId="3670"/>
            <ac:spMk id="54" creationId="{A3B1820E-71B0-A70D-AB1C-F07F3E8AA09D}"/>
          </ac:spMkLst>
        </pc:spChg>
        <pc:spChg chg="del mod">
          <ac:chgData name="stacksimplify Team" userId="30f9c473cae68561" providerId="LiveId" clId="{44F2EAF6-8EE6-7F48-975A-1D8E4D34FFE0}" dt="2024-08-13T04:05:00.840" v="8431" actId="478"/>
          <ac:spMkLst>
            <pc:docMk/>
            <pc:sldMk cId="1915745898" sldId="3670"/>
            <ac:spMk id="58" creationId="{68AAB349-D24C-D8A5-DF94-D0905F16CDFF}"/>
          </ac:spMkLst>
        </pc:spChg>
        <pc:spChg chg="mod">
          <ac:chgData name="stacksimplify Team" userId="30f9c473cae68561" providerId="LiveId" clId="{44F2EAF6-8EE6-7F48-975A-1D8E4D34FFE0}" dt="2024-08-13T04:08:41.272" v="8481" actId="1076"/>
          <ac:spMkLst>
            <pc:docMk/>
            <pc:sldMk cId="1915745898" sldId="3670"/>
            <ac:spMk id="60" creationId="{B18B82F0-6C44-88CA-3496-FB5845CF587B}"/>
          </ac:spMkLst>
        </pc:spChg>
        <pc:spChg chg="del">
          <ac:chgData name="stacksimplify Team" userId="30f9c473cae68561" providerId="LiveId" clId="{44F2EAF6-8EE6-7F48-975A-1D8E4D34FFE0}" dt="2024-08-13T04:04:58.727" v="8428" actId="478"/>
          <ac:spMkLst>
            <pc:docMk/>
            <pc:sldMk cId="1915745898" sldId="3670"/>
            <ac:spMk id="63" creationId="{D7929266-DEE4-E3F0-E6D9-3E51236ABA31}"/>
          </ac:spMkLst>
        </pc:spChg>
        <pc:spChg chg="del">
          <ac:chgData name="stacksimplify Team" userId="30f9c473cae68561" providerId="LiveId" clId="{44F2EAF6-8EE6-7F48-975A-1D8E4D34FFE0}" dt="2024-08-13T04:04:53.913" v="8424" actId="478"/>
          <ac:spMkLst>
            <pc:docMk/>
            <pc:sldMk cId="1915745898" sldId="3670"/>
            <ac:spMk id="64" creationId="{331B1B6D-C5E1-6843-4B71-06BEBB00E364}"/>
          </ac:spMkLst>
        </pc:spChg>
        <pc:spChg chg="del">
          <ac:chgData name="stacksimplify Team" userId="30f9c473cae68561" providerId="LiveId" clId="{44F2EAF6-8EE6-7F48-975A-1D8E4D34FFE0}" dt="2024-08-13T04:04:50.425" v="8421" actId="478"/>
          <ac:spMkLst>
            <pc:docMk/>
            <pc:sldMk cId="1915745898" sldId="3670"/>
            <ac:spMk id="65" creationId="{D09B9B0F-68F2-3845-0816-8561DB5F1FAC}"/>
          </ac:spMkLst>
        </pc:spChg>
        <pc:spChg chg="del">
          <ac:chgData name="stacksimplify Team" userId="30f9c473cae68561" providerId="LiveId" clId="{44F2EAF6-8EE6-7F48-975A-1D8E4D34FFE0}" dt="2024-08-13T04:05:26.255" v="8444" actId="478"/>
          <ac:spMkLst>
            <pc:docMk/>
            <pc:sldMk cId="1915745898" sldId="3670"/>
            <ac:spMk id="71" creationId="{1F1BA34D-401A-14B1-9D60-68AB5DA8EEC1}"/>
          </ac:spMkLst>
        </pc:spChg>
        <pc:spChg chg="del">
          <ac:chgData name="stacksimplify Team" userId="30f9c473cae68561" providerId="LiveId" clId="{44F2EAF6-8EE6-7F48-975A-1D8E4D34FFE0}" dt="2024-08-13T04:05:27.535" v="8445" actId="478"/>
          <ac:spMkLst>
            <pc:docMk/>
            <pc:sldMk cId="1915745898" sldId="3670"/>
            <ac:spMk id="72" creationId="{EAA33826-170E-C63B-BBAF-2B00C6E379A2}"/>
          </ac:spMkLst>
        </pc:spChg>
        <pc:spChg chg="del">
          <ac:chgData name="stacksimplify Team" userId="30f9c473cae68561" providerId="LiveId" clId="{44F2EAF6-8EE6-7F48-975A-1D8E4D34FFE0}" dt="2024-08-13T04:05:28.964" v="8446" actId="478"/>
          <ac:spMkLst>
            <pc:docMk/>
            <pc:sldMk cId="1915745898" sldId="3670"/>
            <ac:spMk id="74" creationId="{8AAFB73F-1B19-4F89-2BEB-076F5183FF97}"/>
          </ac:spMkLst>
        </pc:spChg>
        <pc:spChg chg="del">
          <ac:chgData name="stacksimplify Team" userId="30f9c473cae68561" providerId="LiveId" clId="{44F2EAF6-8EE6-7F48-975A-1D8E4D34FFE0}" dt="2024-08-13T04:05:14.387" v="8437" actId="478"/>
          <ac:spMkLst>
            <pc:docMk/>
            <pc:sldMk cId="1915745898" sldId="3670"/>
            <ac:spMk id="75" creationId="{17338F5B-474C-41DD-A0D8-7F08BCFE5EE2}"/>
          </ac:spMkLst>
        </pc:spChg>
        <pc:spChg chg="del mod">
          <ac:chgData name="stacksimplify Team" userId="30f9c473cae68561" providerId="LiveId" clId="{44F2EAF6-8EE6-7F48-975A-1D8E4D34FFE0}" dt="2024-08-13T04:05:13.597" v="8436" actId="478"/>
          <ac:spMkLst>
            <pc:docMk/>
            <pc:sldMk cId="1915745898" sldId="3670"/>
            <ac:spMk id="76" creationId="{D3CAFED6-8F7D-BC8A-AE0A-7E20CFA5D4E8}"/>
          </ac:spMkLst>
        </pc:spChg>
        <pc:spChg chg="del">
          <ac:chgData name="stacksimplify Team" userId="30f9c473cae68561" providerId="LiveId" clId="{44F2EAF6-8EE6-7F48-975A-1D8E4D34FFE0}" dt="2024-08-13T04:04:55.666" v="8425" actId="478"/>
          <ac:spMkLst>
            <pc:docMk/>
            <pc:sldMk cId="1915745898" sldId="3670"/>
            <ac:spMk id="77" creationId="{A5210F5C-4C42-CD84-1D3F-7C4BAD11ED1E}"/>
          </ac:spMkLst>
        </pc:spChg>
        <pc:spChg chg="add mod">
          <ac:chgData name="stacksimplify Team" userId="30f9c473cae68561" providerId="LiveId" clId="{44F2EAF6-8EE6-7F48-975A-1D8E4D34FFE0}" dt="2024-08-13T04:09:56.713" v="8489" actId="1076"/>
          <ac:spMkLst>
            <pc:docMk/>
            <pc:sldMk cId="1915745898" sldId="3670"/>
            <ac:spMk id="79" creationId="{3781D091-1C25-3F37-BD04-5B000E39F93A}"/>
          </ac:spMkLst>
        </pc:spChg>
        <pc:spChg chg="add mod">
          <ac:chgData name="stacksimplify Team" userId="30f9c473cae68561" providerId="LiveId" clId="{44F2EAF6-8EE6-7F48-975A-1D8E4D34FFE0}" dt="2024-08-13T04:09:56.713" v="8489" actId="1076"/>
          <ac:spMkLst>
            <pc:docMk/>
            <pc:sldMk cId="1915745898" sldId="3670"/>
            <ac:spMk id="80" creationId="{FF00E8F3-CE0E-F69C-7566-12E40A60DF6F}"/>
          </ac:spMkLst>
        </pc:spChg>
        <pc:spChg chg="add mod">
          <ac:chgData name="stacksimplify Team" userId="30f9c473cae68561" providerId="LiveId" clId="{44F2EAF6-8EE6-7F48-975A-1D8E4D34FFE0}" dt="2024-08-13T04:09:44.181" v="8488" actId="1076"/>
          <ac:spMkLst>
            <pc:docMk/>
            <pc:sldMk cId="1915745898" sldId="3670"/>
            <ac:spMk id="81" creationId="{676727D2-0F47-E789-A7D2-1686FA90B3AF}"/>
          </ac:spMkLst>
        </pc:spChg>
        <pc:spChg chg="add mod">
          <ac:chgData name="stacksimplify Team" userId="30f9c473cae68561" providerId="LiveId" clId="{44F2EAF6-8EE6-7F48-975A-1D8E4D34FFE0}" dt="2024-08-13T04:09:44.181" v="8488" actId="1076"/>
          <ac:spMkLst>
            <pc:docMk/>
            <pc:sldMk cId="1915745898" sldId="3670"/>
            <ac:spMk id="82" creationId="{87FBA318-7F30-59F7-A8A0-8384F5134234}"/>
          </ac:spMkLst>
        </pc:spChg>
        <pc:spChg chg="add mod">
          <ac:chgData name="stacksimplify Team" userId="30f9c473cae68561" providerId="LiveId" clId="{44F2EAF6-8EE6-7F48-975A-1D8E4D34FFE0}" dt="2024-08-13T04:09:44.181" v="8488" actId="1076"/>
          <ac:spMkLst>
            <pc:docMk/>
            <pc:sldMk cId="1915745898" sldId="3670"/>
            <ac:spMk id="83" creationId="{07DB99E3-86BB-9549-50E8-21B4E2AE48E1}"/>
          </ac:spMkLst>
        </pc:spChg>
        <pc:picChg chg="add del mod">
          <ac:chgData name="stacksimplify Team" userId="30f9c473cae68561" providerId="LiveId" clId="{44F2EAF6-8EE6-7F48-975A-1D8E4D34FFE0}" dt="2024-08-13T04:12:31.016" v="8504" actId="478"/>
          <ac:picMkLst>
            <pc:docMk/>
            <pc:sldMk cId="1915745898" sldId="3670"/>
            <ac:picMk id="13" creationId="{B30D0F52-CFB9-2D65-4D0D-E59ACDD23281}"/>
          </ac:picMkLst>
        </pc:picChg>
        <pc:picChg chg="add mod">
          <ac:chgData name="stacksimplify Team" userId="30f9c473cae68561" providerId="LiveId" clId="{44F2EAF6-8EE6-7F48-975A-1D8E4D34FFE0}" dt="2024-08-13T04:06:48.656" v="8454" actId="1076"/>
          <ac:picMkLst>
            <pc:docMk/>
            <pc:sldMk cId="1915745898" sldId="3670"/>
            <ac:picMk id="14" creationId="{65072F9A-8D93-5606-1A1D-FB5A4EFD6043}"/>
          </ac:picMkLst>
        </pc:picChg>
        <pc:picChg chg="add mod">
          <ac:chgData name="stacksimplify Team" userId="30f9c473cae68561" providerId="LiveId" clId="{44F2EAF6-8EE6-7F48-975A-1D8E4D34FFE0}" dt="2024-08-13T04:06:48.656" v="8454" actId="1076"/>
          <ac:picMkLst>
            <pc:docMk/>
            <pc:sldMk cId="1915745898" sldId="3670"/>
            <ac:picMk id="15" creationId="{478147BF-E9D6-6D2F-F946-4956661F0176}"/>
          </ac:picMkLst>
        </pc:picChg>
        <pc:picChg chg="add mod">
          <ac:chgData name="stacksimplify Team" userId="30f9c473cae68561" providerId="LiveId" clId="{44F2EAF6-8EE6-7F48-975A-1D8E4D34FFE0}" dt="2024-08-13T04:08:49.758" v="8482" actId="1076"/>
          <ac:picMkLst>
            <pc:docMk/>
            <pc:sldMk cId="1915745898" sldId="3670"/>
            <ac:picMk id="24" creationId="{7E6AE58C-F1C5-918C-C1F7-B4FFD3E83CA3}"/>
          </ac:picMkLst>
        </pc:picChg>
        <pc:picChg chg="add mod">
          <ac:chgData name="stacksimplify Team" userId="30f9c473cae68561" providerId="LiveId" clId="{44F2EAF6-8EE6-7F48-975A-1D8E4D34FFE0}" dt="2024-08-13T04:06:48.656" v="8454" actId="1076"/>
          <ac:picMkLst>
            <pc:docMk/>
            <pc:sldMk cId="1915745898" sldId="3670"/>
            <ac:picMk id="31" creationId="{B1857B6A-EC65-893F-1009-F06B7AE46CAA}"/>
          </ac:picMkLst>
        </pc:picChg>
        <pc:picChg chg="add mod">
          <ac:chgData name="stacksimplify Team" userId="30f9c473cae68561" providerId="LiveId" clId="{44F2EAF6-8EE6-7F48-975A-1D8E4D34FFE0}" dt="2024-08-13T04:06:48.656" v="8454" actId="1076"/>
          <ac:picMkLst>
            <pc:docMk/>
            <pc:sldMk cId="1915745898" sldId="3670"/>
            <ac:picMk id="32" creationId="{8E24D2EF-44D7-2B48-2D95-5D68172CD6AF}"/>
          </ac:picMkLst>
        </pc:picChg>
        <pc:picChg chg="add mod">
          <ac:chgData name="stacksimplify Team" userId="30f9c473cae68561" providerId="LiveId" clId="{44F2EAF6-8EE6-7F48-975A-1D8E4D34FFE0}" dt="2024-08-13T04:06:48.656" v="8454" actId="1076"/>
          <ac:picMkLst>
            <pc:docMk/>
            <pc:sldMk cId="1915745898" sldId="3670"/>
            <ac:picMk id="33" creationId="{1CF76166-2243-FF07-0A39-F1D6602E64D4}"/>
          </ac:picMkLst>
        </pc:picChg>
        <pc:picChg chg="add mod">
          <ac:chgData name="stacksimplify Team" userId="30f9c473cae68561" providerId="LiveId" clId="{44F2EAF6-8EE6-7F48-975A-1D8E4D34FFE0}" dt="2024-08-13T04:07:59.509" v="8472" actId="1076"/>
          <ac:picMkLst>
            <pc:docMk/>
            <pc:sldMk cId="1915745898" sldId="3670"/>
            <ac:picMk id="40" creationId="{AFD09A59-F907-80A5-4CAE-D9EF8E3F4BF6}"/>
          </ac:picMkLst>
        </pc:picChg>
        <pc:picChg chg="del">
          <ac:chgData name="stacksimplify Team" userId="30f9c473cae68561" providerId="LiveId" clId="{44F2EAF6-8EE6-7F48-975A-1D8E4D34FFE0}" dt="2024-08-13T04:04:48.538" v="8420" actId="478"/>
          <ac:picMkLst>
            <pc:docMk/>
            <pc:sldMk cId="1915745898" sldId="3670"/>
            <ac:picMk id="51" creationId="{D94E436D-8C5C-1624-65C7-18D4E0BF1214}"/>
          </ac:picMkLst>
        </pc:picChg>
        <pc:picChg chg="del">
          <ac:chgData name="stacksimplify Team" userId="30f9c473cae68561" providerId="LiveId" clId="{44F2EAF6-8EE6-7F48-975A-1D8E4D34FFE0}" dt="2024-08-13T04:04:52.428" v="8423" actId="478"/>
          <ac:picMkLst>
            <pc:docMk/>
            <pc:sldMk cId="1915745898" sldId="3670"/>
            <ac:picMk id="55" creationId="{3CE4EEBC-202F-C9B3-8C76-674D7692BF82}"/>
          </ac:picMkLst>
        </pc:picChg>
        <pc:picChg chg="del">
          <ac:chgData name="stacksimplify Team" userId="30f9c473cae68561" providerId="LiveId" clId="{44F2EAF6-8EE6-7F48-975A-1D8E4D34FFE0}" dt="2024-08-13T04:04:59.445" v="8429" actId="478"/>
          <ac:picMkLst>
            <pc:docMk/>
            <pc:sldMk cId="1915745898" sldId="3670"/>
            <ac:picMk id="56" creationId="{891D8FCA-F261-F1B3-94B7-587C75E24DC8}"/>
          </ac:picMkLst>
        </pc:picChg>
        <pc:picChg chg="del">
          <ac:chgData name="stacksimplify Team" userId="30f9c473cae68561" providerId="LiveId" clId="{44F2EAF6-8EE6-7F48-975A-1D8E4D34FFE0}" dt="2024-08-13T04:04:56.536" v="8426" actId="478"/>
          <ac:picMkLst>
            <pc:docMk/>
            <pc:sldMk cId="1915745898" sldId="3670"/>
            <ac:picMk id="61" creationId="{9F9D158C-1A47-90A6-D507-C4C9617CBE5F}"/>
          </ac:picMkLst>
        </pc:picChg>
        <pc:picChg chg="del">
          <ac:chgData name="stacksimplify Team" userId="30f9c473cae68561" providerId="LiveId" clId="{44F2EAF6-8EE6-7F48-975A-1D8E4D34FFE0}" dt="2024-08-13T04:05:23.283" v="8441" actId="478"/>
          <ac:picMkLst>
            <pc:docMk/>
            <pc:sldMk cId="1915745898" sldId="3670"/>
            <ac:picMk id="68" creationId="{BF10DFB3-9232-2C69-DCE0-E11AF5CAAF67}"/>
          </ac:picMkLst>
        </pc:picChg>
        <pc:picChg chg="del">
          <ac:chgData name="stacksimplify Team" userId="30f9c473cae68561" providerId="LiveId" clId="{44F2EAF6-8EE6-7F48-975A-1D8E4D34FFE0}" dt="2024-08-13T04:05:15.002" v="8438" actId="478"/>
          <ac:picMkLst>
            <pc:docMk/>
            <pc:sldMk cId="1915745898" sldId="3670"/>
            <ac:picMk id="69" creationId="{47D28E65-6253-9A6B-7E58-424DFEACEA60}"/>
          </ac:picMkLst>
        </pc:picChg>
        <pc:picChg chg="del">
          <ac:chgData name="stacksimplify Team" userId="30f9c473cae68561" providerId="LiveId" clId="{44F2EAF6-8EE6-7F48-975A-1D8E4D34FFE0}" dt="2024-08-13T04:05:18.591" v="8439" actId="478"/>
          <ac:picMkLst>
            <pc:docMk/>
            <pc:sldMk cId="1915745898" sldId="3670"/>
            <ac:picMk id="70" creationId="{1F0EE7B0-45BF-1485-3FC4-2BD69609EF38}"/>
          </ac:picMkLst>
        </pc:picChg>
        <pc:picChg chg="add mod">
          <ac:chgData name="stacksimplify Team" userId="30f9c473cae68561" providerId="LiveId" clId="{44F2EAF6-8EE6-7F48-975A-1D8E4D34FFE0}" dt="2024-08-13T04:09:56.713" v="8489" actId="1076"/>
          <ac:picMkLst>
            <pc:docMk/>
            <pc:sldMk cId="1915745898" sldId="3670"/>
            <ac:picMk id="73" creationId="{27493BA3-5276-F997-DC4F-6C3D85B7AB19}"/>
          </ac:picMkLst>
        </pc:picChg>
        <pc:picChg chg="add mod">
          <ac:chgData name="stacksimplify Team" userId="30f9c473cae68561" providerId="LiveId" clId="{44F2EAF6-8EE6-7F48-975A-1D8E4D34FFE0}" dt="2024-08-13T04:09:56.713" v="8489" actId="1076"/>
          <ac:picMkLst>
            <pc:docMk/>
            <pc:sldMk cId="1915745898" sldId="3670"/>
            <ac:picMk id="78" creationId="{B6793427-3E8C-9C90-F438-02F3838078FF}"/>
          </ac:picMkLst>
        </pc:picChg>
        <pc:cxnChg chg="add mod">
          <ac:chgData name="stacksimplify Team" userId="30f9c473cae68561" providerId="LiveId" clId="{44F2EAF6-8EE6-7F48-975A-1D8E4D34FFE0}" dt="2024-08-13T04:06:48.656" v="8454" actId="1076"/>
          <ac:cxnSpMkLst>
            <pc:docMk/>
            <pc:sldMk cId="1915745898" sldId="3670"/>
            <ac:cxnSpMk id="17" creationId="{809F1567-D1C9-A0CD-1DC3-0741CCFFB1E0}"/>
          </ac:cxnSpMkLst>
        </pc:cxnChg>
        <pc:cxnChg chg="add mod">
          <ac:chgData name="stacksimplify Team" userId="30f9c473cae68561" providerId="LiveId" clId="{44F2EAF6-8EE6-7F48-975A-1D8E4D34FFE0}" dt="2024-08-13T04:08:49.758" v="8482" actId="1076"/>
          <ac:cxnSpMkLst>
            <pc:docMk/>
            <pc:sldMk cId="1915745898" sldId="3670"/>
            <ac:cxnSpMk id="25" creationId="{B3C04570-B31B-DD54-2F01-C5E270ADF5F5}"/>
          </ac:cxnSpMkLst>
        </pc:cxnChg>
        <pc:cxnChg chg="add mod">
          <ac:chgData name="stacksimplify Team" userId="30f9c473cae68561" providerId="LiveId" clId="{44F2EAF6-8EE6-7F48-975A-1D8E4D34FFE0}" dt="2024-08-13T04:06:48.656" v="8454" actId="1076"/>
          <ac:cxnSpMkLst>
            <pc:docMk/>
            <pc:sldMk cId="1915745898" sldId="3670"/>
            <ac:cxnSpMk id="29" creationId="{B88BEDFB-FFE3-E5C7-4DBD-247C18399334}"/>
          </ac:cxnSpMkLst>
        </pc:cxnChg>
        <pc:cxnChg chg="add mod">
          <ac:chgData name="stacksimplify Team" userId="30f9c473cae68561" providerId="LiveId" clId="{44F2EAF6-8EE6-7F48-975A-1D8E4D34FFE0}" dt="2024-08-13T04:06:48.656" v="8454" actId="1076"/>
          <ac:cxnSpMkLst>
            <pc:docMk/>
            <pc:sldMk cId="1915745898" sldId="3670"/>
            <ac:cxnSpMk id="30" creationId="{0256C327-D77C-6FA3-C3D0-1BD4ECBEAD6C}"/>
          </ac:cxnSpMkLst>
        </pc:cxnChg>
        <pc:cxnChg chg="add mod">
          <ac:chgData name="stacksimplify Team" userId="30f9c473cae68561" providerId="LiveId" clId="{44F2EAF6-8EE6-7F48-975A-1D8E4D34FFE0}" dt="2024-08-13T04:08:38.653" v="8480" actId="14100"/>
          <ac:cxnSpMkLst>
            <pc:docMk/>
            <pc:sldMk cId="1915745898" sldId="3670"/>
            <ac:cxnSpMk id="43" creationId="{85D803EB-B494-C0DC-713C-1F9A38F1AC66}"/>
          </ac:cxnSpMkLst>
        </pc:cxnChg>
        <pc:cxnChg chg="del mod">
          <ac:chgData name="stacksimplify Team" userId="30f9c473cae68561" providerId="LiveId" clId="{44F2EAF6-8EE6-7F48-975A-1D8E4D34FFE0}" dt="2024-08-13T04:08:25.897" v="8477" actId="478"/>
          <ac:cxnSpMkLst>
            <pc:docMk/>
            <pc:sldMk cId="1915745898" sldId="3670"/>
            <ac:cxnSpMk id="57" creationId="{A5EBFD24-C373-DDC9-8D9E-5E9F1CCF82FE}"/>
          </ac:cxnSpMkLst>
        </pc:cxnChg>
        <pc:cxnChg chg="del mod">
          <ac:chgData name="stacksimplify Team" userId="30f9c473cae68561" providerId="LiveId" clId="{44F2EAF6-8EE6-7F48-975A-1D8E4D34FFE0}" dt="2024-08-13T04:05:24.599" v="8443" actId="478"/>
          <ac:cxnSpMkLst>
            <pc:docMk/>
            <pc:sldMk cId="1915745898" sldId="3670"/>
            <ac:cxnSpMk id="59" creationId="{906B615E-EEA7-DA29-C8E5-8B361EBF52D9}"/>
          </ac:cxnSpMkLst>
        </pc:cxnChg>
        <pc:cxnChg chg="del mod">
          <ac:chgData name="stacksimplify Team" userId="30f9c473cae68561" providerId="LiveId" clId="{44F2EAF6-8EE6-7F48-975A-1D8E4D34FFE0}" dt="2024-08-13T04:04:57.094" v="8427" actId="478"/>
          <ac:cxnSpMkLst>
            <pc:docMk/>
            <pc:sldMk cId="1915745898" sldId="3670"/>
            <ac:cxnSpMk id="62" creationId="{E4762E91-2D7A-4D68-233C-95B9B99BE1DA}"/>
          </ac:cxnSpMkLst>
        </pc:cxnChg>
        <pc:cxnChg chg="del mod">
          <ac:chgData name="stacksimplify Team" userId="30f9c473cae68561" providerId="LiveId" clId="{44F2EAF6-8EE6-7F48-975A-1D8E4D34FFE0}" dt="2024-08-13T04:05:24.097" v="8442" actId="478"/>
          <ac:cxnSpMkLst>
            <pc:docMk/>
            <pc:sldMk cId="1915745898" sldId="3670"/>
            <ac:cxnSpMk id="66" creationId="{353B3F28-E5C3-397E-290E-9003973E8CE2}"/>
          </ac:cxnSpMkLst>
        </pc:cxnChg>
        <pc:cxnChg chg="del mod">
          <ac:chgData name="stacksimplify Team" userId="30f9c473cae68561" providerId="LiveId" clId="{44F2EAF6-8EE6-7F48-975A-1D8E4D34FFE0}" dt="2024-08-13T04:05:19.413" v="8440" actId="478"/>
          <ac:cxnSpMkLst>
            <pc:docMk/>
            <pc:sldMk cId="1915745898" sldId="3670"/>
            <ac:cxnSpMk id="67" creationId="{4666B21A-ED78-4087-5F3D-C5C5A4BF390E}"/>
          </ac:cxnSpMkLst>
        </pc:cxnChg>
        <pc:cxnChg chg="add mod">
          <ac:chgData name="stacksimplify Team" userId="30f9c473cae68561" providerId="LiveId" clId="{44F2EAF6-8EE6-7F48-975A-1D8E4D34FFE0}" dt="2024-08-13T04:10:42.778" v="8494" actId="692"/>
          <ac:cxnSpMkLst>
            <pc:docMk/>
            <pc:sldMk cId="1915745898" sldId="3670"/>
            <ac:cxnSpMk id="85" creationId="{6088ACED-A8A9-0215-F441-B7FD507D3C4D}"/>
          </ac:cxnSpMkLst>
        </pc:cxnChg>
        <pc:cxnChg chg="add mod">
          <ac:chgData name="stacksimplify Team" userId="30f9c473cae68561" providerId="LiveId" clId="{44F2EAF6-8EE6-7F48-975A-1D8E4D34FFE0}" dt="2024-08-13T04:11:01.859" v="8498" actId="692"/>
          <ac:cxnSpMkLst>
            <pc:docMk/>
            <pc:sldMk cId="1915745898" sldId="3670"/>
            <ac:cxnSpMk id="89" creationId="{D0F08A5F-7C50-AD7F-7BA8-3E68876E0205}"/>
          </ac:cxnSpMkLst>
        </pc:cxnChg>
      </pc:sldChg>
      <pc:sldChg chg="modSp add mod">
        <pc:chgData name="stacksimplify Team" userId="30f9c473cae68561" providerId="LiveId" clId="{44F2EAF6-8EE6-7F48-975A-1D8E4D34FFE0}" dt="2024-08-13T04:25:21.543" v="8656" actId="255"/>
        <pc:sldMkLst>
          <pc:docMk/>
          <pc:sldMk cId="1504996431" sldId="3671"/>
        </pc:sldMkLst>
        <pc:spChg chg="mod">
          <ac:chgData name="stacksimplify Team" userId="30f9c473cae68561" providerId="LiveId" clId="{44F2EAF6-8EE6-7F48-975A-1D8E4D34FFE0}" dt="2024-08-13T04:25:11.170" v="8654" actId="20577"/>
          <ac:spMkLst>
            <pc:docMk/>
            <pc:sldMk cId="1504996431" sldId="3671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3T04:25:21.543" v="8656" actId="255"/>
          <ac:spMkLst>
            <pc:docMk/>
            <pc:sldMk cId="1504996431" sldId="3671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13T04:22:54.039" v="8590" actId="20577"/>
          <ac:spMkLst>
            <pc:docMk/>
            <pc:sldMk cId="1504996431" sldId="3671"/>
            <ac:spMk id="12" creationId="{F5738EC9-8EFA-905C-06C9-910FBDB941B5}"/>
          </ac:spMkLst>
        </pc:spChg>
        <pc:picChg chg="mod">
          <ac:chgData name="stacksimplify Team" userId="30f9c473cae68561" providerId="LiveId" clId="{44F2EAF6-8EE6-7F48-975A-1D8E4D34FFE0}" dt="2024-08-13T04:24:48.021" v="8593" actId="1076"/>
          <ac:picMkLst>
            <pc:docMk/>
            <pc:sldMk cId="1504996431" sldId="3671"/>
            <ac:picMk id="1026" creationId="{51C6DB8C-BF57-DC80-E177-9D50874A905F}"/>
          </ac:picMkLst>
        </pc:picChg>
      </pc:sldChg>
      <pc:sldChg chg="addSp delSp modSp add mod modAnim">
        <pc:chgData name="stacksimplify Team" userId="30f9c473cae68561" providerId="LiveId" clId="{44F2EAF6-8EE6-7F48-975A-1D8E4D34FFE0}" dt="2024-08-28T08:12:38.988" v="21126"/>
        <pc:sldMkLst>
          <pc:docMk/>
          <pc:sldMk cId="2255479564" sldId="3672"/>
        </pc:sldMkLst>
        <pc:spChg chg="add mod">
          <ac:chgData name="stacksimplify Team" userId="30f9c473cae68561" providerId="LiveId" clId="{44F2EAF6-8EE6-7F48-975A-1D8E4D34FFE0}" dt="2024-08-28T08:12:12.175" v="21110" actId="207"/>
          <ac:spMkLst>
            <pc:docMk/>
            <pc:sldMk cId="2255479564" sldId="3672"/>
            <ac:spMk id="3" creationId="{7BF67194-5E98-1453-6619-12CFB4BD317E}"/>
          </ac:spMkLst>
        </pc:spChg>
        <pc:spChg chg="add mod">
          <ac:chgData name="stacksimplify Team" userId="30f9c473cae68561" providerId="LiveId" clId="{44F2EAF6-8EE6-7F48-975A-1D8E4D34FFE0}" dt="2024-08-28T08:12:12.175" v="21110" actId="207"/>
          <ac:spMkLst>
            <pc:docMk/>
            <pc:sldMk cId="2255479564" sldId="3672"/>
            <ac:spMk id="6" creationId="{6BB4F5C5-4AEC-E4BF-3479-D0FE96636A7C}"/>
          </ac:spMkLst>
        </pc:spChg>
        <pc:spChg chg="add mod">
          <ac:chgData name="stacksimplify Team" userId="30f9c473cae68561" providerId="LiveId" clId="{44F2EAF6-8EE6-7F48-975A-1D8E4D34FFE0}" dt="2024-08-28T08:12:31.330" v="21125" actId="20577"/>
          <ac:spMkLst>
            <pc:docMk/>
            <pc:sldMk cId="2255479564" sldId="3672"/>
            <ac:spMk id="7" creationId="{A5F8FC6F-4389-254C-6533-92ECD43117D1}"/>
          </ac:spMkLst>
        </pc:spChg>
        <pc:spChg chg="mod">
          <ac:chgData name="stacksimplify Team" userId="30f9c473cae68561" providerId="LiveId" clId="{44F2EAF6-8EE6-7F48-975A-1D8E4D34FFE0}" dt="2024-08-13T04:27:19.452" v="8671" actId="20577"/>
          <ac:spMkLst>
            <pc:docMk/>
            <pc:sldMk cId="2255479564" sldId="3672"/>
            <ac:spMk id="8" creationId="{FD75985A-ADA7-26E0-148B-4F7583767858}"/>
          </ac:spMkLst>
        </pc:spChg>
        <pc:spChg chg="mod">
          <ac:chgData name="stacksimplify Team" userId="30f9c473cae68561" providerId="LiveId" clId="{44F2EAF6-8EE6-7F48-975A-1D8E4D34FFE0}" dt="2024-08-13T04:29:36.323" v="8711" actId="20577"/>
          <ac:spMkLst>
            <pc:docMk/>
            <pc:sldMk cId="2255479564" sldId="3672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28T08:07:25.524" v="21037" actId="207"/>
          <ac:spMkLst>
            <pc:docMk/>
            <pc:sldMk cId="2255479564" sldId="3672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3T04:29:40.744" v="8715" actId="20577"/>
          <ac:spMkLst>
            <pc:docMk/>
            <pc:sldMk cId="2255479564" sldId="3672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28T08:07:29.910" v="21038" actId="207"/>
          <ac:spMkLst>
            <pc:docMk/>
            <pc:sldMk cId="2255479564" sldId="3672"/>
            <ac:spMk id="20" creationId="{C2A6656D-5B84-7891-CE08-FB32240ACCB6}"/>
          </ac:spMkLst>
        </pc:spChg>
        <pc:spChg chg="mod">
          <ac:chgData name="stacksimplify Team" userId="30f9c473cae68561" providerId="LiveId" clId="{44F2EAF6-8EE6-7F48-975A-1D8E4D34FFE0}" dt="2024-08-13T04:29:42.950" v="8717" actId="20577"/>
          <ac:spMkLst>
            <pc:docMk/>
            <pc:sldMk cId="2255479564" sldId="3672"/>
            <ac:spMk id="21" creationId="{5E61C29E-96FF-5A1C-ABBF-217A791709C8}"/>
          </ac:spMkLst>
        </pc:spChg>
        <pc:spChg chg="mod">
          <ac:chgData name="stacksimplify Team" userId="30f9c473cae68561" providerId="LiveId" clId="{44F2EAF6-8EE6-7F48-975A-1D8E4D34FFE0}" dt="2024-08-28T08:07:33.026" v="21039" actId="207"/>
          <ac:spMkLst>
            <pc:docMk/>
            <pc:sldMk cId="2255479564" sldId="3672"/>
            <ac:spMk id="22" creationId="{BDDD463F-0D9A-E5E6-1B72-5B15544D5B6E}"/>
          </ac:spMkLst>
        </pc:spChg>
        <pc:spChg chg="mod">
          <ac:chgData name="stacksimplify Team" userId="30f9c473cae68561" providerId="LiveId" clId="{44F2EAF6-8EE6-7F48-975A-1D8E4D34FFE0}" dt="2024-08-13T04:29:44.725" v="8719" actId="20577"/>
          <ac:spMkLst>
            <pc:docMk/>
            <pc:sldMk cId="2255479564" sldId="3672"/>
            <ac:spMk id="23" creationId="{C867E468-66E3-596F-1BFB-77AFC3235E4F}"/>
          </ac:spMkLst>
        </pc:spChg>
        <pc:spChg chg="mod">
          <ac:chgData name="stacksimplify Team" userId="30f9c473cae68561" providerId="LiveId" clId="{44F2EAF6-8EE6-7F48-975A-1D8E4D34FFE0}" dt="2024-08-28T08:07:38.227" v="21040" actId="207"/>
          <ac:spMkLst>
            <pc:docMk/>
            <pc:sldMk cId="2255479564" sldId="3672"/>
            <ac:spMk id="24" creationId="{FFB7B3C6-9788-D027-6BF8-33C6FCE56FC2}"/>
          </ac:spMkLst>
        </pc:spChg>
        <pc:spChg chg="mod">
          <ac:chgData name="stacksimplify Team" userId="30f9c473cae68561" providerId="LiveId" clId="{44F2EAF6-8EE6-7F48-975A-1D8E4D34FFE0}" dt="2024-08-13T04:29:47.369" v="8721" actId="20577"/>
          <ac:spMkLst>
            <pc:docMk/>
            <pc:sldMk cId="2255479564" sldId="3672"/>
            <ac:spMk id="25" creationId="{02685A03-9BD6-73FF-DB75-12465BF56F33}"/>
          </ac:spMkLst>
        </pc:spChg>
        <pc:spChg chg="mod">
          <ac:chgData name="stacksimplify Team" userId="30f9c473cae68561" providerId="LiveId" clId="{44F2EAF6-8EE6-7F48-975A-1D8E4D34FFE0}" dt="2024-08-28T08:07:41.960" v="21041" actId="207"/>
          <ac:spMkLst>
            <pc:docMk/>
            <pc:sldMk cId="2255479564" sldId="3672"/>
            <ac:spMk id="26" creationId="{A11FFAFC-E41B-566C-0F85-4D708E404A3F}"/>
          </ac:spMkLst>
        </pc:spChg>
        <pc:spChg chg="mod">
          <ac:chgData name="stacksimplify Team" userId="30f9c473cae68561" providerId="LiveId" clId="{44F2EAF6-8EE6-7F48-975A-1D8E4D34FFE0}" dt="2024-08-13T04:29:49.665" v="8723" actId="20577"/>
          <ac:spMkLst>
            <pc:docMk/>
            <pc:sldMk cId="2255479564" sldId="3672"/>
            <ac:spMk id="27" creationId="{87641E92-C3CC-C3B5-35D9-DE5EB2467251}"/>
          </ac:spMkLst>
        </pc:spChg>
        <pc:spChg chg="del">
          <ac:chgData name="stacksimplify Team" userId="30f9c473cae68561" providerId="LiveId" clId="{44F2EAF6-8EE6-7F48-975A-1D8E4D34FFE0}" dt="2024-08-13T04:29:52.478" v="8724" actId="478"/>
          <ac:spMkLst>
            <pc:docMk/>
            <pc:sldMk cId="2255479564" sldId="3672"/>
            <ac:spMk id="28" creationId="{9B5FBEAD-AFF2-5E6B-C22B-8610ED86CD56}"/>
          </ac:spMkLst>
        </pc:spChg>
        <pc:spChg chg="del">
          <ac:chgData name="stacksimplify Team" userId="30f9c473cae68561" providerId="LiveId" clId="{44F2EAF6-8EE6-7F48-975A-1D8E4D34FFE0}" dt="2024-08-13T04:29:52.478" v="8724" actId="478"/>
          <ac:spMkLst>
            <pc:docMk/>
            <pc:sldMk cId="2255479564" sldId="3672"/>
            <ac:spMk id="29" creationId="{98D3A10C-45DA-90F3-C2B6-9303F9B95239}"/>
          </ac:spMkLst>
        </pc:spChg>
        <pc:spChg chg="mod">
          <ac:chgData name="stacksimplify Team" userId="30f9c473cae68561" providerId="LiveId" clId="{44F2EAF6-8EE6-7F48-975A-1D8E4D34FFE0}" dt="2024-08-13T04:28:39.289" v="8689" actId="20577"/>
          <ac:spMkLst>
            <pc:docMk/>
            <pc:sldMk cId="2255479564" sldId="3672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3T04:27:27.515" v="8673" actId="478"/>
          <ac:picMkLst>
            <pc:docMk/>
            <pc:sldMk cId="2255479564" sldId="3672"/>
            <ac:picMk id="3" creationId="{9ECD730B-D47B-67DE-B6E9-C96846A29CB8}"/>
          </ac:picMkLst>
        </pc:picChg>
        <pc:picChg chg="add mod">
          <ac:chgData name="stacksimplify Team" userId="30f9c473cae68561" providerId="LiveId" clId="{44F2EAF6-8EE6-7F48-975A-1D8E4D34FFE0}" dt="2024-08-13T04:29:04.175" v="8691" actId="1076"/>
          <ac:picMkLst>
            <pc:docMk/>
            <pc:sldMk cId="2255479564" sldId="3672"/>
            <ac:picMk id="5" creationId="{4C71261B-5FF8-0C5C-CBB8-AC279CC8FA20}"/>
          </ac:picMkLst>
        </pc:picChg>
      </pc:sldChg>
      <pc:sldChg chg="addSp delSp modSp add mod modAnim">
        <pc:chgData name="stacksimplify Team" userId="30f9c473cae68561" providerId="LiveId" clId="{44F2EAF6-8EE6-7F48-975A-1D8E4D34FFE0}" dt="2024-08-28T08:10:47.790" v="21047"/>
        <pc:sldMkLst>
          <pc:docMk/>
          <pc:sldMk cId="1468765109" sldId="3673"/>
        </pc:sldMkLst>
        <pc:spChg chg="add mod">
          <ac:chgData name="stacksimplify Team" userId="30f9c473cae68561" providerId="LiveId" clId="{44F2EAF6-8EE6-7F48-975A-1D8E4D34FFE0}" dt="2024-08-13T04:32:51.444" v="8941" actId="20577"/>
          <ac:spMkLst>
            <pc:docMk/>
            <pc:sldMk cId="1468765109" sldId="3673"/>
            <ac:spMk id="6" creationId="{A7DB38DC-3579-80E0-3AC2-A31BE2B9829C}"/>
          </ac:spMkLst>
        </pc:spChg>
        <pc:spChg chg="add mod">
          <ac:chgData name="stacksimplify Team" userId="30f9c473cae68561" providerId="LiveId" clId="{44F2EAF6-8EE6-7F48-975A-1D8E4D34FFE0}" dt="2024-08-13T04:32:45.112" v="8922" actId="20577"/>
          <ac:spMkLst>
            <pc:docMk/>
            <pc:sldMk cId="1468765109" sldId="3673"/>
            <ac:spMk id="7" creationId="{173A53B2-4D39-11F1-29DA-2930D607BC48}"/>
          </ac:spMkLst>
        </pc:spChg>
        <pc:spChg chg="mod">
          <ac:chgData name="stacksimplify Team" userId="30f9c473cae68561" providerId="LiveId" clId="{44F2EAF6-8EE6-7F48-975A-1D8E4D34FFE0}" dt="2024-08-13T04:33:03.546" v="8975" actId="20577"/>
          <ac:spMkLst>
            <pc:docMk/>
            <pc:sldMk cId="1468765109" sldId="3673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04:32:57.524" v="8948" actId="20577"/>
          <ac:spMkLst>
            <pc:docMk/>
            <pc:sldMk cId="1468765109" sldId="3673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3T11:10:13.032" v="13402" actId="255"/>
          <ac:spMkLst>
            <pc:docMk/>
            <pc:sldMk cId="1468765109" sldId="3673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3T04:33:19.492" v="8985" actId="6549"/>
          <ac:spMkLst>
            <pc:docMk/>
            <pc:sldMk cId="1468765109" sldId="3673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3T04:33:55.752" v="9049" actId="20577"/>
          <ac:spMkLst>
            <pc:docMk/>
            <pc:sldMk cId="1468765109" sldId="3673"/>
            <ac:spMk id="20" creationId="{C2A6656D-5B84-7891-CE08-FB32240ACCB6}"/>
          </ac:spMkLst>
        </pc:spChg>
        <pc:spChg chg="mod">
          <ac:chgData name="stacksimplify Team" userId="30f9c473cae68561" providerId="LiveId" clId="{44F2EAF6-8EE6-7F48-975A-1D8E4D34FFE0}" dt="2024-08-13T04:33:39.695" v="8994" actId="20577"/>
          <ac:spMkLst>
            <pc:docMk/>
            <pc:sldMk cId="1468765109" sldId="3673"/>
            <ac:spMk id="21" creationId="{5E61C29E-96FF-5A1C-ABBF-217A791709C8}"/>
          </ac:spMkLst>
        </pc:spChg>
        <pc:spChg chg="mod">
          <ac:chgData name="stacksimplify Team" userId="30f9c473cae68561" providerId="LiveId" clId="{44F2EAF6-8EE6-7F48-975A-1D8E4D34FFE0}" dt="2024-08-13T11:10:22.956" v="13403" actId="255"/>
          <ac:spMkLst>
            <pc:docMk/>
            <pc:sldMk cId="1468765109" sldId="3673"/>
            <ac:spMk id="22" creationId="{BDDD463F-0D9A-E5E6-1B72-5B15544D5B6E}"/>
          </ac:spMkLst>
        </pc:spChg>
        <pc:spChg chg="mod">
          <ac:chgData name="stacksimplify Team" userId="30f9c473cae68561" providerId="LiveId" clId="{44F2EAF6-8EE6-7F48-975A-1D8E4D34FFE0}" dt="2024-08-13T04:34:43.833" v="9079" actId="20577"/>
          <ac:spMkLst>
            <pc:docMk/>
            <pc:sldMk cId="1468765109" sldId="3673"/>
            <ac:spMk id="23" creationId="{C867E468-66E3-596F-1BFB-77AFC3235E4F}"/>
          </ac:spMkLst>
        </pc:spChg>
        <pc:spChg chg="mod">
          <ac:chgData name="stacksimplify Team" userId="30f9c473cae68561" providerId="LiveId" clId="{44F2EAF6-8EE6-7F48-975A-1D8E4D34FFE0}" dt="2024-08-13T04:34:58.511" v="9121" actId="20577"/>
          <ac:spMkLst>
            <pc:docMk/>
            <pc:sldMk cId="1468765109" sldId="3673"/>
            <ac:spMk id="24" creationId="{FFB7B3C6-9788-D027-6BF8-33C6FCE56FC2}"/>
          </ac:spMkLst>
        </pc:spChg>
        <pc:spChg chg="mod">
          <ac:chgData name="stacksimplify Team" userId="30f9c473cae68561" providerId="LiveId" clId="{44F2EAF6-8EE6-7F48-975A-1D8E4D34FFE0}" dt="2024-08-13T04:34:49.379" v="9087" actId="20577"/>
          <ac:spMkLst>
            <pc:docMk/>
            <pc:sldMk cId="1468765109" sldId="3673"/>
            <ac:spMk id="25" creationId="{02685A03-9BD6-73FF-DB75-12465BF56F33}"/>
          </ac:spMkLst>
        </pc:spChg>
        <pc:spChg chg="mod">
          <ac:chgData name="stacksimplify Team" userId="30f9c473cae68561" providerId="LiveId" clId="{44F2EAF6-8EE6-7F48-975A-1D8E4D34FFE0}" dt="2024-08-13T04:35:12.407" v="9155" actId="20577"/>
          <ac:spMkLst>
            <pc:docMk/>
            <pc:sldMk cId="1468765109" sldId="3673"/>
            <ac:spMk id="26" creationId="{A11FFAFC-E41B-566C-0F85-4D708E404A3F}"/>
          </ac:spMkLst>
        </pc:spChg>
        <pc:spChg chg="mod">
          <ac:chgData name="stacksimplify Team" userId="30f9c473cae68561" providerId="LiveId" clId="{44F2EAF6-8EE6-7F48-975A-1D8E4D34FFE0}" dt="2024-08-13T04:35:05.769" v="9129" actId="20577"/>
          <ac:spMkLst>
            <pc:docMk/>
            <pc:sldMk cId="1468765109" sldId="3673"/>
            <ac:spMk id="27" creationId="{87641E92-C3CC-C3B5-35D9-DE5EB2467251}"/>
          </ac:spMkLst>
        </pc:spChg>
        <pc:spChg chg="mod">
          <ac:chgData name="stacksimplify Team" userId="30f9c473cae68561" providerId="LiveId" clId="{44F2EAF6-8EE6-7F48-975A-1D8E4D34FFE0}" dt="2024-08-13T04:31:07.063" v="8906" actId="20577"/>
          <ac:spMkLst>
            <pc:docMk/>
            <pc:sldMk cId="1468765109" sldId="3673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3T04:31:39.437" v="8911" actId="14100"/>
          <ac:picMkLst>
            <pc:docMk/>
            <pc:sldMk cId="1468765109" sldId="3673"/>
            <ac:picMk id="3" creationId="{4377C8AF-E888-2740-15A7-DDBFECEF7A44}"/>
          </ac:picMkLst>
        </pc:picChg>
        <pc:picChg chg="del">
          <ac:chgData name="stacksimplify Team" userId="30f9c473cae68561" providerId="LiveId" clId="{44F2EAF6-8EE6-7F48-975A-1D8E4D34FFE0}" dt="2024-08-13T04:31:09.909" v="8907" actId="478"/>
          <ac:picMkLst>
            <pc:docMk/>
            <pc:sldMk cId="1468765109" sldId="3673"/>
            <ac:picMk id="5" creationId="{DDA9362E-9EF1-F502-5F9F-3E1946E4D224}"/>
          </ac:picMkLst>
        </pc:picChg>
      </pc:sldChg>
      <pc:sldChg chg="delSp modSp add mod modAnim">
        <pc:chgData name="stacksimplify Team" userId="30f9c473cae68561" providerId="LiveId" clId="{44F2EAF6-8EE6-7F48-975A-1D8E4D34FFE0}" dt="2024-08-28T08:10:55.471" v="21049"/>
        <pc:sldMkLst>
          <pc:docMk/>
          <pc:sldMk cId="285890857" sldId="3674"/>
        </pc:sldMkLst>
        <pc:spChg chg="del">
          <ac:chgData name="stacksimplify Team" userId="30f9c473cae68561" providerId="LiveId" clId="{44F2EAF6-8EE6-7F48-975A-1D8E4D34FFE0}" dt="2024-08-13T04:35:44.997" v="9157" actId="478"/>
          <ac:spMkLst>
            <pc:docMk/>
            <pc:sldMk cId="285890857" sldId="3674"/>
            <ac:spMk id="6" creationId="{A7DB38DC-3579-80E0-3AC2-A31BE2B9829C}"/>
          </ac:spMkLst>
        </pc:spChg>
        <pc:spChg chg="del">
          <ac:chgData name="stacksimplify Team" userId="30f9c473cae68561" providerId="LiveId" clId="{44F2EAF6-8EE6-7F48-975A-1D8E4D34FFE0}" dt="2024-08-13T04:35:44.997" v="9157" actId="478"/>
          <ac:spMkLst>
            <pc:docMk/>
            <pc:sldMk cId="285890857" sldId="3674"/>
            <ac:spMk id="7" creationId="{173A53B2-4D39-11F1-29DA-2930D607BC48}"/>
          </ac:spMkLst>
        </pc:spChg>
        <pc:spChg chg="mod">
          <ac:chgData name="stacksimplify Team" userId="30f9c473cae68561" providerId="LiveId" clId="{44F2EAF6-8EE6-7F48-975A-1D8E4D34FFE0}" dt="2024-08-13T04:39:29.971" v="9327" actId="207"/>
          <ac:spMkLst>
            <pc:docMk/>
            <pc:sldMk cId="285890857" sldId="3674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04:36:04.587" v="9167" actId="20577"/>
          <ac:spMkLst>
            <pc:docMk/>
            <pc:sldMk cId="285890857" sldId="3674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3T11:10:06.229" v="13401" actId="255"/>
          <ac:spMkLst>
            <pc:docMk/>
            <pc:sldMk cId="285890857" sldId="3674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3T04:36:41.693" v="9221" actId="20577"/>
          <ac:spMkLst>
            <pc:docMk/>
            <pc:sldMk cId="285890857" sldId="3674"/>
            <ac:spMk id="18" creationId="{8DFA620C-A1EC-1C5F-04DD-3F57D7C2FAED}"/>
          </ac:spMkLst>
        </pc:spChg>
        <pc:spChg chg="del">
          <ac:chgData name="stacksimplify Team" userId="30f9c473cae68561" providerId="LiveId" clId="{44F2EAF6-8EE6-7F48-975A-1D8E4D34FFE0}" dt="2024-08-13T04:35:58.945" v="9159" actId="478"/>
          <ac:spMkLst>
            <pc:docMk/>
            <pc:sldMk cId="285890857" sldId="3674"/>
            <ac:spMk id="20" creationId="{C2A6656D-5B84-7891-CE08-FB32240ACCB6}"/>
          </ac:spMkLst>
        </pc:spChg>
        <pc:spChg chg="del">
          <ac:chgData name="stacksimplify Team" userId="30f9c473cae68561" providerId="LiveId" clId="{44F2EAF6-8EE6-7F48-975A-1D8E4D34FFE0}" dt="2024-08-13T04:35:58.945" v="9159" actId="478"/>
          <ac:spMkLst>
            <pc:docMk/>
            <pc:sldMk cId="285890857" sldId="3674"/>
            <ac:spMk id="21" creationId="{5E61C29E-96FF-5A1C-ABBF-217A791709C8}"/>
          </ac:spMkLst>
        </pc:spChg>
        <pc:spChg chg="del">
          <ac:chgData name="stacksimplify Team" userId="30f9c473cae68561" providerId="LiveId" clId="{44F2EAF6-8EE6-7F48-975A-1D8E4D34FFE0}" dt="2024-08-13T04:35:58.945" v="9159" actId="478"/>
          <ac:spMkLst>
            <pc:docMk/>
            <pc:sldMk cId="285890857" sldId="3674"/>
            <ac:spMk id="22" creationId="{BDDD463F-0D9A-E5E6-1B72-5B15544D5B6E}"/>
          </ac:spMkLst>
        </pc:spChg>
        <pc:spChg chg="del">
          <ac:chgData name="stacksimplify Team" userId="30f9c473cae68561" providerId="LiveId" clId="{44F2EAF6-8EE6-7F48-975A-1D8E4D34FFE0}" dt="2024-08-13T04:35:58.945" v="9159" actId="478"/>
          <ac:spMkLst>
            <pc:docMk/>
            <pc:sldMk cId="285890857" sldId="3674"/>
            <ac:spMk id="23" creationId="{C867E468-66E3-596F-1BFB-77AFC3235E4F}"/>
          </ac:spMkLst>
        </pc:spChg>
        <pc:spChg chg="del">
          <ac:chgData name="stacksimplify Team" userId="30f9c473cae68561" providerId="LiveId" clId="{44F2EAF6-8EE6-7F48-975A-1D8E4D34FFE0}" dt="2024-08-13T04:35:58.945" v="9159" actId="478"/>
          <ac:spMkLst>
            <pc:docMk/>
            <pc:sldMk cId="285890857" sldId="3674"/>
            <ac:spMk id="24" creationId="{FFB7B3C6-9788-D027-6BF8-33C6FCE56FC2}"/>
          </ac:spMkLst>
        </pc:spChg>
        <pc:spChg chg="del">
          <ac:chgData name="stacksimplify Team" userId="30f9c473cae68561" providerId="LiveId" clId="{44F2EAF6-8EE6-7F48-975A-1D8E4D34FFE0}" dt="2024-08-13T04:35:58.945" v="9159" actId="478"/>
          <ac:spMkLst>
            <pc:docMk/>
            <pc:sldMk cId="285890857" sldId="3674"/>
            <ac:spMk id="25" creationId="{02685A03-9BD6-73FF-DB75-12465BF56F33}"/>
          </ac:spMkLst>
        </pc:spChg>
        <pc:spChg chg="del">
          <ac:chgData name="stacksimplify Team" userId="30f9c473cae68561" providerId="LiveId" clId="{44F2EAF6-8EE6-7F48-975A-1D8E4D34FFE0}" dt="2024-08-13T04:35:58.945" v="9159" actId="478"/>
          <ac:spMkLst>
            <pc:docMk/>
            <pc:sldMk cId="285890857" sldId="3674"/>
            <ac:spMk id="26" creationId="{A11FFAFC-E41B-566C-0F85-4D708E404A3F}"/>
          </ac:spMkLst>
        </pc:spChg>
        <pc:spChg chg="del">
          <ac:chgData name="stacksimplify Team" userId="30f9c473cae68561" providerId="LiveId" clId="{44F2EAF6-8EE6-7F48-975A-1D8E4D34FFE0}" dt="2024-08-13T04:35:58.945" v="9159" actId="478"/>
          <ac:spMkLst>
            <pc:docMk/>
            <pc:sldMk cId="285890857" sldId="3674"/>
            <ac:spMk id="27" creationId="{87641E92-C3CC-C3B5-35D9-DE5EB2467251}"/>
          </ac:spMkLst>
        </pc:spChg>
      </pc:sldChg>
      <pc:sldChg chg="addSp delSp modSp add mod modAnim">
        <pc:chgData name="stacksimplify Team" userId="30f9c473cae68561" providerId="LiveId" clId="{44F2EAF6-8EE6-7F48-975A-1D8E4D34FFE0}" dt="2024-08-13T10:39:25.460" v="12646" actId="255"/>
        <pc:sldMkLst>
          <pc:docMk/>
          <pc:sldMk cId="569234414" sldId="3675"/>
        </pc:sldMkLst>
        <pc:spChg chg="mod">
          <ac:chgData name="stacksimplify Team" userId="30f9c473cae68561" providerId="LiveId" clId="{44F2EAF6-8EE6-7F48-975A-1D8E4D34FFE0}" dt="2024-08-13T10:39:25.460" v="12646" actId="255"/>
          <ac:spMkLst>
            <pc:docMk/>
            <pc:sldMk cId="569234414" sldId="3675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8-13T04:51:54.552" v="9468" actId="14100"/>
          <ac:spMkLst>
            <pc:docMk/>
            <pc:sldMk cId="569234414" sldId="3675"/>
            <ac:spMk id="5" creationId="{09D45B26-3E14-39D0-C1ED-03AC6376A3A1}"/>
          </ac:spMkLst>
        </pc:spChg>
        <pc:spChg chg="mod">
          <ac:chgData name="stacksimplify Team" userId="30f9c473cae68561" providerId="LiveId" clId="{44F2EAF6-8EE6-7F48-975A-1D8E4D34FFE0}" dt="2024-08-13T04:42:30.283" v="9392" actId="14100"/>
          <ac:spMkLst>
            <pc:docMk/>
            <pc:sldMk cId="569234414" sldId="3675"/>
            <ac:spMk id="8" creationId="{85200A71-D781-14BB-9F28-AE03DEEB8102}"/>
          </ac:spMkLst>
        </pc:spChg>
        <pc:spChg chg="mod">
          <ac:chgData name="stacksimplify Team" userId="30f9c473cae68561" providerId="LiveId" clId="{44F2EAF6-8EE6-7F48-975A-1D8E4D34FFE0}" dt="2024-08-13T04:48:15.274" v="9448" actId="14100"/>
          <ac:spMkLst>
            <pc:docMk/>
            <pc:sldMk cId="569234414" sldId="3675"/>
            <ac:spMk id="11" creationId="{7BF83B76-FA51-A9B3-59A2-8D3C3816C0E4}"/>
          </ac:spMkLst>
        </pc:spChg>
        <pc:spChg chg="mod">
          <ac:chgData name="stacksimplify Team" userId="30f9c473cae68561" providerId="LiveId" clId="{44F2EAF6-8EE6-7F48-975A-1D8E4D34FFE0}" dt="2024-08-13T04:51:24.823" v="9466" actId="14100"/>
          <ac:spMkLst>
            <pc:docMk/>
            <pc:sldMk cId="569234414" sldId="3675"/>
            <ac:spMk id="12" creationId="{AE26CEBB-44F3-A3F3-0F59-09EE59DDFE5E}"/>
          </ac:spMkLst>
        </pc:spChg>
        <pc:spChg chg="add mod">
          <ac:chgData name="stacksimplify Team" userId="30f9c473cae68561" providerId="LiveId" clId="{44F2EAF6-8EE6-7F48-975A-1D8E4D34FFE0}" dt="2024-08-13T04:56:05.297" v="9513" actId="1035"/>
          <ac:spMkLst>
            <pc:docMk/>
            <pc:sldMk cId="569234414" sldId="3675"/>
            <ac:spMk id="13" creationId="{F92BB0FC-C7BC-4ACF-56AF-2ED551C2C334}"/>
          </ac:spMkLst>
        </pc:spChg>
        <pc:spChg chg="mod">
          <ac:chgData name="stacksimplify Team" userId="30f9c473cae68561" providerId="LiveId" clId="{44F2EAF6-8EE6-7F48-975A-1D8E4D34FFE0}" dt="2024-08-13T04:58:10.985" v="9577" actId="113"/>
          <ac:spMkLst>
            <pc:docMk/>
            <pc:sldMk cId="569234414" sldId="3675"/>
            <ac:spMk id="16" creationId="{A4E1081F-EE8F-7AD8-5F4F-479CF1F11EA4}"/>
          </ac:spMkLst>
        </pc:spChg>
        <pc:spChg chg="mod">
          <ac:chgData name="stacksimplify Team" userId="30f9c473cae68561" providerId="LiveId" clId="{44F2EAF6-8EE6-7F48-975A-1D8E4D34FFE0}" dt="2024-08-13T04:47:56.804" v="9445" actId="14100"/>
          <ac:spMkLst>
            <pc:docMk/>
            <pc:sldMk cId="569234414" sldId="3675"/>
            <ac:spMk id="18" creationId="{CA8FDB74-9194-9C39-5122-2641D8771780}"/>
          </ac:spMkLst>
        </pc:spChg>
        <pc:spChg chg="mod">
          <ac:chgData name="stacksimplify Team" userId="30f9c473cae68561" providerId="LiveId" clId="{44F2EAF6-8EE6-7F48-975A-1D8E4D34FFE0}" dt="2024-08-13T04:48:09.540" v="9447" actId="14100"/>
          <ac:spMkLst>
            <pc:docMk/>
            <pc:sldMk cId="569234414" sldId="3675"/>
            <ac:spMk id="21" creationId="{7EC81087-2C59-3CD9-BE87-38EF0336FE8A}"/>
          </ac:spMkLst>
        </pc:spChg>
        <pc:spChg chg="mod">
          <ac:chgData name="stacksimplify Team" userId="30f9c473cae68561" providerId="LiveId" clId="{44F2EAF6-8EE6-7F48-975A-1D8E4D34FFE0}" dt="2024-08-13T04:45:43.174" v="9444" actId="1076"/>
          <ac:spMkLst>
            <pc:docMk/>
            <pc:sldMk cId="569234414" sldId="3675"/>
            <ac:spMk id="27" creationId="{ACC96CB3-876C-3B67-D776-0B27A6E46CCE}"/>
          </ac:spMkLst>
        </pc:spChg>
        <pc:spChg chg="mod">
          <ac:chgData name="stacksimplify Team" userId="30f9c473cae68561" providerId="LiveId" clId="{44F2EAF6-8EE6-7F48-975A-1D8E4D34FFE0}" dt="2024-08-13T04:58:10.985" v="9577" actId="113"/>
          <ac:spMkLst>
            <pc:docMk/>
            <pc:sldMk cId="569234414" sldId="3675"/>
            <ac:spMk id="34" creationId="{F4DD2D67-1104-067F-F38A-759B2A76274E}"/>
          </ac:spMkLst>
        </pc:spChg>
        <pc:spChg chg="mod">
          <ac:chgData name="stacksimplify Team" userId="30f9c473cae68561" providerId="LiveId" clId="{44F2EAF6-8EE6-7F48-975A-1D8E4D34FFE0}" dt="2024-08-13T04:58:10.985" v="9577" actId="113"/>
          <ac:spMkLst>
            <pc:docMk/>
            <pc:sldMk cId="569234414" sldId="3675"/>
            <ac:spMk id="35" creationId="{A99512B5-0F22-FE2D-EAEC-EED02FCD7580}"/>
          </ac:spMkLst>
        </pc:spChg>
        <pc:spChg chg="mod">
          <ac:chgData name="stacksimplify Team" userId="30f9c473cae68561" providerId="LiveId" clId="{44F2EAF6-8EE6-7F48-975A-1D8E4D34FFE0}" dt="2024-08-13T04:58:10.985" v="9577" actId="113"/>
          <ac:spMkLst>
            <pc:docMk/>
            <pc:sldMk cId="569234414" sldId="3675"/>
            <ac:spMk id="36" creationId="{87C21FE8-396A-B398-4F37-AE5ACCC471C4}"/>
          </ac:spMkLst>
        </pc:spChg>
        <pc:spChg chg="mod">
          <ac:chgData name="stacksimplify Team" userId="30f9c473cae68561" providerId="LiveId" clId="{44F2EAF6-8EE6-7F48-975A-1D8E4D34FFE0}" dt="2024-08-13T05:00:05.732" v="9595" actId="20577"/>
          <ac:spMkLst>
            <pc:docMk/>
            <pc:sldMk cId="569234414" sldId="3675"/>
            <ac:spMk id="38" creationId="{DEC4DCE4-0588-8D35-724B-DD43AD5554CD}"/>
          </ac:spMkLst>
        </pc:spChg>
        <pc:spChg chg="add mod">
          <ac:chgData name="stacksimplify Team" userId="30f9c473cae68561" providerId="LiveId" clId="{44F2EAF6-8EE6-7F48-975A-1D8E4D34FFE0}" dt="2024-08-13T04:56:05.297" v="9513" actId="1035"/>
          <ac:spMkLst>
            <pc:docMk/>
            <pc:sldMk cId="569234414" sldId="3675"/>
            <ac:spMk id="42" creationId="{ABDF17A9-5E7C-EA70-FFEB-D935D942A08F}"/>
          </ac:spMkLst>
        </pc:spChg>
        <pc:spChg chg="del">
          <ac:chgData name="stacksimplify Team" userId="30f9c473cae68561" providerId="LiveId" clId="{44F2EAF6-8EE6-7F48-975A-1D8E4D34FFE0}" dt="2024-08-13T04:40:37.693" v="9367" actId="478"/>
          <ac:spMkLst>
            <pc:docMk/>
            <pc:sldMk cId="569234414" sldId="3675"/>
            <ac:spMk id="52" creationId="{23AF6558-93F9-534B-A503-B9440D21F381}"/>
          </ac:spMkLst>
        </pc:spChg>
        <pc:spChg chg="del">
          <ac:chgData name="stacksimplify Team" userId="30f9c473cae68561" providerId="LiveId" clId="{44F2EAF6-8EE6-7F48-975A-1D8E4D34FFE0}" dt="2024-08-13T04:40:39.915" v="9368" actId="478"/>
          <ac:spMkLst>
            <pc:docMk/>
            <pc:sldMk cId="569234414" sldId="3675"/>
            <ac:spMk id="53" creationId="{61173234-025D-D322-19C3-FD7B8C0CD783}"/>
          </ac:spMkLst>
        </pc:spChg>
        <pc:spChg chg="del">
          <ac:chgData name="stacksimplify Team" userId="30f9c473cae68561" providerId="LiveId" clId="{44F2EAF6-8EE6-7F48-975A-1D8E4D34FFE0}" dt="2024-08-13T04:42:22.261" v="9391" actId="478"/>
          <ac:spMkLst>
            <pc:docMk/>
            <pc:sldMk cId="569234414" sldId="3675"/>
            <ac:spMk id="60" creationId="{B18B82F0-6C44-88CA-3496-FB5845CF587B}"/>
          </ac:spMkLst>
        </pc:spChg>
        <pc:spChg chg="add mod">
          <ac:chgData name="stacksimplify Team" userId="30f9c473cae68561" providerId="LiveId" clId="{44F2EAF6-8EE6-7F48-975A-1D8E4D34FFE0}" dt="2024-08-13T04:57:09.045" v="9539" actId="20577"/>
          <ac:spMkLst>
            <pc:docMk/>
            <pc:sldMk cId="569234414" sldId="3675"/>
            <ac:spMk id="76" creationId="{C368B35A-A550-8A65-D937-22E833D1F87E}"/>
          </ac:spMkLst>
        </pc:spChg>
        <pc:spChg chg="add mod">
          <ac:chgData name="stacksimplify Team" userId="30f9c473cae68561" providerId="LiveId" clId="{44F2EAF6-8EE6-7F48-975A-1D8E4D34FFE0}" dt="2024-08-13T04:57:20.004" v="9547" actId="20577"/>
          <ac:spMkLst>
            <pc:docMk/>
            <pc:sldMk cId="569234414" sldId="3675"/>
            <ac:spMk id="77" creationId="{72351CCA-77B3-F6B8-4FDB-FFA81D0269DF}"/>
          </ac:spMkLst>
        </pc:spChg>
        <pc:spChg chg="add mod">
          <ac:chgData name="stacksimplify Team" userId="30f9c473cae68561" providerId="LiveId" clId="{44F2EAF6-8EE6-7F48-975A-1D8E4D34FFE0}" dt="2024-08-13T05:01:56.774" v="9602" actId="1076"/>
          <ac:spMkLst>
            <pc:docMk/>
            <pc:sldMk cId="569234414" sldId="3675"/>
            <ac:spMk id="84" creationId="{83682BB2-C5B1-6391-ECEA-3DDB4338FC5D}"/>
          </ac:spMkLst>
        </pc:spChg>
        <pc:spChg chg="del">
          <ac:chgData name="stacksimplify Team" userId="30f9c473cae68561" providerId="LiveId" clId="{44F2EAF6-8EE6-7F48-975A-1D8E4D34FFE0}" dt="2024-08-13T04:40:42.751" v="9369" actId="478"/>
          <ac:spMkLst>
            <pc:docMk/>
            <pc:sldMk cId="569234414" sldId="3675"/>
            <ac:spMk id="124" creationId="{1C3D7C78-2F89-7894-E45F-B8CC98D40BDD}"/>
          </ac:spMkLst>
        </pc:spChg>
        <pc:spChg chg="del">
          <ac:chgData name="stacksimplify Team" userId="30f9c473cae68561" providerId="LiveId" clId="{44F2EAF6-8EE6-7F48-975A-1D8E4D34FFE0}" dt="2024-08-13T04:40:46.268" v="9370" actId="478"/>
          <ac:spMkLst>
            <pc:docMk/>
            <pc:sldMk cId="569234414" sldId="3675"/>
            <ac:spMk id="125" creationId="{C0144EA6-483B-ABE5-93C2-A82F6BAD0BC1}"/>
          </ac:spMkLst>
        </pc:spChg>
        <pc:spChg chg="del">
          <ac:chgData name="stacksimplify Team" userId="30f9c473cae68561" providerId="LiveId" clId="{44F2EAF6-8EE6-7F48-975A-1D8E4D34FFE0}" dt="2024-08-13T04:41:11.989" v="9376" actId="478"/>
          <ac:spMkLst>
            <pc:docMk/>
            <pc:sldMk cId="569234414" sldId="3675"/>
            <ac:spMk id="126" creationId="{2F557039-88E2-24C6-0900-8DAEFAE007BC}"/>
          </ac:spMkLst>
        </pc:spChg>
        <pc:spChg chg="del">
          <ac:chgData name="stacksimplify Team" userId="30f9c473cae68561" providerId="LiveId" clId="{44F2EAF6-8EE6-7F48-975A-1D8E4D34FFE0}" dt="2024-08-13T04:41:08.453" v="9373" actId="478"/>
          <ac:spMkLst>
            <pc:docMk/>
            <pc:sldMk cId="569234414" sldId="3675"/>
            <ac:spMk id="127" creationId="{E343FC20-3856-1EDD-B355-C50C005F2FB5}"/>
          </ac:spMkLst>
        </pc:spChg>
        <pc:spChg chg="del">
          <ac:chgData name="stacksimplify Team" userId="30f9c473cae68561" providerId="LiveId" clId="{44F2EAF6-8EE6-7F48-975A-1D8E4D34FFE0}" dt="2024-08-13T04:41:13.075" v="9377" actId="478"/>
          <ac:spMkLst>
            <pc:docMk/>
            <pc:sldMk cId="569234414" sldId="3675"/>
            <ac:spMk id="130" creationId="{806D2093-FA11-2E9A-0968-356B4CF37B3E}"/>
          </ac:spMkLst>
        </pc:spChg>
        <pc:spChg chg="del">
          <ac:chgData name="stacksimplify Team" userId="30f9c473cae68561" providerId="LiveId" clId="{44F2EAF6-8EE6-7F48-975A-1D8E4D34FFE0}" dt="2024-08-13T04:41:09.883" v="9374" actId="478"/>
          <ac:spMkLst>
            <pc:docMk/>
            <pc:sldMk cId="569234414" sldId="3675"/>
            <ac:spMk id="131" creationId="{BE1B1B0E-8805-1B30-F362-6F27088652C4}"/>
          </ac:spMkLst>
        </pc:spChg>
        <pc:spChg chg="del">
          <ac:chgData name="stacksimplify Team" userId="30f9c473cae68561" providerId="LiveId" clId="{44F2EAF6-8EE6-7F48-975A-1D8E4D34FFE0}" dt="2024-08-13T04:41:11.286" v="9375" actId="478"/>
          <ac:spMkLst>
            <pc:docMk/>
            <pc:sldMk cId="569234414" sldId="3675"/>
            <ac:spMk id="133" creationId="{98ED8C24-0172-5367-CE2B-C5F0BA5219AE}"/>
          </ac:spMkLst>
        </pc:spChg>
        <pc:spChg chg="del">
          <ac:chgData name="stacksimplify Team" userId="30f9c473cae68561" providerId="LiveId" clId="{44F2EAF6-8EE6-7F48-975A-1D8E4D34FFE0}" dt="2024-08-13T04:42:00.786" v="9379" actId="478"/>
          <ac:spMkLst>
            <pc:docMk/>
            <pc:sldMk cId="569234414" sldId="3675"/>
            <ac:spMk id="134" creationId="{D6C9BFBF-6DF7-4D8D-10D5-5166C6BB9595}"/>
          </ac:spMkLst>
        </pc:spChg>
        <pc:spChg chg="del">
          <ac:chgData name="stacksimplify Team" userId="30f9c473cae68561" providerId="LiveId" clId="{44F2EAF6-8EE6-7F48-975A-1D8E4D34FFE0}" dt="2024-08-13T04:42:09.953" v="9384" actId="478"/>
          <ac:spMkLst>
            <pc:docMk/>
            <pc:sldMk cId="569234414" sldId="3675"/>
            <ac:spMk id="135" creationId="{8CF624E9-8133-9A02-AC17-056306999517}"/>
          </ac:spMkLst>
        </pc:spChg>
        <pc:spChg chg="del">
          <ac:chgData name="stacksimplify Team" userId="30f9c473cae68561" providerId="LiveId" clId="{44F2EAF6-8EE6-7F48-975A-1D8E4D34FFE0}" dt="2024-08-13T04:42:04.070" v="9381" actId="478"/>
          <ac:spMkLst>
            <pc:docMk/>
            <pc:sldMk cId="569234414" sldId="3675"/>
            <ac:spMk id="138" creationId="{16E695B4-BFD6-C9B0-CC53-2ABCE71FB327}"/>
          </ac:spMkLst>
        </pc:spChg>
        <pc:spChg chg="del">
          <ac:chgData name="stacksimplify Team" userId="30f9c473cae68561" providerId="LiveId" clId="{44F2EAF6-8EE6-7F48-975A-1D8E4D34FFE0}" dt="2024-08-13T04:42:08.097" v="9383" actId="478"/>
          <ac:spMkLst>
            <pc:docMk/>
            <pc:sldMk cId="569234414" sldId="3675"/>
            <ac:spMk id="140" creationId="{642D9F74-44E8-C6DE-0A29-10DFED23ED20}"/>
          </ac:spMkLst>
        </pc:spChg>
        <pc:spChg chg="del">
          <ac:chgData name="stacksimplify Team" userId="30f9c473cae68561" providerId="LiveId" clId="{44F2EAF6-8EE6-7F48-975A-1D8E4D34FFE0}" dt="2024-08-13T04:42:01.819" v="9380" actId="478"/>
          <ac:spMkLst>
            <pc:docMk/>
            <pc:sldMk cId="569234414" sldId="3675"/>
            <ac:spMk id="141" creationId="{5BBB6EF9-364C-8F24-E3A8-FC047F23007E}"/>
          </ac:spMkLst>
        </pc:spChg>
        <pc:spChg chg="del">
          <ac:chgData name="stacksimplify Team" userId="30f9c473cae68561" providerId="LiveId" clId="{44F2EAF6-8EE6-7F48-975A-1D8E4D34FFE0}" dt="2024-08-13T04:42:18.615" v="9388" actId="478"/>
          <ac:spMkLst>
            <pc:docMk/>
            <pc:sldMk cId="569234414" sldId="3675"/>
            <ac:spMk id="142" creationId="{3355DE96-06D8-AC77-C23A-9B7D4BBF23B5}"/>
          </ac:spMkLst>
        </pc:spChg>
        <pc:spChg chg="del">
          <ac:chgData name="stacksimplify Team" userId="30f9c473cae68561" providerId="LiveId" clId="{44F2EAF6-8EE6-7F48-975A-1D8E4D34FFE0}" dt="2024-08-13T04:42:14.486" v="9385" actId="478"/>
          <ac:spMkLst>
            <pc:docMk/>
            <pc:sldMk cId="569234414" sldId="3675"/>
            <ac:spMk id="145" creationId="{91FC01BC-1227-360A-703C-6BD55297F615}"/>
          </ac:spMkLst>
        </pc:spChg>
        <pc:spChg chg="del">
          <ac:chgData name="stacksimplify Team" userId="30f9c473cae68561" providerId="LiveId" clId="{44F2EAF6-8EE6-7F48-975A-1D8E4D34FFE0}" dt="2024-08-13T04:42:16.736" v="9386" actId="478"/>
          <ac:spMkLst>
            <pc:docMk/>
            <pc:sldMk cId="569234414" sldId="3675"/>
            <ac:spMk id="147" creationId="{02FDE0DC-F9CF-5E9E-CE15-409A2395FAE2}"/>
          </ac:spMkLst>
        </pc:spChg>
        <pc:picChg chg="add del mod">
          <ac:chgData name="stacksimplify Team" userId="30f9c473cae68561" providerId="LiveId" clId="{44F2EAF6-8EE6-7F48-975A-1D8E4D34FFE0}" dt="2024-08-13T04:44:26.284" v="9430" actId="478"/>
          <ac:picMkLst>
            <pc:docMk/>
            <pc:sldMk cId="569234414" sldId="3675"/>
            <ac:picMk id="9" creationId="{A2D89241-7B96-F91D-E089-32BD4A237DAE}"/>
          </ac:picMkLst>
        </pc:picChg>
        <pc:picChg chg="add mod">
          <ac:chgData name="stacksimplify Team" userId="30f9c473cae68561" providerId="LiveId" clId="{44F2EAF6-8EE6-7F48-975A-1D8E4D34FFE0}" dt="2024-08-13T04:56:05.297" v="9513" actId="1035"/>
          <ac:picMkLst>
            <pc:docMk/>
            <pc:sldMk cId="569234414" sldId="3675"/>
            <ac:picMk id="41" creationId="{30291034-1CE7-7405-FEDA-8D11755450BF}"/>
          </ac:picMkLst>
        </pc:picChg>
        <pc:picChg chg="add del mod">
          <ac:chgData name="stacksimplify Team" userId="30f9c473cae68561" providerId="LiveId" clId="{44F2EAF6-8EE6-7F48-975A-1D8E4D34FFE0}" dt="2024-08-13T04:49:41.539" v="9463" actId="478"/>
          <ac:picMkLst>
            <pc:docMk/>
            <pc:sldMk cId="569234414" sldId="3675"/>
            <ac:picMk id="44" creationId="{142FB647-7989-41E8-1FD1-B6DE806A17B5}"/>
          </ac:picMkLst>
        </pc:picChg>
        <pc:picChg chg="add mod">
          <ac:chgData name="stacksimplify Team" userId="30f9c473cae68561" providerId="LiveId" clId="{44F2EAF6-8EE6-7F48-975A-1D8E4D34FFE0}" dt="2024-08-13T04:54:02.637" v="9488" actId="1076"/>
          <ac:picMkLst>
            <pc:docMk/>
            <pc:sldMk cId="569234414" sldId="3675"/>
            <ac:picMk id="45" creationId="{330C5525-3D33-17EC-8CE5-6311F25608F5}"/>
          </ac:picMkLst>
        </pc:picChg>
        <pc:picChg chg="add mod">
          <ac:chgData name="stacksimplify Team" userId="30f9c473cae68561" providerId="LiveId" clId="{44F2EAF6-8EE6-7F48-975A-1D8E4D34FFE0}" dt="2024-08-13T04:54:09.084" v="9490" actId="1076"/>
          <ac:picMkLst>
            <pc:docMk/>
            <pc:sldMk cId="569234414" sldId="3675"/>
            <ac:picMk id="46" creationId="{DF90EA72-2BD7-28A6-D967-33010C52DE3F}"/>
          </ac:picMkLst>
        </pc:picChg>
        <pc:picChg chg="add mod">
          <ac:chgData name="stacksimplify Team" userId="30f9c473cae68561" providerId="LiveId" clId="{44F2EAF6-8EE6-7F48-975A-1D8E4D34FFE0}" dt="2024-08-13T04:54:05.185" v="9489" actId="1076"/>
          <ac:picMkLst>
            <pc:docMk/>
            <pc:sldMk cId="569234414" sldId="3675"/>
            <ac:picMk id="47" creationId="{48D96EFE-EE88-8F62-DF76-F1C987B63973}"/>
          </ac:picMkLst>
        </pc:picChg>
        <pc:picChg chg="del">
          <ac:chgData name="stacksimplify Team" userId="30f9c473cae68561" providerId="LiveId" clId="{44F2EAF6-8EE6-7F48-975A-1D8E4D34FFE0}" dt="2024-08-13T04:40:48.664" v="9371" actId="478"/>
          <ac:picMkLst>
            <pc:docMk/>
            <pc:sldMk cId="569234414" sldId="3675"/>
            <ac:picMk id="128" creationId="{AE6D2965-6CD8-7909-D21E-B893B4F4A62F}"/>
          </ac:picMkLst>
        </pc:picChg>
        <pc:picChg chg="del">
          <ac:chgData name="stacksimplify Team" userId="30f9c473cae68561" providerId="LiveId" clId="{44F2EAF6-8EE6-7F48-975A-1D8E4D34FFE0}" dt="2024-08-13T04:42:04.909" v="9382" actId="478"/>
          <ac:picMkLst>
            <pc:docMk/>
            <pc:sldMk cId="569234414" sldId="3675"/>
            <ac:picMk id="139" creationId="{6695CAC5-2955-C00F-4888-451139322DE9}"/>
          </ac:picMkLst>
        </pc:picChg>
        <pc:picChg chg="del">
          <ac:chgData name="stacksimplify Team" userId="30f9c473cae68561" providerId="LiveId" clId="{44F2EAF6-8EE6-7F48-975A-1D8E4D34FFE0}" dt="2024-08-13T04:42:17.382" v="9387" actId="478"/>
          <ac:picMkLst>
            <pc:docMk/>
            <pc:sldMk cId="569234414" sldId="3675"/>
            <ac:picMk id="146" creationId="{3590E6E9-D8AE-0B83-6C7C-262414D6FC16}"/>
          </ac:picMkLst>
        </pc:picChg>
        <pc:cxnChg chg="del mod">
          <ac:chgData name="stacksimplify Team" userId="30f9c473cae68561" providerId="LiveId" clId="{44F2EAF6-8EE6-7F48-975A-1D8E4D34FFE0}" dt="2024-08-13T04:41:15.413" v="9378" actId="478"/>
          <ac:cxnSpMkLst>
            <pc:docMk/>
            <pc:sldMk cId="569234414" sldId="3675"/>
            <ac:cxnSpMk id="43" creationId="{85D803EB-B494-C0DC-713C-1F9A38F1AC66}"/>
          </ac:cxnSpMkLst>
        </pc:cxnChg>
        <pc:cxnChg chg="add mod">
          <ac:chgData name="stacksimplify Team" userId="30f9c473cae68561" providerId="LiveId" clId="{44F2EAF6-8EE6-7F48-975A-1D8E4D34FFE0}" dt="2024-08-13T04:54:09.084" v="9490" actId="1076"/>
          <ac:cxnSpMkLst>
            <pc:docMk/>
            <pc:sldMk cId="569234414" sldId="3675"/>
            <ac:cxnSpMk id="48" creationId="{3CCAE611-C34F-663C-BEB6-3E866FEC2852}"/>
          </ac:cxnSpMkLst>
        </pc:cxnChg>
        <pc:cxnChg chg="del">
          <ac:chgData name="stacksimplify Team" userId="30f9c473cae68561" providerId="LiveId" clId="{44F2EAF6-8EE6-7F48-975A-1D8E4D34FFE0}" dt="2024-08-13T04:40:34.804" v="9366" actId="478"/>
          <ac:cxnSpMkLst>
            <pc:docMk/>
            <pc:sldMk cId="569234414" sldId="3675"/>
            <ac:cxnSpMk id="49" creationId="{9C45AC6A-66C7-E183-BB6F-D08A3DF5D27E}"/>
          </ac:cxnSpMkLst>
        </pc:cxnChg>
        <pc:cxnChg chg="add mod">
          <ac:chgData name="stacksimplify Team" userId="30f9c473cae68561" providerId="LiveId" clId="{44F2EAF6-8EE6-7F48-975A-1D8E4D34FFE0}" dt="2024-08-13T04:55:38.368" v="9499" actId="692"/>
          <ac:cxnSpMkLst>
            <pc:docMk/>
            <pc:sldMk cId="569234414" sldId="3675"/>
            <ac:cxnSpMk id="56" creationId="{F18612D8-FBE6-66A4-A89B-2F6497D67154}"/>
          </ac:cxnSpMkLst>
        </pc:cxnChg>
        <pc:cxnChg chg="add mod">
          <ac:chgData name="stacksimplify Team" userId="30f9c473cae68561" providerId="LiveId" clId="{44F2EAF6-8EE6-7F48-975A-1D8E4D34FFE0}" dt="2024-08-13T04:55:02.468" v="9492" actId="692"/>
          <ac:cxnSpMkLst>
            <pc:docMk/>
            <pc:sldMk cId="569234414" sldId="3675"/>
            <ac:cxnSpMk id="63" creationId="{FE1C7011-F3A1-46B7-EA31-311F413B7B10}"/>
          </ac:cxnSpMkLst>
        </pc:cxnChg>
        <pc:cxnChg chg="add mod">
          <ac:chgData name="stacksimplify Team" userId="30f9c473cae68561" providerId="LiveId" clId="{44F2EAF6-8EE6-7F48-975A-1D8E4D34FFE0}" dt="2024-08-13T04:56:13.092" v="9515" actId="692"/>
          <ac:cxnSpMkLst>
            <pc:docMk/>
            <pc:sldMk cId="569234414" sldId="3675"/>
            <ac:cxnSpMk id="75" creationId="{F487031A-A0CC-BF8A-1D7E-389F1F0378D5}"/>
          </ac:cxnSpMkLst>
        </pc:cxnChg>
        <pc:cxnChg chg="mod">
          <ac:chgData name="stacksimplify Team" userId="30f9c473cae68561" providerId="LiveId" clId="{44F2EAF6-8EE6-7F48-975A-1D8E4D34FFE0}" dt="2024-08-13T04:58:18.800" v="9578" actId="14100"/>
          <ac:cxnSpMkLst>
            <pc:docMk/>
            <pc:sldMk cId="569234414" sldId="3675"/>
            <ac:cxnSpMk id="85" creationId="{6088ACED-A8A9-0215-F441-B7FD507D3C4D}"/>
          </ac:cxnSpMkLst>
        </pc:cxnChg>
        <pc:cxnChg chg="del mod">
          <ac:chgData name="stacksimplify Team" userId="30f9c473cae68561" providerId="LiveId" clId="{44F2EAF6-8EE6-7F48-975A-1D8E4D34FFE0}" dt="2024-08-13T04:42:20.816" v="9390" actId="478"/>
          <ac:cxnSpMkLst>
            <pc:docMk/>
            <pc:sldMk cId="569234414" sldId="3675"/>
            <ac:cxnSpMk id="155" creationId="{F37AC62C-0FC5-8384-0881-501205DB18D3}"/>
          </ac:cxnSpMkLst>
        </pc:cxnChg>
        <pc:cxnChg chg="del mod">
          <ac:chgData name="stacksimplify Team" userId="30f9c473cae68561" providerId="LiveId" clId="{44F2EAF6-8EE6-7F48-975A-1D8E4D34FFE0}" dt="2024-08-13T04:42:19.964" v="9389" actId="478"/>
          <ac:cxnSpMkLst>
            <pc:docMk/>
            <pc:sldMk cId="569234414" sldId="3675"/>
            <ac:cxnSpMk id="157" creationId="{A39A4B27-AAC1-CAE5-5923-E6E160A49D00}"/>
          </ac:cxnSpMkLst>
        </pc:cxnChg>
      </pc:sldChg>
      <pc:sldChg chg="add del">
        <pc:chgData name="stacksimplify Team" userId="30f9c473cae68561" providerId="LiveId" clId="{44F2EAF6-8EE6-7F48-975A-1D8E4D34FFE0}" dt="2024-08-13T04:59:53.637" v="9589" actId="2696"/>
        <pc:sldMkLst>
          <pc:docMk/>
          <pc:sldMk cId="914109662" sldId="3676"/>
        </pc:sldMkLst>
      </pc:sldChg>
      <pc:sldChg chg="modSp add mod">
        <pc:chgData name="stacksimplify Team" userId="30f9c473cae68561" providerId="LiveId" clId="{44F2EAF6-8EE6-7F48-975A-1D8E4D34FFE0}" dt="2024-08-29T05:06:22.771" v="21161" actId="20577"/>
        <pc:sldMkLst>
          <pc:docMk/>
          <pc:sldMk cId="2937691253" sldId="3676"/>
        </pc:sldMkLst>
        <pc:spChg chg="mod">
          <ac:chgData name="stacksimplify Team" userId="30f9c473cae68561" providerId="LiveId" clId="{44F2EAF6-8EE6-7F48-975A-1D8E4D34FFE0}" dt="2024-08-13T05:09:17.702" v="9735" actId="20577"/>
          <ac:spMkLst>
            <pc:docMk/>
            <pc:sldMk cId="2937691253" sldId="3676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28T23:32:56.179" v="21149" actId="20577"/>
          <ac:spMkLst>
            <pc:docMk/>
            <pc:sldMk cId="2937691253" sldId="3676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29T05:06:22.771" v="21161" actId="20577"/>
          <ac:spMkLst>
            <pc:docMk/>
            <pc:sldMk cId="2937691253" sldId="3676"/>
            <ac:spMk id="12" creationId="{F5738EC9-8EFA-905C-06C9-910FBDB941B5}"/>
          </ac:spMkLst>
        </pc:spChg>
      </pc:sldChg>
      <pc:sldChg chg="modSp new del mod">
        <pc:chgData name="stacksimplify Team" userId="30f9c473cae68561" providerId="LiveId" clId="{44F2EAF6-8EE6-7F48-975A-1D8E4D34FFE0}" dt="2024-08-13T07:11:16.846" v="9808" actId="2696"/>
        <pc:sldMkLst>
          <pc:docMk/>
          <pc:sldMk cId="2756801377" sldId="3677"/>
        </pc:sldMkLst>
        <pc:spChg chg="mod">
          <ac:chgData name="stacksimplify Team" userId="30f9c473cae68561" providerId="LiveId" clId="{44F2EAF6-8EE6-7F48-975A-1D8E4D34FFE0}" dt="2024-08-13T07:10:19.003" v="9802" actId="20577"/>
          <ac:spMkLst>
            <pc:docMk/>
            <pc:sldMk cId="2756801377" sldId="3677"/>
            <ac:spMk id="4" creationId="{93CB2803-1366-EBB0-D301-6DC870EA37A1}"/>
          </ac:spMkLst>
        </pc:spChg>
      </pc:sldChg>
      <pc:sldChg chg="addSp delSp modSp add mod modAnim">
        <pc:chgData name="stacksimplify Team" userId="30f9c473cae68561" providerId="LiveId" clId="{44F2EAF6-8EE6-7F48-975A-1D8E4D34FFE0}" dt="2024-08-13T07:31:05.261" v="10377"/>
        <pc:sldMkLst>
          <pc:docMk/>
          <pc:sldMk cId="918346308" sldId="3678"/>
        </pc:sldMkLst>
        <pc:spChg chg="mod">
          <ac:chgData name="stacksimplify Team" userId="30f9c473cae68561" providerId="LiveId" clId="{44F2EAF6-8EE6-7F48-975A-1D8E4D34FFE0}" dt="2024-08-13T07:11:13.107" v="9807"/>
          <ac:spMkLst>
            <pc:docMk/>
            <pc:sldMk cId="918346308" sldId="3678"/>
            <ac:spMk id="4" creationId="{11130E5A-AF4C-4685-A4C8-0B309699B4C4}"/>
          </ac:spMkLst>
        </pc:spChg>
        <pc:spChg chg="add mod">
          <ac:chgData name="stacksimplify Team" userId="30f9c473cae68561" providerId="LiveId" clId="{44F2EAF6-8EE6-7F48-975A-1D8E4D34FFE0}" dt="2024-08-13T07:29:26.897" v="10344" actId="1036"/>
          <ac:spMkLst>
            <pc:docMk/>
            <pc:sldMk cId="918346308" sldId="3678"/>
            <ac:spMk id="5" creationId="{5ACBFAD1-A4C4-16DC-7690-CBBFBB75D1B4}"/>
          </ac:spMkLst>
        </pc:spChg>
        <pc:spChg chg="mod">
          <ac:chgData name="stacksimplify Team" userId="30f9c473cae68561" providerId="LiveId" clId="{44F2EAF6-8EE6-7F48-975A-1D8E4D34FFE0}" dt="2024-08-13T07:10:59.229" v="9806" actId="1076"/>
          <ac:spMkLst>
            <pc:docMk/>
            <pc:sldMk cId="918346308" sldId="3678"/>
            <ac:spMk id="6" creationId="{D977BEFD-C5F0-E7EC-7238-991B661CA2C0}"/>
          </ac:spMkLst>
        </pc:spChg>
        <pc:spChg chg="add mod">
          <ac:chgData name="stacksimplify Team" userId="30f9c473cae68561" providerId="LiveId" clId="{44F2EAF6-8EE6-7F48-975A-1D8E4D34FFE0}" dt="2024-08-13T07:29:26.897" v="10344" actId="1036"/>
          <ac:spMkLst>
            <pc:docMk/>
            <pc:sldMk cId="918346308" sldId="3678"/>
            <ac:spMk id="8" creationId="{FF27BE8A-6567-C9D1-6DB2-16E6A314452E}"/>
          </ac:spMkLst>
        </pc:spChg>
        <pc:spChg chg="add mod">
          <ac:chgData name="stacksimplify Team" userId="30f9c473cae68561" providerId="LiveId" clId="{44F2EAF6-8EE6-7F48-975A-1D8E4D34FFE0}" dt="2024-08-13T07:29:26.897" v="10344" actId="1036"/>
          <ac:spMkLst>
            <pc:docMk/>
            <pc:sldMk cId="918346308" sldId="3678"/>
            <ac:spMk id="12" creationId="{46286107-41B2-C904-F955-69BBACEA842C}"/>
          </ac:spMkLst>
        </pc:spChg>
        <pc:spChg chg="add mod">
          <ac:chgData name="stacksimplify Team" userId="30f9c473cae68561" providerId="LiveId" clId="{44F2EAF6-8EE6-7F48-975A-1D8E4D34FFE0}" dt="2024-08-13T07:29:26.897" v="10344" actId="1036"/>
          <ac:spMkLst>
            <pc:docMk/>
            <pc:sldMk cId="918346308" sldId="3678"/>
            <ac:spMk id="13" creationId="{C5BC5C9F-2127-4E22-7EA4-0CB105681818}"/>
          </ac:spMkLst>
        </pc:spChg>
        <pc:spChg chg="add mod">
          <ac:chgData name="stacksimplify Team" userId="30f9c473cae68561" providerId="LiveId" clId="{44F2EAF6-8EE6-7F48-975A-1D8E4D34FFE0}" dt="2024-08-13T07:29:26.897" v="10344" actId="1036"/>
          <ac:spMkLst>
            <pc:docMk/>
            <pc:sldMk cId="918346308" sldId="3678"/>
            <ac:spMk id="14" creationId="{3CC34553-7215-5F2A-F496-0F4C2DE822A8}"/>
          </ac:spMkLst>
        </pc:spChg>
        <pc:spChg chg="add mod">
          <ac:chgData name="stacksimplify Team" userId="30f9c473cae68561" providerId="LiveId" clId="{44F2EAF6-8EE6-7F48-975A-1D8E4D34FFE0}" dt="2024-08-13T07:29:26.897" v="10344" actId="1036"/>
          <ac:spMkLst>
            <pc:docMk/>
            <pc:sldMk cId="918346308" sldId="3678"/>
            <ac:spMk id="15" creationId="{1CDE69ED-6FD2-A7EF-0B31-4E91642AA5F9}"/>
          </ac:spMkLst>
        </pc:spChg>
        <pc:spChg chg="mod">
          <ac:chgData name="stacksimplify Team" userId="30f9c473cae68561" providerId="LiveId" clId="{44F2EAF6-8EE6-7F48-975A-1D8E4D34FFE0}" dt="2024-08-13T07:30:46.253" v="10373" actId="207"/>
          <ac:spMkLst>
            <pc:docMk/>
            <pc:sldMk cId="918346308" sldId="3678"/>
            <ac:spMk id="16" creationId="{13554F79-D89B-7CB9-803E-8B775009AC80}"/>
          </ac:spMkLst>
        </pc:spChg>
        <pc:spChg chg="add mod">
          <ac:chgData name="stacksimplify Team" userId="30f9c473cae68561" providerId="LiveId" clId="{44F2EAF6-8EE6-7F48-975A-1D8E4D34FFE0}" dt="2024-08-13T07:29:26.897" v="10344" actId="1036"/>
          <ac:spMkLst>
            <pc:docMk/>
            <pc:sldMk cId="918346308" sldId="3678"/>
            <ac:spMk id="18" creationId="{C138D371-4F10-6B7C-0A90-F04591208E26}"/>
          </ac:spMkLst>
        </pc:spChg>
        <pc:picChg chg="del">
          <ac:chgData name="stacksimplify Team" userId="30f9c473cae68561" providerId="LiveId" clId="{44F2EAF6-8EE6-7F48-975A-1D8E4D34FFE0}" dt="2024-08-13T07:10:47.848" v="9804" actId="478"/>
          <ac:picMkLst>
            <pc:docMk/>
            <pc:sldMk cId="918346308" sldId="3678"/>
            <ac:picMk id="3" creationId="{2D3BAA72-D944-A12B-8E37-A28745268DB4}"/>
          </ac:picMkLst>
        </pc:picChg>
        <pc:picChg chg="add mod">
          <ac:chgData name="stacksimplify Team" userId="30f9c473cae68561" providerId="LiveId" clId="{44F2EAF6-8EE6-7F48-975A-1D8E4D34FFE0}" dt="2024-08-13T07:29:26.897" v="10344" actId="1036"/>
          <ac:picMkLst>
            <pc:docMk/>
            <pc:sldMk cId="918346308" sldId="3678"/>
            <ac:picMk id="7" creationId="{425548C2-CEE7-8C31-90C7-9BCDF46EF152}"/>
          </ac:picMkLst>
        </pc:picChg>
        <pc:picChg chg="add mod">
          <ac:chgData name="stacksimplify Team" userId="30f9c473cae68561" providerId="LiveId" clId="{44F2EAF6-8EE6-7F48-975A-1D8E4D34FFE0}" dt="2024-08-13T07:29:26.897" v="10344" actId="1036"/>
          <ac:picMkLst>
            <pc:docMk/>
            <pc:sldMk cId="918346308" sldId="3678"/>
            <ac:picMk id="9" creationId="{A2D29175-5D56-37CF-E1BD-30BC95473042}"/>
          </ac:picMkLst>
        </pc:picChg>
        <pc:picChg chg="add mod">
          <ac:chgData name="stacksimplify Team" userId="30f9c473cae68561" providerId="LiveId" clId="{44F2EAF6-8EE6-7F48-975A-1D8E4D34FFE0}" dt="2024-08-13T07:29:26.897" v="10344" actId="1036"/>
          <ac:picMkLst>
            <pc:docMk/>
            <pc:sldMk cId="918346308" sldId="3678"/>
            <ac:picMk id="10" creationId="{D82DA81C-CC69-4C73-4494-DE810320079B}"/>
          </ac:picMkLst>
        </pc:picChg>
        <pc:picChg chg="add mod">
          <ac:chgData name="stacksimplify Team" userId="30f9c473cae68561" providerId="LiveId" clId="{44F2EAF6-8EE6-7F48-975A-1D8E4D34FFE0}" dt="2024-08-13T07:29:26.897" v="10344" actId="1036"/>
          <ac:picMkLst>
            <pc:docMk/>
            <pc:sldMk cId="918346308" sldId="3678"/>
            <ac:picMk id="11" creationId="{9155B7E0-B72D-2E6E-6140-E839F43A7882}"/>
          </ac:picMkLst>
        </pc:picChg>
        <pc:picChg chg="add mod">
          <ac:chgData name="stacksimplify Team" userId="30f9c473cae68561" providerId="LiveId" clId="{44F2EAF6-8EE6-7F48-975A-1D8E4D34FFE0}" dt="2024-08-13T07:29:26.897" v="10344" actId="1036"/>
          <ac:picMkLst>
            <pc:docMk/>
            <pc:sldMk cId="918346308" sldId="3678"/>
            <ac:picMk id="17" creationId="{51F5C54A-FD3B-7DD6-3286-CAD480374E09}"/>
          </ac:picMkLst>
        </pc:picChg>
        <pc:cxnChg chg="add mod">
          <ac:chgData name="stacksimplify Team" userId="30f9c473cae68561" providerId="LiveId" clId="{44F2EAF6-8EE6-7F48-975A-1D8E4D34FFE0}" dt="2024-08-13T07:29:26.897" v="10344" actId="1036"/>
          <ac:cxnSpMkLst>
            <pc:docMk/>
            <pc:sldMk cId="918346308" sldId="3678"/>
            <ac:cxnSpMk id="20" creationId="{2957C9E0-2FA4-4D2E-9FA2-69C76642A75B}"/>
          </ac:cxnSpMkLst>
        </pc:cxnChg>
        <pc:cxnChg chg="add mod">
          <ac:chgData name="stacksimplify Team" userId="30f9c473cae68561" providerId="LiveId" clId="{44F2EAF6-8EE6-7F48-975A-1D8E4D34FFE0}" dt="2024-08-13T07:29:26.897" v="10344" actId="1036"/>
          <ac:cxnSpMkLst>
            <pc:docMk/>
            <pc:sldMk cId="918346308" sldId="3678"/>
            <ac:cxnSpMk id="22" creationId="{2DD75265-865E-DDBB-1642-42203B156319}"/>
          </ac:cxnSpMkLst>
        </pc:cxnChg>
        <pc:cxnChg chg="add mod">
          <ac:chgData name="stacksimplify Team" userId="30f9c473cae68561" providerId="LiveId" clId="{44F2EAF6-8EE6-7F48-975A-1D8E4D34FFE0}" dt="2024-08-13T07:29:26.897" v="10344" actId="1036"/>
          <ac:cxnSpMkLst>
            <pc:docMk/>
            <pc:sldMk cId="918346308" sldId="3678"/>
            <ac:cxnSpMk id="25" creationId="{6366E54B-9C1F-B307-E42F-E9A76F9525F4}"/>
          </ac:cxnSpMkLst>
        </pc:cxnChg>
        <pc:cxnChg chg="add mod">
          <ac:chgData name="stacksimplify Team" userId="30f9c473cae68561" providerId="LiveId" clId="{44F2EAF6-8EE6-7F48-975A-1D8E4D34FFE0}" dt="2024-08-13T07:29:26.897" v="10344" actId="1036"/>
          <ac:cxnSpMkLst>
            <pc:docMk/>
            <pc:sldMk cId="918346308" sldId="3678"/>
            <ac:cxnSpMk id="29" creationId="{8D45AF45-3F2A-CBED-CD9A-18649524F3C0}"/>
          </ac:cxnSpMkLst>
        </pc:cxnChg>
        <pc:cxnChg chg="add mod">
          <ac:chgData name="stacksimplify Team" userId="30f9c473cae68561" providerId="LiveId" clId="{44F2EAF6-8EE6-7F48-975A-1D8E4D34FFE0}" dt="2024-08-13T07:29:26.897" v="10344" actId="1036"/>
          <ac:cxnSpMkLst>
            <pc:docMk/>
            <pc:sldMk cId="918346308" sldId="3678"/>
            <ac:cxnSpMk id="32" creationId="{5E13C9B7-7513-D670-9E24-A6C745173597}"/>
          </ac:cxnSpMkLst>
        </pc:cxnChg>
      </pc:sldChg>
      <pc:sldChg chg="new del">
        <pc:chgData name="stacksimplify Team" userId="30f9c473cae68561" providerId="LiveId" clId="{44F2EAF6-8EE6-7F48-975A-1D8E4D34FFE0}" dt="2024-08-13T07:38:01.020" v="10379" actId="2696"/>
        <pc:sldMkLst>
          <pc:docMk/>
          <pc:sldMk cId="1080832575" sldId="3679"/>
        </pc:sldMkLst>
      </pc:sldChg>
      <pc:sldChg chg="addSp modSp new del">
        <pc:chgData name="stacksimplify Team" userId="30f9c473cae68561" providerId="LiveId" clId="{44F2EAF6-8EE6-7F48-975A-1D8E4D34FFE0}" dt="2024-08-13T09:48:15.280" v="12063" actId="2696"/>
        <pc:sldMkLst>
          <pc:docMk/>
          <pc:sldMk cId="3583771308" sldId="3679"/>
        </pc:sldMkLst>
        <pc:picChg chg="add mod">
          <ac:chgData name="stacksimplify Team" userId="30f9c473cae68561" providerId="LiveId" clId="{44F2EAF6-8EE6-7F48-975A-1D8E4D34FFE0}" dt="2024-08-13T07:38:06.766" v="10381"/>
          <ac:picMkLst>
            <pc:docMk/>
            <pc:sldMk cId="3583771308" sldId="3679"/>
            <ac:picMk id="5" creationId="{C27118FA-060C-F842-FEDD-ACCA02CA33FA}"/>
          </ac:picMkLst>
        </pc:picChg>
      </pc:sldChg>
      <pc:sldChg chg="addSp delSp modSp add del mod ord modAnim">
        <pc:chgData name="stacksimplify Team" userId="30f9c473cae68561" providerId="LiveId" clId="{44F2EAF6-8EE6-7F48-975A-1D8E4D34FFE0}" dt="2024-08-13T08:35:34.046" v="11041" actId="2696"/>
        <pc:sldMkLst>
          <pc:docMk/>
          <pc:sldMk cId="886769557" sldId="3680"/>
        </pc:sldMkLst>
        <pc:spChg chg="mod">
          <ac:chgData name="stacksimplify Team" userId="30f9c473cae68561" providerId="LiveId" clId="{44F2EAF6-8EE6-7F48-975A-1D8E4D34FFE0}" dt="2024-08-13T07:45:53.766" v="10442" actId="20577"/>
          <ac:spMkLst>
            <pc:docMk/>
            <pc:sldMk cId="886769557" sldId="3680"/>
            <ac:spMk id="4" creationId="{11130E5A-AF4C-4685-A4C8-0B309699B4C4}"/>
          </ac:spMkLst>
        </pc:spChg>
        <pc:spChg chg="del">
          <ac:chgData name="stacksimplify Team" userId="30f9c473cae68561" providerId="LiveId" clId="{44F2EAF6-8EE6-7F48-975A-1D8E4D34FFE0}" dt="2024-08-13T07:39:28.763" v="10385" actId="478"/>
          <ac:spMkLst>
            <pc:docMk/>
            <pc:sldMk cId="886769557" sldId="3680"/>
            <ac:spMk id="5" creationId="{5ACBFAD1-A4C4-16DC-7690-CBBFBB75D1B4}"/>
          </ac:spMkLst>
        </pc:spChg>
        <pc:spChg chg="mod">
          <ac:chgData name="stacksimplify Team" userId="30f9c473cae68561" providerId="LiveId" clId="{44F2EAF6-8EE6-7F48-975A-1D8E4D34FFE0}" dt="2024-08-13T07:39:11.879" v="10384" actId="1076"/>
          <ac:spMkLst>
            <pc:docMk/>
            <pc:sldMk cId="886769557" sldId="3680"/>
            <ac:spMk id="6" creationId="{D977BEFD-C5F0-E7EC-7238-991B661CA2C0}"/>
          </ac:spMkLst>
        </pc:spChg>
        <pc:spChg chg="del">
          <ac:chgData name="stacksimplify Team" userId="30f9c473cae68561" providerId="LiveId" clId="{44F2EAF6-8EE6-7F48-975A-1D8E4D34FFE0}" dt="2024-08-13T07:39:28.763" v="10385" actId="478"/>
          <ac:spMkLst>
            <pc:docMk/>
            <pc:sldMk cId="886769557" sldId="3680"/>
            <ac:spMk id="8" creationId="{FF27BE8A-6567-C9D1-6DB2-16E6A314452E}"/>
          </ac:spMkLst>
        </pc:spChg>
        <pc:spChg chg="del">
          <ac:chgData name="stacksimplify Team" userId="30f9c473cae68561" providerId="LiveId" clId="{44F2EAF6-8EE6-7F48-975A-1D8E4D34FFE0}" dt="2024-08-13T07:39:28.763" v="10385" actId="478"/>
          <ac:spMkLst>
            <pc:docMk/>
            <pc:sldMk cId="886769557" sldId="3680"/>
            <ac:spMk id="12" creationId="{46286107-41B2-C904-F955-69BBACEA842C}"/>
          </ac:spMkLst>
        </pc:spChg>
        <pc:spChg chg="del">
          <ac:chgData name="stacksimplify Team" userId="30f9c473cae68561" providerId="LiveId" clId="{44F2EAF6-8EE6-7F48-975A-1D8E4D34FFE0}" dt="2024-08-13T07:39:28.763" v="10385" actId="478"/>
          <ac:spMkLst>
            <pc:docMk/>
            <pc:sldMk cId="886769557" sldId="3680"/>
            <ac:spMk id="13" creationId="{C5BC5C9F-2127-4E22-7EA4-0CB105681818}"/>
          </ac:spMkLst>
        </pc:spChg>
        <pc:spChg chg="del">
          <ac:chgData name="stacksimplify Team" userId="30f9c473cae68561" providerId="LiveId" clId="{44F2EAF6-8EE6-7F48-975A-1D8E4D34FFE0}" dt="2024-08-13T07:39:28.763" v="10385" actId="478"/>
          <ac:spMkLst>
            <pc:docMk/>
            <pc:sldMk cId="886769557" sldId="3680"/>
            <ac:spMk id="14" creationId="{3CC34553-7215-5F2A-F496-0F4C2DE822A8}"/>
          </ac:spMkLst>
        </pc:spChg>
        <pc:spChg chg="del">
          <ac:chgData name="stacksimplify Team" userId="30f9c473cae68561" providerId="LiveId" clId="{44F2EAF6-8EE6-7F48-975A-1D8E4D34FFE0}" dt="2024-08-13T07:39:28.763" v="10385" actId="478"/>
          <ac:spMkLst>
            <pc:docMk/>
            <pc:sldMk cId="886769557" sldId="3680"/>
            <ac:spMk id="15" creationId="{1CDE69ED-6FD2-A7EF-0B31-4E91642AA5F9}"/>
          </ac:spMkLst>
        </pc:spChg>
        <pc:spChg chg="mod">
          <ac:chgData name="stacksimplify Team" userId="30f9c473cae68561" providerId="LiveId" clId="{44F2EAF6-8EE6-7F48-975A-1D8E4D34FFE0}" dt="2024-08-13T08:30:46.999" v="10931" actId="113"/>
          <ac:spMkLst>
            <pc:docMk/>
            <pc:sldMk cId="886769557" sldId="3680"/>
            <ac:spMk id="16" creationId="{13554F79-D89B-7CB9-803E-8B775009AC80}"/>
          </ac:spMkLst>
        </pc:spChg>
        <pc:spChg chg="del">
          <ac:chgData name="stacksimplify Team" userId="30f9c473cae68561" providerId="LiveId" clId="{44F2EAF6-8EE6-7F48-975A-1D8E4D34FFE0}" dt="2024-08-13T07:39:28.763" v="10385" actId="478"/>
          <ac:spMkLst>
            <pc:docMk/>
            <pc:sldMk cId="886769557" sldId="3680"/>
            <ac:spMk id="18" creationId="{C138D371-4F10-6B7C-0A90-F04591208E26}"/>
          </ac:spMkLst>
        </pc:spChg>
        <pc:picChg chg="add mod">
          <ac:chgData name="stacksimplify Team" userId="30f9c473cae68561" providerId="LiveId" clId="{44F2EAF6-8EE6-7F48-975A-1D8E4D34FFE0}" dt="2024-08-13T07:46:19.908" v="10452" actId="1076"/>
          <ac:picMkLst>
            <pc:docMk/>
            <pc:sldMk cId="886769557" sldId="3680"/>
            <ac:picMk id="3" creationId="{160949E5-7A2B-9AF4-BCE1-492B6E754AF0}"/>
          </ac:picMkLst>
        </pc:picChg>
        <pc:picChg chg="del">
          <ac:chgData name="stacksimplify Team" userId="30f9c473cae68561" providerId="LiveId" clId="{44F2EAF6-8EE6-7F48-975A-1D8E4D34FFE0}" dt="2024-08-13T07:39:28.763" v="10385" actId="478"/>
          <ac:picMkLst>
            <pc:docMk/>
            <pc:sldMk cId="886769557" sldId="3680"/>
            <ac:picMk id="7" creationId="{425548C2-CEE7-8C31-90C7-9BCDF46EF152}"/>
          </ac:picMkLst>
        </pc:picChg>
        <pc:picChg chg="del">
          <ac:chgData name="stacksimplify Team" userId="30f9c473cae68561" providerId="LiveId" clId="{44F2EAF6-8EE6-7F48-975A-1D8E4D34FFE0}" dt="2024-08-13T07:39:28.763" v="10385" actId="478"/>
          <ac:picMkLst>
            <pc:docMk/>
            <pc:sldMk cId="886769557" sldId="3680"/>
            <ac:picMk id="9" creationId="{A2D29175-5D56-37CF-E1BD-30BC95473042}"/>
          </ac:picMkLst>
        </pc:picChg>
        <pc:picChg chg="del">
          <ac:chgData name="stacksimplify Team" userId="30f9c473cae68561" providerId="LiveId" clId="{44F2EAF6-8EE6-7F48-975A-1D8E4D34FFE0}" dt="2024-08-13T07:39:28.763" v="10385" actId="478"/>
          <ac:picMkLst>
            <pc:docMk/>
            <pc:sldMk cId="886769557" sldId="3680"/>
            <ac:picMk id="10" creationId="{D82DA81C-CC69-4C73-4494-DE810320079B}"/>
          </ac:picMkLst>
        </pc:picChg>
        <pc:picChg chg="del">
          <ac:chgData name="stacksimplify Team" userId="30f9c473cae68561" providerId="LiveId" clId="{44F2EAF6-8EE6-7F48-975A-1D8E4D34FFE0}" dt="2024-08-13T07:39:28.763" v="10385" actId="478"/>
          <ac:picMkLst>
            <pc:docMk/>
            <pc:sldMk cId="886769557" sldId="3680"/>
            <ac:picMk id="11" creationId="{9155B7E0-B72D-2E6E-6140-E839F43A7882}"/>
          </ac:picMkLst>
        </pc:picChg>
        <pc:picChg chg="del">
          <ac:chgData name="stacksimplify Team" userId="30f9c473cae68561" providerId="LiveId" clId="{44F2EAF6-8EE6-7F48-975A-1D8E4D34FFE0}" dt="2024-08-13T07:39:28.763" v="10385" actId="478"/>
          <ac:picMkLst>
            <pc:docMk/>
            <pc:sldMk cId="886769557" sldId="3680"/>
            <ac:picMk id="17" creationId="{51F5C54A-FD3B-7DD6-3286-CAD480374E09}"/>
          </ac:picMkLst>
        </pc:picChg>
        <pc:cxnChg chg="del mod">
          <ac:chgData name="stacksimplify Team" userId="30f9c473cae68561" providerId="LiveId" clId="{44F2EAF6-8EE6-7F48-975A-1D8E4D34FFE0}" dt="2024-08-13T07:39:28.763" v="10385" actId="478"/>
          <ac:cxnSpMkLst>
            <pc:docMk/>
            <pc:sldMk cId="886769557" sldId="3680"/>
            <ac:cxnSpMk id="20" creationId="{2957C9E0-2FA4-4D2E-9FA2-69C76642A75B}"/>
          </ac:cxnSpMkLst>
        </pc:cxnChg>
        <pc:cxnChg chg="del mod">
          <ac:chgData name="stacksimplify Team" userId="30f9c473cae68561" providerId="LiveId" clId="{44F2EAF6-8EE6-7F48-975A-1D8E4D34FFE0}" dt="2024-08-13T07:39:28.763" v="10385" actId="478"/>
          <ac:cxnSpMkLst>
            <pc:docMk/>
            <pc:sldMk cId="886769557" sldId="3680"/>
            <ac:cxnSpMk id="22" creationId="{2DD75265-865E-DDBB-1642-42203B156319}"/>
          </ac:cxnSpMkLst>
        </pc:cxnChg>
        <pc:cxnChg chg="del mod">
          <ac:chgData name="stacksimplify Team" userId="30f9c473cae68561" providerId="LiveId" clId="{44F2EAF6-8EE6-7F48-975A-1D8E4D34FFE0}" dt="2024-08-13T07:39:28.763" v="10385" actId="478"/>
          <ac:cxnSpMkLst>
            <pc:docMk/>
            <pc:sldMk cId="886769557" sldId="3680"/>
            <ac:cxnSpMk id="25" creationId="{6366E54B-9C1F-B307-E42F-E9A76F9525F4}"/>
          </ac:cxnSpMkLst>
        </pc:cxnChg>
        <pc:cxnChg chg="del mod">
          <ac:chgData name="stacksimplify Team" userId="30f9c473cae68561" providerId="LiveId" clId="{44F2EAF6-8EE6-7F48-975A-1D8E4D34FFE0}" dt="2024-08-13T07:39:28.763" v="10385" actId="478"/>
          <ac:cxnSpMkLst>
            <pc:docMk/>
            <pc:sldMk cId="886769557" sldId="3680"/>
            <ac:cxnSpMk id="29" creationId="{8D45AF45-3F2A-CBED-CD9A-18649524F3C0}"/>
          </ac:cxnSpMkLst>
        </pc:cxnChg>
        <pc:cxnChg chg="del mod">
          <ac:chgData name="stacksimplify Team" userId="30f9c473cae68561" providerId="LiveId" clId="{44F2EAF6-8EE6-7F48-975A-1D8E4D34FFE0}" dt="2024-08-13T07:39:28.763" v="10385" actId="478"/>
          <ac:cxnSpMkLst>
            <pc:docMk/>
            <pc:sldMk cId="886769557" sldId="3680"/>
            <ac:cxnSpMk id="32" creationId="{5E13C9B7-7513-D670-9E24-A6C745173597}"/>
          </ac:cxnSpMkLst>
        </pc:cxnChg>
      </pc:sldChg>
      <pc:sldChg chg="delSp modSp add mod ord">
        <pc:chgData name="stacksimplify Team" userId="30f9c473cae68561" providerId="LiveId" clId="{44F2EAF6-8EE6-7F48-975A-1D8E4D34FFE0}" dt="2024-08-13T08:47:28.107" v="11066" actId="20578"/>
        <pc:sldMkLst>
          <pc:docMk/>
          <pc:sldMk cId="564007150" sldId="3681"/>
        </pc:sldMkLst>
        <pc:spChg chg="del">
          <ac:chgData name="stacksimplify Team" userId="30f9c473cae68561" providerId="LiveId" clId="{44F2EAF6-8EE6-7F48-975A-1D8E4D34FFE0}" dt="2024-08-13T07:42:04.396" v="10415" actId="478"/>
          <ac:spMkLst>
            <pc:docMk/>
            <pc:sldMk cId="564007150" sldId="3681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3T08:33:42.429" v="10957" actId="1076"/>
          <ac:spMkLst>
            <pc:docMk/>
            <pc:sldMk cId="564007150" sldId="3681"/>
            <ac:spMk id="8" creationId="{09329F3B-B988-4BA0-9BEA-4847C35EA442}"/>
          </ac:spMkLst>
        </pc:spChg>
        <pc:spChg chg="del">
          <ac:chgData name="stacksimplify Team" userId="30f9c473cae68561" providerId="LiveId" clId="{44F2EAF6-8EE6-7F48-975A-1D8E4D34FFE0}" dt="2024-08-13T07:42:00.625" v="10414" actId="478"/>
          <ac:spMkLst>
            <pc:docMk/>
            <pc:sldMk cId="564007150" sldId="3681"/>
            <ac:spMk id="12" creationId="{F5738EC9-8EFA-905C-06C9-910FBDB941B5}"/>
          </ac:spMkLst>
        </pc:spChg>
        <pc:picChg chg="del">
          <ac:chgData name="stacksimplify Team" userId="30f9c473cae68561" providerId="LiveId" clId="{44F2EAF6-8EE6-7F48-975A-1D8E4D34FFE0}" dt="2024-08-13T07:41:52.301" v="10412" actId="478"/>
          <ac:picMkLst>
            <pc:docMk/>
            <pc:sldMk cId="564007150" sldId="3681"/>
            <ac:picMk id="6" creationId="{D2E66553-CD06-9C12-F0E7-8CA5D03B58E7}"/>
          </ac:picMkLst>
        </pc:picChg>
        <pc:picChg chg="del mod">
          <ac:chgData name="stacksimplify Team" userId="30f9c473cae68561" providerId="LiveId" clId="{44F2EAF6-8EE6-7F48-975A-1D8E4D34FFE0}" dt="2024-08-13T08:33:11.448" v="10944" actId="478"/>
          <ac:picMkLst>
            <pc:docMk/>
            <pc:sldMk cId="564007150" sldId="3681"/>
            <ac:picMk id="10" creationId="{15C82969-879C-763A-12A4-5CB71420B38A}"/>
          </ac:picMkLst>
        </pc:picChg>
        <pc:picChg chg="mod">
          <ac:chgData name="stacksimplify Team" userId="30f9c473cae68561" providerId="LiveId" clId="{44F2EAF6-8EE6-7F48-975A-1D8E4D34FFE0}" dt="2024-08-13T08:33:24.600" v="10951" actId="1076"/>
          <ac:picMkLst>
            <pc:docMk/>
            <pc:sldMk cId="564007150" sldId="3681"/>
            <ac:picMk id="11" creationId="{FEFF2BC6-531B-6A98-F82F-8F9E0CC39D85}"/>
          </ac:picMkLst>
        </pc:picChg>
        <pc:picChg chg="del">
          <ac:chgData name="stacksimplify Team" userId="30f9c473cae68561" providerId="LiveId" clId="{44F2EAF6-8EE6-7F48-975A-1D8E4D34FFE0}" dt="2024-08-13T08:33:04.729" v="10943" actId="478"/>
          <ac:picMkLst>
            <pc:docMk/>
            <pc:sldMk cId="564007150" sldId="3681"/>
            <ac:picMk id="1026" creationId="{51C6DB8C-BF57-DC80-E177-9D50874A905F}"/>
          </ac:picMkLst>
        </pc:picChg>
      </pc:sldChg>
      <pc:sldChg chg="add del">
        <pc:chgData name="stacksimplify Team" userId="30f9c473cae68561" providerId="LiveId" clId="{44F2EAF6-8EE6-7F48-975A-1D8E4D34FFE0}" dt="2024-08-13T08:35:34.212" v="11042" actId="2696"/>
        <pc:sldMkLst>
          <pc:docMk/>
          <pc:sldMk cId="438842392" sldId="3682"/>
        </pc:sldMkLst>
      </pc:sldChg>
      <pc:sldChg chg="addSp modSp add del mod ord">
        <pc:chgData name="stacksimplify Team" userId="30f9c473cae68561" providerId="LiveId" clId="{44F2EAF6-8EE6-7F48-975A-1D8E4D34FFE0}" dt="2024-08-13T09:40:05.992" v="12062" actId="2696"/>
        <pc:sldMkLst>
          <pc:docMk/>
          <pc:sldMk cId="3337937981" sldId="3683"/>
        </pc:sldMkLst>
        <pc:spChg chg="mod">
          <ac:chgData name="stacksimplify Team" userId="30f9c473cae68561" providerId="LiveId" clId="{44F2EAF6-8EE6-7F48-975A-1D8E4D34FFE0}" dt="2024-08-13T09:28:18.127" v="11763" actId="20577"/>
          <ac:spMkLst>
            <pc:docMk/>
            <pc:sldMk cId="3337937981" sldId="3683"/>
            <ac:spMk id="16" creationId="{13554F79-D89B-7CB9-803E-8B775009AC80}"/>
          </ac:spMkLst>
        </pc:spChg>
        <pc:picChg chg="mod">
          <ac:chgData name="stacksimplify Team" userId="30f9c473cae68561" providerId="LiveId" clId="{44F2EAF6-8EE6-7F48-975A-1D8E4D34FFE0}" dt="2024-08-13T09:17:14.307" v="11581" actId="1076"/>
          <ac:picMkLst>
            <pc:docMk/>
            <pc:sldMk cId="3337937981" sldId="3683"/>
            <ac:picMk id="3" creationId="{160949E5-7A2B-9AF4-BCE1-492B6E754AF0}"/>
          </ac:picMkLst>
        </pc:picChg>
        <pc:picChg chg="add mod">
          <ac:chgData name="stacksimplify Team" userId="30f9c473cae68561" providerId="LiveId" clId="{44F2EAF6-8EE6-7F48-975A-1D8E4D34FFE0}" dt="2024-08-13T09:17:31.770" v="11588" actId="1076"/>
          <ac:picMkLst>
            <pc:docMk/>
            <pc:sldMk cId="3337937981" sldId="3683"/>
            <ac:picMk id="5" creationId="{123FB0EE-7AA0-82F5-BBA3-025DAEADEB04}"/>
          </ac:picMkLst>
        </pc:picChg>
      </pc:sldChg>
      <pc:sldChg chg="addSp delSp modSp add mod ord modAnim">
        <pc:chgData name="stacksimplify Team" userId="30f9c473cae68561" providerId="LiveId" clId="{44F2EAF6-8EE6-7F48-975A-1D8E4D34FFE0}" dt="2024-08-13T09:07:18.106" v="11565" actId="207"/>
        <pc:sldMkLst>
          <pc:docMk/>
          <pc:sldMk cId="329090655" sldId="3684"/>
        </pc:sldMkLst>
        <pc:spChg chg="mod">
          <ac:chgData name="stacksimplify Team" userId="30f9c473cae68561" providerId="LiveId" clId="{44F2EAF6-8EE6-7F48-975A-1D8E4D34FFE0}" dt="2024-08-13T08:32:48.803" v="10941" actId="1076"/>
          <ac:spMkLst>
            <pc:docMk/>
            <pc:sldMk cId="329090655" sldId="3684"/>
            <ac:spMk id="6" creationId="{D977BEFD-C5F0-E7EC-7238-991B661CA2C0}"/>
          </ac:spMkLst>
        </pc:spChg>
        <pc:spChg chg="mod">
          <ac:chgData name="stacksimplify Team" userId="30f9c473cae68561" providerId="LiveId" clId="{44F2EAF6-8EE6-7F48-975A-1D8E4D34FFE0}" dt="2024-08-13T09:07:18.106" v="11565" actId="207"/>
          <ac:spMkLst>
            <pc:docMk/>
            <pc:sldMk cId="329090655" sldId="3684"/>
            <ac:spMk id="16" creationId="{13554F79-D89B-7CB9-803E-8B775009AC80}"/>
          </ac:spMkLst>
        </pc:spChg>
        <pc:picChg chg="del">
          <ac:chgData name="stacksimplify Team" userId="30f9c473cae68561" providerId="LiveId" clId="{44F2EAF6-8EE6-7F48-975A-1D8E4D34FFE0}" dt="2024-08-13T08:32:16.303" v="10935" actId="478"/>
          <ac:picMkLst>
            <pc:docMk/>
            <pc:sldMk cId="329090655" sldId="3684"/>
            <ac:picMk id="3" creationId="{160949E5-7A2B-9AF4-BCE1-492B6E754AF0}"/>
          </ac:picMkLst>
        </pc:picChg>
        <pc:picChg chg="add mod">
          <ac:chgData name="stacksimplify Team" userId="30f9c473cae68561" providerId="LiveId" clId="{44F2EAF6-8EE6-7F48-975A-1D8E4D34FFE0}" dt="2024-08-13T08:35:19.549" v="11037" actId="14100"/>
          <ac:picMkLst>
            <pc:docMk/>
            <pc:sldMk cId="329090655" sldId="3684"/>
            <ac:picMk id="5" creationId="{9339D3C0-8C4E-19FE-D2DB-102C80050679}"/>
          </ac:picMkLst>
        </pc:picChg>
      </pc:sldChg>
      <pc:sldChg chg="add del">
        <pc:chgData name="stacksimplify Team" userId="30f9c473cae68561" providerId="LiveId" clId="{44F2EAF6-8EE6-7F48-975A-1D8E4D34FFE0}" dt="2024-08-13T08:36:28.348" v="11047" actId="2696"/>
        <pc:sldMkLst>
          <pc:docMk/>
          <pc:sldMk cId="622836497" sldId="3685"/>
        </pc:sldMkLst>
      </pc:sldChg>
      <pc:sldChg chg="addSp delSp modSp add mod ord modAnim">
        <pc:chgData name="stacksimplify Team" userId="30f9c473cae68561" providerId="LiveId" clId="{44F2EAF6-8EE6-7F48-975A-1D8E4D34FFE0}" dt="2024-08-13T09:06:47.623" v="11559"/>
        <pc:sldMkLst>
          <pc:docMk/>
          <pc:sldMk cId="1857930149" sldId="3685"/>
        </pc:sldMkLst>
        <pc:spChg chg="add del">
          <ac:chgData name="stacksimplify Team" userId="30f9c473cae68561" providerId="LiveId" clId="{44F2EAF6-8EE6-7F48-975A-1D8E4D34FFE0}" dt="2024-08-13T08:53:19.307" v="11410" actId="22"/>
          <ac:spMkLst>
            <pc:docMk/>
            <pc:sldMk cId="1857930149" sldId="3685"/>
            <ac:spMk id="7" creationId="{6DAE354E-36ED-B2F3-BBCA-EB92C847F977}"/>
          </ac:spMkLst>
        </pc:spChg>
        <pc:spChg chg="mod">
          <ac:chgData name="stacksimplify Team" userId="30f9c473cae68561" providerId="LiveId" clId="{44F2EAF6-8EE6-7F48-975A-1D8E4D34FFE0}" dt="2024-08-13T08:47:33.386" v="11067" actId="113"/>
          <ac:spMkLst>
            <pc:docMk/>
            <pc:sldMk cId="1857930149" sldId="3685"/>
            <ac:spMk id="16" creationId="{13554F79-D89B-7CB9-803E-8B775009AC80}"/>
          </ac:spMkLst>
        </pc:spChg>
      </pc:sldChg>
      <pc:sldChg chg="add del">
        <pc:chgData name="stacksimplify Team" userId="30f9c473cae68561" providerId="LiveId" clId="{44F2EAF6-8EE6-7F48-975A-1D8E4D34FFE0}" dt="2024-08-13T08:53:25.132" v="11412"/>
        <pc:sldMkLst>
          <pc:docMk/>
          <pc:sldMk cId="455372872" sldId="3686"/>
        </pc:sldMkLst>
      </pc:sldChg>
      <pc:sldChg chg="modSp add mod modAnim">
        <pc:chgData name="stacksimplify Team" userId="30f9c473cae68561" providerId="LiveId" clId="{44F2EAF6-8EE6-7F48-975A-1D8E4D34FFE0}" dt="2024-08-13T09:09:35.684" v="11577"/>
        <pc:sldMkLst>
          <pc:docMk/>
          <pc:sldMk cId="1821252316" sldId="3686"/>
        </pc:sldMkLst>
        <pc:spChg chg="mod">
          <ac:chgData name="stacksimplify Team" userId="30f9c473cae68561" providerId="LiveId" clId="{44F2EAF6-8EE6-7F48-975A-1D8E4D34FFE0}" dt="2024-08-13T08:53:32.766" v="11425" actId="20577"/>
          <ac:spMkLst>
            <pc:docMk/>
            <pc:sldMk cId="1821252316" sldId="3686"/>
            <ac:spMk id="4" creationId="{11130E5A-AF4C-4685-A4C8-0B309699B4C4}"/>
          </ac:spMkLst>
        </pc:spChg>
        <pc:spChg chg="mod">
          <ac:chgData name="stacksimplify Team" userId="30f9c473cae68561" providerId="LiveId" clId="{44F2EAF6-8EE6-7F48-975A-1D8E4D34FFE0}" dt="2024-08-13T09:09:28.769" v="11576" actId="207"/>
          <ac:spMkLst>
            <pc:docMk/>
            <pc:sldMk cId="1821252316" sldId="3686"/>
            <ac:spMk id="16" creationId="{13554F79-D89B-7CB9-803E-8B775009AC80}"/>
          </ac:spMkLst>
        </pc:spChg>
      </pc:sldChg>
      <pc:sldChg chg="addSp delSp modSp add mod modAnim">
        <pc:chgData name="stacksimplify Team" userId="30f9c473cae68561" providerId="LiveId" clId="{44F2EAF6-8EE6-7F48-975A-1D8E4D34FFE0}" dt="2024-08-28T23:28:55.440" v="21133"/>
        <pc:sldMkLst>
          <pc:docMk/>
          <pc:sldMk cId="1240911726" sldId="3687"/>
        </pc:sldMkLst>
        <pc:spChg chg="mod">
          <ac:chgData name="stacksimplify Team" userId="30f9c473cae68561" providerId="LiveId" clId="{44F2EAF6-8EE6-7F48-975A-1D8E4D34FFE0}" dt="2024-08-28T23:28:46.574" v="21131" actId="1076"/>
          <ac:spMkLst>
            <pc:docMk/>
            <pc:sldMk cId="1240911726" sldId="3687"/>
            <ac:spMk id="16" creationId="{13554F79-D89B-7CB9-803E-8B775009AC80}"/>
          </ac:spMkLst>
        </pc:spChg>
        <pc:graphicFrameChg chg="add mod modGraphic">
          <ac:chgData name="stacksimplify Team" userId="30f9c473cae68561" providerId="LiveId" clId="{44F2EAF6-8EE6-7F48-975A-1D8E4D34FFE0}" dt="2024-08-13T09:39:42.074" v="12061" actId="14100"/>
          <ac:graphicFrameMkLst>
            <pc:docMk/>
            <pc:sldMk cId="1240911726" sldId="3687"/>
            <ac:graphicFrameMk id="7" creationId="{A67A5367-F8BE-D7C8-C0A8-6307EE491A0C}"/>
          </ac:graphicFrameMkLst>
        </pc:graphicFrameChg>
        <pc:picChg chg="del mod">
          <ac:chgData name="stacksimplify Team" userId="30f9c473cae68561" providerId="LiveId" clId="{44F2EAF6-8EE6-7F48-975A-1D8E4D34FFE0}" dt="2024-08-13T09:29:39.830" v="11768" actId="478"/>
          <ac:picMkLst>
            <pc:docMk/>
            <pc:sldMk cId="1240911726" sldId="3687"/>
            <ac:picMk id="3" creationId="{160949E5-7A2B-9AF4-BCE1-492B6E754AF0}"/>
          </ac:picMkLst>
        </pc:picChg>
        <pc:picChg chg="del">
          <ac:chgData name="stacksimplify Team" userId="30f9c473cae68561" providerId="LiveId" clId="{44F2EAF6-8EE6-7F48-975A-1D8E4D34FFE0}" dt="2024-08-13T09:29:12.799" v="11765" actId="478"/>
          <ac:picMkLst>
            <pc:docMk/>
            <pc:sldMk cId="1240911726" sldId="3687"/>
            <ac:picMk id="5" creationId="{123FB0EE-7AA0-82F5-BBA3-025DAEADEB04}"/>
          </ac:picMkLst>
        </pc:picChg>
      </pc:sldChg>
      <pc:sldChg chg="addSp delSp modSp add mod modAnim">
        <pc:chgData name="stacksimplify Team" userId="30f9c473cae68561" providerId="LiveId" clId="{44F2EAF6-8EE6-7F48-975A-1D8E4D34FFE0}" dt="2024-08-28T23:32:14.597" v="21142"/>
        <pc:sldMkLst>
          <pc:docMk/>
          <pc:sldMk cId="3934669523" sldId="3688"/>
        </pc:sldMkLst>
        <pc:spChg chg="mod">
          <ac:chgData name="stacksimplify Team" userId="30f9c473cae68561" providerId="LiveId" clId="{44F2EAF6-8EE6-7F48-975A-1D8E4D34FFE0}" dt="2024-08-13T11:48:24.793" v="13743" actId="6549"/>
          <ac:spMkLst>
            <pc:docMk/>
            <pc:sldMk cId="3934669523" sldId="3688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8-13T10:01:14.652" v="12193" actId="14100"/>
          <ac:spMkLst>
            <pc:docMk/>
            <pc:sldMk cId="3934669523" sldId="3688"/>
            <ac:spMk id="5" creationId="{09D45B26-3E14-39D0-C1ED-03AC6376A3A1}"/>
          </ac:spMkLst>
        </pc:spChg>
        <pc:spChg chg="mod">
          <ac:chgData name="stacksimplify Team" userId="30f9c473cae68561" providerId="LiveId" clId="{44F2EAF6-8EE6-7F48-975A-1D8E4D34FFE0}" dt="2024-08-13T09:52:15.115" v="12072" actId="14100"/>
          <ac:spMkLst>
            <pc:docMk/>
            <pc:sldMk cId="3934669523" sldId="3688"/>
            <ac:spMk id="11" creationId="{7BF83B76-FA51-A9B3-59A2-8D3C3816C0E4}"/>
          </ac:spMkLst>
        </pc:spChg>
        <pc:spChg chg="mod">
          <ac:chgData name="stacksimplify Team" userId="30f9c473cae68561" providerId="LiveId" clId="{44F2EAF6-8EE6-7F48-975A-1D8E4D34FFE0}" dt="2024-08-13T10:01:14.652" v="12193" actId="14100"/>
          <ac:spMkLst>
            <pc:docMk/>
            <pc:sldMk cId="3934669523" sldId="3688"/>
            <ac:spMk id="12" creationId="{AE26CEBB-44F3-A3F3-0F59-09EE59DDFE5E}"/>
          </ac:spMkLst>
        </pc:spChg>
        <pc:spChg chg="del">
          <ac:chgData name="stacksimplify Team" userId="30f9c473cae68561" providerId="LiveId" clId="{44F2EAF6-8EE6-7F48-975A-1D8E4D34FFE0}" dt="2024-08-13T09:51:48.895" v="12067" actId="478"/>
          <ac:spMkLst>
            <pc:docMk/>
            <pc:sldMk cId="3934669523" sldId="3688"/>
            <ac:spMk id="13" creationId="{F92BB0FC-C7BC-4ACF-56AF-2ED551C2C334}"/>
          </ac:spMkLst>
        </pc:spChg>
        <pc:spChg chg="mod">
          <ac:chgData name="stacksimplify Team" userId="30f9c473cae68561" providerId="LiveId" clId="{44F2EAF6-8EE6-7F48-975A-1D8E4D34FFE0}" dt="2024-08-13T10:05:43.957" v="12271" actId="20577"/>
          <ac:spMkLst>
            <pc:docMk/>
            <pc:sldMk cId="3934669523" sldId="3688"/>
            <ac:spMk id="16" creationId="{A4E1081F-EE8F-7AD8-5F4F-479CF1F11EA4}"/>
          </ac:spMkLst>
        </pc:spChg>
        <pc:spChg chg="mod">
          <ac:chgData name="stacksimplify Team" userId="30f9c473cae68561" providerId="LiveId" clId="{44F2EAF6-8EE6-7F48-975A-1D8E4D34FFE0}" dt="2024-08-13T09:51:57.650" v="12069" actId="14100"/>
          <ac:spMkLst>
            <pc:docMk/>
            <pc:sldMk cId="3934669523" sldId="3688"/>
            <ac:spMk id="18" creationId="{CA8FDB74-9194-9C39-5122-2641D8771780}"/>
          </ac:spMkLst>
        </pc:spChg>
        <pc:spChg chg="mod">
          <ac:chgData name="stacksimplify Team" userId="30f9c473cae68561" providerId="LiveId" clId="{44F2EAF6-8EE6-7F48-975A-1D8E4D34FFE0}" dt="2024-08-13T09:52:03.101" v="12070" actId="14100"/>
          <ac:spMkLst>
            <pc:docMk/>
            <pc:sldMk cId="3934669523" sldId="3688"/>
            <ac:spMk id="21" creationId="{7EC81087-2C59-3CD9-BE87-38EF0336FE8A}"/>
          </ac:spMkLst>
        </pc:spChg>
        <pc:spChg chg="mod">
          <ac:chgData name="stacksimplify Team" userId="30f9c473cae68561" providerId="LiveId" clId="{44F2EAF6-8EE6-7F48-975A-1D8E4D34FFE0}" dt="2024-08-14T01:56:29.849" v="14192" actId="14100"/>
          <ac:spMkLst>
            <pc:docMk/>
            <pc:sldMk cId="3934669523" sldId="3688"/>
            <ac:spMk id="26" creationId="{760D4366-9437-B167-E3F3-57C4BD82218E}"/>
          </ac:spMkLst>
        </pc:spChg>
        <pc:spChg chg="mod">
          <ac:chgData name="stacksimplify Team" userId="30f9c473cae68561" providerId="LiveId" clId="{44F2EAF6-8EE6-7F48-975A-1D8E4D34FFE0}" dt="2024-08-13T10:00:13.894" v="12184" actId="1076"/>
          <ac:spMkLst>
            <pc:docMk/>
            <pc:sldMk cId="3934669523" sldId="3688"/>
            <ac:spMk id="27" creationId="{ACC96CB3-876C-3B67-D776-0B27A6E46CCE}"/>
          </ac:spMkLst>
        </pc:spChg>
        <pc:spChg chg="mod">
          <ac:chgData name="stacksimplify Team" userId="30f9c473cae68561" providerId="LiveId" clId="{44F2EAF6-8EE6-7F48-975A-1D8E4D34FFE0}" dt="2024-08-13T10:06:29.663" v="12277" actId="1076"/>
          <ac:spMkLst>
            <pc:docMk/>
            <pc:sldMk cId="3934669523" sldId="3688"/>
            <ac:spMk id="34" creationId="{F4DD2D67-1104-067F-F38A-759B2A76274E}"/>
          </ac:spMkLst>
        </pc:spChg>
        <pc:spChg chg="mod">
          <ac:chgData name="stacksimplify Team" userId="30f9c473cae68561" providerId="LiveId" clId="{44F2EAF6-8EE6-7F48-975A-1D8E4D34FFE0}" dt="2024-08-13T09:55:01.173" v="12133" actId="1038"/>
          <ac:spMkLst>
            <pc:docMk/>
            <pc:sldMk cId="3934669523" sldId="3688"/>
            <ac:spMk id="35" creationId="{A99512B5-0F22-FE2D-EAEC-EED02FCD7580}"/>
          </ac:spMkLst>
        </pc:spChg>
        <pc:spChg chg="mod">
          <ac:chgData name="stacksimplify Team" userId="30f9c473cae68561" providerId="LiveId" clId="{44F2EAF6-8EE6-7F48-975A-1D8E4D34FFE0}" dt="2024-08-13T09:55:01.173" v="12133" actId="1038"/>
          <ac:spMkLst>
            <pc:docMk/>
            <pc:sldMk cId="3934669523" sldId="3688"/>
            <ac:spMk id="36" creationId="{87C21FE8-396A-B398-4F37-AE5ACCC471C4}"/>
          </ac:spMkLst>
        </pc:spChg>
        <pc:spChg chg="mod">
          <ac:chgData name="stacksimplify Team" userId="30f9c473cae68561" providerId="LiveId" clId="{44F2EAF6-8EE6-7F48-975A-1D8E4D34FFE0}" dt="2024-08-13T10:07:20.689" v="12278" actId="14100"/>
          <ac:spMkLst>
            <pc:docMk/>
            <pc:sldMk cId="3934669523" sldId="3688"/>
            <ac:spMk id="37" creationId="{40E98466-2AE7-B12D-6219-A2D2150B69E7}"/>
          </ac:spMkLst>
        </pc:spChg>
        <pc:spChg chg="mod">
          <ac:chgData name="stacksimplify Team" userId="30f9c473cae68561" providerId="LiveId" clId="{44F2EAF6-8EE6-7F48-975A-1D8E4D34FFE0}" dt="2024-08-13T10:07:24.154" v="12279" actId="1076"/>
          <ac:spMkLst>
            <pc:docMk/>
            <pc:sldMk cId="3934669523" sldId="3688"/>
            <ac:spMk id="38" creationId="{DEC4DCE4-0588-8D35-724B-DD43AD5554CD}"/>
          </ac:spMkLst>
        </pc:spChg>
        <pc:spChg chg="mod">
          <ac:chgData name="stacksimplify Team" userId="30f9c473cae68561" providerId="LiveId" clId="{44F2EAF6-8EE6-7F48-975A-1D8E4D34FFE0}" dt="2024-08-13T10:04:57.449" v="12259" actId="207"/>
          <ac:spMkLst>
            <pc:docMk/>
            <pc:sldMk cId="3934669523" sldId="3688"/>
            <ac:spMk id="39" creationId="{98690C30-0355-5E89-832F-893BF914F7A4}"/>
          </ac:spMkLst>
        </pc:spChg>
        <pc:spChg chg="del">
          <ac:chgData name="stacksimplify Team" userId="30f9c473cae68561" providerId="LiveId" clId="{44F2EAF6-8EE6-7F48-975A-1D8E4D34FFE0}" dt="2024-08-13T09:51:48.895" v="12067" actId="478"/>
          <ac:spMkLst>
            <pc:docMk/>
            <pc:sldMk cId="3934669523" sldId="3688"/>
            <ac:spMk id="42" creationId="{ABDF17A9-5E7C-EA70-FFEB-D935D942A08F}"/>
          </ac:spMkLst>
        </pc:spChg>
        <pc:spChg chg="add mod">
          <ac:chgData name="stacksimplify Team" userId="30f9c473cae68561" providerId="LiveId" clId="{44F2EAF6-8EE6-7F48-975A-1D8E4D34FFE0}" dt="2024-08-13T10:08:42.804" v="12287" actId="14100"/>
          <ac:spMkLst>
            <pc:docMk/>
            <pc:sldMk cId="3934669523" sldId="3688"/>
            <ac:spMk id="49" creationId="{F5B0A285-EA72-7563-636A-32958AA6CC4E}"/>
          </ac:spMkLst>
        </pc:spChg>
        <pc:spChg chg="add del mod">
          <ac:chgData name="stacksimplify Team" userId="30f9c473cae68561" providerId="LiveId" clId="{44F2EAF6-8EE6-7F48-975A-1D8E4D34FFE0}" dt="2024-08-14T04:47:52.419" v="16704" actId="478"/>
          <ac:spMkLst>
            <pc:docMk/>
            <pc:sldMk cId="3934669523" sldId="3688"/>
            <ac:spMk id="51" creationId="{C787EFC4-6A20-2D56-4E27-AB69F7883E79}"/>
          </ac:spMkLst>
        </pc:spChg>
        <pc:spChg chg="add mod">
          <ac:chgData name="stacksimplify Team" userId="30f9c473cae68561" providerId="LiveId" clId="{44F2EAF6-8EE6-7F48-975A-1D8E4D34FFE0}" dt="2024-08-13T10:03:46.206" v="12244" actId="1076"/>
          <ac:spMkLst>
            <pc:docMk/>
            <pc:sldMk cId="3934669523" sldId="3688"/>
            <ac:spMk id="52" creationId="{1CD86509-E8EF-CDD2-E6E2-69A539EEE5E6}"/>
          </ac:spMkLst>
        </pc:spChg>
        <pc:spChg chg="add mod">
          <ac:chgData name="stacksimplify Team" userId="30f9c473cae68561" providerId="LiveId" clId="{44F2EAF6-8EE6-7F48-975A-1D8E4D34FFE0}" dt="2024-08-13T10:05:33.691" v="12262" actId="692"/>
          <ac:spMkLst>
            <pc:docMk/>
            <pc:sldMk cId="3934669523" sldId="3688"/>
            <ac:spMk id="55" creationId="{585C0206-F38E-AB46-E372-88A659774951}"/>
          </ac:spMkLst>
        </pc:spChg>
        <pc:spChg chg="add mod">
          <ac:chgData name="stacksimplify Team" userId="30f9c473cae68561" providerId="LiveId" clId="{44F2EAF6-8EE6-7F48-975A-1D8E4D34FFE0}" dt="2024-08-13T10:02:00.394" v="12219" actId="1076"/>
          <ac:spMkLst>
            <pc:docMk/>
            <pc:sldMk cId="3934669523" sldId="3688"/>
            <ac:spMk id="57" creationId="{3D3130AC-C226-6F30-6329-688589F49A74}"/>
          </ac:spMkLst>
        </pc:spChg>
        <pc:spChg chg="add mod">
          <ac:chgData name="stacksimplify Team" userId="30f9c473cae68561" providerId="LiveId" clId="{44F2EAF6-8EE6-7F48-975A-1D8E4D34FFE0}" dt="2024-08-13T10:03:49.208" v="12245" actId="1076"/>
          <ac:spMkLst>
            <pc:docMk/>
            <pc:sldMk cId="3934669523" sldId="3688"/>
            <ac:spMk id="58" creationId="{2A5708A6-C5A0-9F72-FC3C-FFD65944FF01}"/>
          </ac:spMkLst>
        </pc:spChg>
        <pc:spChg chg="add mod">
          <ac:chgData name="stacksimplify Team" userId="30f9c473cae68561" providerId="LiveId" clId="{44F2EAF6-8EE6-7F48-975A-1D8E4D34FFE0}" dt="2024-08-14T04:47:52.978" v="16705"/>
          <ac:spMkLst>
            <pc:docMk/>
            <pc:sldMk cId="3934669523" sldId="3688"/>
            <ac:spMk id="74" creationId="{A76C4DB6-DBC8-7588-6ACC-AA50CC9F63EB}"/>
          </ac:spMkLst>
        </pc:spChg>
        <pc:spChg chg="del">
          <ac:chgData name="stacksimplify Team" userId="30f9c473cae68561" providerId="LiveId" clId="{44F2EAF6-8EE6-7F48-975A-1D8E4D34FFE0}" dt="2024-08-13T09:52:21.823" v="12076" actId="478"/>
          <ac:spMkLst>
            <pc:docMk/>
            <pc:sldMk cId="3934669523" sldId="3688"/>
            <ac:spMk id="76" creationId="{C368B35A-A550-8A65-D937-22E833D1F87E}"/>
          </ac:spMkLst>
        </pc:spChg>
        <pc:spChg chg="del">
          <ac:chgData name="stacksimplify Team" userId="30f9c473cae68561" providerId="LiveId" clId="{44F2EAF6-8EE6-7F48-975A-1D8E4D34FFE0}" dt="2024-08-13T09:52:25.849" v="12079" actId="478"/>
          <ac:spMkLst>
            <pc:docMk/>
            <pc:sldMk cId="3934669523" sldId="3688"/>
            <ac:spMk id="77" creationId="{72351CCA-77B3-F6B8-4FDB-FFA81D0269DF}"/>
          </ac:spMkLst>
        </pc:spChg>
        <pc:spChg chg="del">
          <ac:chgData name="stacksimplify Team" userId="30f9c473cae68561" providerId="LiveId" clId="{44F2EAF6-8EE6-7F48-975A-1D8E4D34FFE0}" dt="2024-08-13T09:52:17.446" v="12073" actId="478"/>
          <ac:spMkLst>
            <pc:docMk/>
            <pc:sldMk cId="3934669523" sldId="3688"/>
            <ac:spMk id="84" creationId="{83682BB2-C5B1-6391-ECEA-3DDB4338FC5D}"/>
          </ac:spMkLst>
        </pc:spChg>
        <pc:picChg chg="mod">
          <ac:chgData name="stacksimplify Team" userId="30f9c473cae68561" providerId="LiveId" clId="{44F2EAF6-8EE6-7F48-975A-1D8E4D34FFE0}" dt="2024-08-13T10:00:10.995" v="12183" actId="1076"/>
          <ac:picMkLst>
            <pc:docMk/>
            <pc:sldMk cId="3934669523" sldId="3688"/>
            <ac:picMk id="14" creationId="{65072F9A-8D93-5606-1A1D-FB5A4EFD6043}"/>
          </ac:picMkLst>
        </pc:picChg>
        <pc:picChg chg="mod">
          <ac:chgData name="stacksimplify Team" userId="30f9c473cae68561" providerId="LiveId" clId="{44F2EAF6-8EE6-7F48-975A-1D8E4D34FFE0}" dt="2024-08-13T09:55:01.173" v="12133" actId="1038"/>
          <ac:picMkLst>
            <pc:docMk/>
            <pc:sldMk cId="3934669523" sldId="3688"/>
            <ac:picMk id="15" creationId="{478147BF-E9D6-6D2F-F946-4956661F0176}"/>
          </ac:picMkLst>
        </pc:picChg>
        <pc:picChg chg="mod">
          <ac:chgData name="stacksimplify Team" userId="30f9c473cae68561" providerId="LiveId" clId="{44F2EAF6-8EE6-7F48-975A-1D8E4D34FFE0}" dt="2024-08-13T10:04:47.864" v="12257" actId="207"/>
          <ac:picMkLst>
            <pc:docMk/>
            <pc:sldMk cId="3934669523" sldId="3688"/>
            <ac:picMk id="24" creationId="{7E6AE58C-F1C5-918C-C1F7-B4FFD3E83CA3}"/>
          </ac:picMkLst>
        </pc:picChg>
        <pc:picChg chg="mod">
          <ac:chgData name="stacksimplify Team" userId="30f9c473cae68561" providerId="LiveId" clId="{44F2EAF6-8EE6-7F48-975A-1D8E4D34FFE0}" dt="2024-08-13T09:55:01.173" v="12133" actId="1038"/>
          <ac:picMkLst>
            <pc:docMk/>
            <pc:sldMk cId="3934669523" sldId="3688"/>
            <ac:picMk id="31" creationId="{B1857B6A-EC65-893F-1009-F06B7AE46CAA}"/>
          </ac:picMkLst>
        </pc:picChg>
        <pc:picChg chg="mod">
          <ac:chgData name="stacksimplify Team" userId="30f9c473cae68561" providerId="LiveId" clId="{44F2EAF6-8EE6-7F48-975A-1D8E4D34FFE0}" dt="2024-08-13T09:55:01.173" v="12133" actId="1038"/>
          <ac:picMkLst>
            <pc:docMk/>
            <pc:sldMk cId="3934669523" sldId="3688"/>
            <ac:picMk id="32" creationId="{8E24D2EF-44D7-2B48-2D95-5D68172CD6AF}"/>
          </ac:picMkLst>
        </pc:picChg>
        <pc:picChg chg="mod">
          <ac:chgData name="stacksimplify Team" userId="30f9c473cae68561" providerId="LiveId" clId="{44F2EAF6-8EE6-7F48-975A-1D8E4D34FFE0}" dt="2024-08-13T09:55:01.173" v="12133" actId="1038"/>
          <ac:picMkLst>
            <pc:docMk/>
            <pc:sldMk cId="3934669523" sldId="3688"/>
            <ac:picMk id="33" creationId="{1CF76166-2243-FF07-0A39-F1D6602E64D4}"/>
          </ac:picMkLst>
        </pc:picChg>
        <pc:picChg chg="del">
          <ac:chgData name="stacksimplify Team" userId="30f9c473cae68561" providerId="LiveId" clId="{44F2EAF6-8EE6-7F48-975A-1D8E4D34FFE0}" dt="2024-08-13T09:51:48.895" v="12067" actId="478"/>
          <ac:picMkLst>
            <pc:docMk/>
            <pc:sldMk cId="3934669523" sldId="3688"/>
            <ac:picMk id="41" creationId="{30291034-1CE7-7405-FEDA-8D11755450BF}"/>
          </ac:picMkLst>
        </pc:picChg>
        <pc:picChg chg="add del mod">
          <ac:chgData name="stacksimplify Team" userId="30f9c473cae68561" providerId="LiveId" clId="{44F2EAF6-8EE6-7F48-975A-1D8E4D34FFE0}" dt="2024-08-13T10:41:13.642" v="12647" actId="478"/>
          <ac:picMkLst>
            <pc:docMk/>
            <pc:sldMk cId="3934669523" sldId="3688"/>
            <ac:picMk id="44" creationId="{D6D45FCA-05C2-0A53-7C3E-5EF8FD7BF040}"/>
          </ac:picMkLst>
        </pc:picChg>
        <pc:picChg chg="del">
          <ac:chgData name="stacksimplify Team" userId="30f9c473cae68561" providerId="LiveId" clId="{44F2EAF6-8EE6-7F48-975A-1D8E4D34FFE0}" dt="2024-08-13T09:52:23.487" v="12078" actId="478"/>
          <ac:picMkLst>
            <pc:docMk/>
            <pc:sldMk cId="3934669523" sldId="3688"/>
            <ac:picMk id="45" creationId="{330C5525-3D33-17EC-8CE5-6311F25608F5}"/>
          </ac:picMkLst>
        </pc:picChg>
        <pc:picChg chg="del">
          <ac:chgData name="stacksimplify Team" userId="30f9c473cae68561" providerId="LiveId" clId="{44F2EAF6-8EE6-7F48-975A-1D8E4D34FFE0}" dt="2024-08-13T09:52:17.446" v="12073" actId="478"/>
          <ac:picMkLst>
            <pc:docMk/>
            <pc:sldMk cId="3934669523" sldId="3688"/>
            <ac:picMk id="46" creationId="{DF90EA72-2BD7-28A6-D967-33010C52DE3F}"/>
          </ac:picMkLst>
        </pc:picChg>
        <pc:picChg chg="del">
          <ac:chgData name="stacksimplify Team" userId="30f9c473cae68561" providerId="LiveId" clId="{44F2EAF6-8EE6-7F48-975A-1D8E4D34FFE0}" dt="2024-08-13T09:52:20.318" v="12075" actId="478"/>
          <ac:picMkLst>
            <pc:docMk/>
            <pc:sldMk cId="3934669523" sldId="3688"/>
            <ac:picMk id="47" creationId="{48D96EFE-EE88-8F62-DF76-F1C987B63973}"/>
          </ac:picMkLst>
        </pc:picChg>
        <pc:picChg chg="add mod">
          <ac:chgData name="stacksimplify Team" userId="30f9c473cae68561" providerId="LiveId" clId="{44F2EAF6-8EE6-7F48-975A-1D8E4D34FFE0}" dt="2024-08-13T10:08:42.308" v="12286" actId="1076"/>
          <ac:picMkLst>
            <pc:docMk/>
            <pc:sldMk cId="3934669523" sldId="3688"/>
            <ac:picMk id="50" creationId="{1C8BDCC4-A1C5-65B5-CCB8-E316A7907690}"/>
          </ac:picMkLst>
        </pc:picChg>
        <pc:cxnChg chg="mod">
          <ac:chgData name="stacksimplify Team" userId="30f9c473cae68561" providerId="LiveId" clId="{44F2EAF6-8EE6-7F48-975A-1D8E4D34FFE0}" dt="2024-08-13T09:55:01.173" v="12133" actId="1038"/>
          <ac:cxnSpMkLst>
            <pc:docMk/>
            <pc:sldMk cId="3934669523" sldId="3688"/>
            <ac:cxnSpMk id="17" creationId="{809F1567-D1C9-A0CD-1DC3-0741CCFFB1E0}"/>
          </ac:cxnSpMkLst>
        </pc:cxnChg>
        <pc:cxnChg chg="del mod">
          <ac:chgData name="stacksimplify Team" userId="30f9c473cae68561" providerId="LiveId" clId="{44F2EAF6-8EE6-7F48-975A-1D8E4D34FFE0}" dt="2024-08-13T10:04:30.913" v="12253" actId="478"/>
          <ac:cxnSpMkLst>
            <pc:docMk/>
            <pc:sldMk cId="3934669523" sldId="3688"/>
            <ac:cxnSpMk id="25" creationId="{B3C04570-B31B-DD54-2F01-C5E270ADF5F5}"/>
          </ac:cxnSpMkLst>
        </pc:cxnChg>
        <pc:cxnChg chg="del mod">
          <ac:chgData name="stacksimplify Team" userId="30f9c473cae68561" providerId="LiveId" clId="{44F2EAF6-8EE6-7F48-975A-1D8E4D34FFE0}" dt="2024-08-13T09:52:54.368" v="12082" actId="478"/>
          <ac:cxnSpMkLst>
            <pc:docMk/>
            <pc:sldMk cId="3934669523" sldId="3688"/>
            <ac:cxnSpMk id="29" creationId="{B88BEDFB-FFE3-E5C7-4DBD-247C18399334}"/>
          </ac:cxnSpMkLst>
        </pc:cxnChg>
        <pc:cxnChg chg="del mod">
          <ac:chgData name="stacksimplify Team" userId="30f9c473cae68561" providerId="LiveId" clId="{44F2EAF6-8EE6-7F48-975A-1D8E4D34FFE0}" dt="2024-08-13T09:52:55.519" v="12083" actId="478"/>
          <ac:cxnSpMkLst>
            <pc:docMk/>
            <pc:sldMk cId="3934669523" sldId="3688"/>
            <ac:cxnSpMk id="30" creationId="{0256C327-D77C-6FA3-C3D0-1BD4ECBEAD6C}"/>
          </ac:cxnSpMkLst>
        </pc:cxnChg>
        <pc:cxnChg chg="del mod">
          <ac:chgData name="stacksimplify Team" userId="30f9c473cae68561" providerId="LiveId" clId="{44F2EAF6-8EE6-7F48-975A-1D8E4D34FFE0}" dt="2024-08-13T09:52:19.639" v="12074" actId="478"/>
          <ac:cxnSpMkLst>
            <pc:docMk/>
            <pc:sldMk cId="3934669523" sldId="3688"/>
            <ac:cxnSpMk id="48" creationId="{3CCAE611-C34F-663C-BEB6-3E866FEC2852}"/>
          </ac:cxnSpMkLst>
        </pc:cxnChg>
        <pc:cxnChg chg="del mod">
          <ac:chgData name="stacksimplify Team" userId="30f9c473cae68561" providerId="LiveId" clId="{44F2EAF6-8EE6-7F48-975A-1D8E4D34FFE0}" dt="2024-08-13T09:52:22.733" v="12077" actId="478"/>
          <ac:cxnSpMkLst>
            <pc:docMk/>
            <pc:sldMk cId="3934669523" sldId="3688"/>
            <ac:cxnSpMk id="56" creationId="{F18612D8-FBE6-66A4-A89B-2F6497D67154}"/>
          </ac:cxnSpMkLst>
        </pc:cxnChg>
        <pc:cxnChg chg="add mod">
          <ac:chgData name="stacksimplify Team" userId="30f9c473cae68561" providerId="LiveId" clId="{44F2EAF6-8EE6-7F48-975A-1D8E4D34FFE0}" dt="2024-08-13T10:04:24.558" v="12251" actId="692"/>
          <ac:cxnSpMkLst>
            <pc:docMk/>
            <pc:sldMk cId="3934669523" sldId="3688"/>
            <ac:cxnSpMk id="60" creationId="{A8A88703-3F89-A5A2-C9EA-B4CC39931B9E}"/>
          </ac:cxnSpMkLst>
        </pc:cxnChg>
        <pc:cxnChg chg="add mod">
          <ac:chgData name="stacksimplify Team" userId="30f9c473cae68561" providerId="LiveId" clId="{44F2EAF6-8EE6-7F48-975A-1D8E4D34FFE0}" dt="2024-08-13T10:04:24.558" v="12251" actId="692"/>
          <ac:cxnSpMkLst>
            <pc:docMk/>
            <pc:sldMk cId="3934669523" sldId="3688"/>
            <ac:cxnSpMk id="62" creationId="{7A435500-3F81-3A68-5277-36AE07F72D79}"/>
          </ac:cxnSpMkLst>
        </pc:cxnChg>
        <pc:cxnChg chg="del mod">
          <ac:chgData name="stacksimplify Team" userId="30f9c473cae68561" providerId="LiveId" clId="{44F2EAF6-8EE6-7F48-975A-1D8E4D34FFE0}" dt="2024-08-13T09:52:57.348" v="12084" actId="478"/>
          <ac:cxnSpMkLst>
            <pc:docMk/>
            <pc:sldMk cId="3934669523" sldId="3688"/>
            <ac:cxnSpMk id="63" creationId="{FE1C7011-F3A1-46B7-EA31-311F413B7B10}"/>
          </ac:cxnSpMkLst>
        </pc:cxnChg>
        <pc:cxnChg chg="add mod">
          <ac:chgData name="stacksimplify Team" userId="30f9c473cae68561" providerId="LiveId" clId="{44F2EAF6-8EE6-7F48-975A-1D8E4D34FFE0}" dt="2024-08-13T10:04:43.839" v="12256" actId="692"/>
          <ac:cxnSpMkLst>
            <pc:docMk/>
            <pc:sldMk cId="3934669523" sldId="3688"/>
            <ac:cxnSpMk id="66" creationId="{9298AC35-857A-1421-EFDD-BFD0F218F825}"/>
          </ac:cxnSpMkLst>
        </pc:cxnChg>
        <pc:cxnChg chg="add del mod">
          <ac:chgData name="stacksimplify Team" userId="30f9c473cae68561" providerId="LiveId" clId="{44F2EAF6-8EE6-7F48-975A-1D8E4D34FFE0}" dt="2024-08-13T10:06:04.208" v="12273" actId="478"/>
          <ac:cxnSpMkLst>
            <pc:docMk/>
            <pc:sldMk cId="3934669523" sldId="3688"/>
            <ac:cxnSpMk id="67" creationId="{7D6F87A5-A97D-27AD-8B96-276C15DC2722}"/>
          </ac:cxnSpMkLst>
        </pc:cxnChg>
        <pc:cxnChg chg="add del mod">
          <ac:chgData name="stacksimplify Team" userId="30f9c473cae68561" providerId="LiveId" clId="{44F2EAF6-8EE6-7F48-975A-1D8E4D34FFE0}" dt="2024-08-13T10:06:04.208" v="12273" actId="478"/>
          <ac:cxnSpMkLst>
            <pc:docMk/>
            <pc:sldMk cId="3934669523" sldId="3688"/>
            <ac:cxnSpMk id="68" creationId="{C9B61352-BA61-53D9-682D-D0BA533B621B}"/>
          </ac:cxnSpMkLst>
        </pc:cxnChg>
        <pc:cxnChg chg="del mod">
          <ac:chgData name="stacksimplify Team" userId="30f9c473cae68561" providerId="LiveId" clId="{44F2EAF6-8EE6-7F48-975A-1D8E4D34FFE0}" dt="2024-08-13T09:51:51.223" v="12068" actId="478"/>
          <ac:cxnSpMkLst>
            <pc:docMk/>
            <pc:sldMk cId="3934669523" sldId="3688"/>
            <ac:cxnSpMk id="75" creationId="{F487031A-A0CC-BF8A-1D7E-389F1F0378D5}"/>
          </ac:cxnSpMkLst>
        </pc:cxnChg>
        <pc:cxnChg chg="mod">
          <ac:chgData name="stacksimplify Team" userId="30f9c473cae68561" providerId="LiveId" clId="{44F2EAF6-8EE6-7F48-975A-1D8E4D34FFE0}" dt="2024-08-14T03:39:41.015" v="15925" actId="14100"/>
          <ac:cxnSpMkLst>
            <pc:docMk/>
            <pc:sldMk cId="3934669523" sldId="3688"/>
            <ac:cxnSpMk id="85" creationId="{6088ACED-A8A9-0215-F441-B7FD507D3C4D}"/>
          </ac:cxnSpMkLst>
        </pc:cxnChg>
      </pc:sldChg>
      <pc:sldChg chg="add del">
        <pc:chgData name="stacksimplify Team" userId="30f9c473cae68561" providerId="LiveId" clId="{44F2EAF6-8EE6-7F48-975A-1D8E4D34FFE0}" dt="2024-08-19T01:19:40.607" v="20562" actId="2696"/>
        <pc:sldMkLst>
          <pc:docMk/>
          <pc:sldMk cId="1974619435" sldId="3689"/>
        </pc:sldMkLst>
      </pc:sldChg>
      <pc:sldChg chg="add del">
        <pc:chgData name="stacksimplify Team" userId="30f9c473cae68561" providerId="LiveId" clId="{44F2EAF6-8EE6-7F48-975A-1D8E4D34FFE0}" dt="2024-08-19T01:19:40.607" v="20562" actId="2696"/>
        <pc:sldMkLst>
          <pc:docMk/>
          <pc:sldMk cId="830250459" sldId="3690"/>
        </pc:sldMkLst>
      </pc:sldChg>
      <pc:sldChg chg="addSp delSp modSp add mod modAnim">
        <pc:chgData name="stacksimplify Team" userId="30f9c473cae68561" providerId="LiveId" clId="{44F2EAF6-8EE6-7F48-975A-1D8E4D34FFE0}" dt="2024-08-28T23:33:22.671" v="21154" actId="207"/>
        <pc:sldMkLst>
          <pc:docMk/>
          <pc:sldMk cId="148638839" sldId="3691"/>
        </pc:sldMkLst>
        <pc:spChg chg="mod">
          <ac:chgData name="stacksimplify Team" userId="30f9c473cae68561" providerId="LiveId" clId="{44F2EAF6-8EE6-7F48-975A-1D8E4D34FFE0}" dt="2024-08-13T10:12:26.109" v="12370" actId="20577"/>
          <ac:spMkLst>
            <pc:docMk/>
            <pc:sldMk cId="148638839" sldId="3691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13T10:10:23.922" v="12304" actId="20577"/>
          <ac:spMkLst>
            <pc:docMk/>
            <pc:sldMk cId="148638839" sldId="3691"/>
            <ac:spMk id="8" creationId="{FD75985A-ADA7-26E0-148B-4F7583767858}"/>
          </ac:spMkLst>
        </pc:spChg>
        <pc:spChg chg="mod">
          <ac:chgData name="stacksimplify Team" userId="30f9c473cae68561" providerId="LiveId" clId="{44F2EAF6-8EE6-7F48-975A-1D8E4D34FFE0}" dt="2024-08-28T23:33:22.671" v="21154" actId="207"/>
          <ac:spMkLst>
            <pc:docMk/>
            <pc:sldMk cId="148638839" sldId="3691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10:12:15.168" v="12366" actId="20577"/>
          <ac:spMkLst>
            <pc:docMk/>
            <pc:sldMk cId="148638839" sldId="3691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28T23:33:17.338" v="21153" actId="207"/>
          <ac:spMkLst>
            <pc:docMk/>
            <pc:sldMk cId="148638839" sldId="3691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3T10:12:41.985" v="12388" actId="20577"/>
          <ac:spMkLst>
            <pc:docMk/>
            <pc:sldMk cId="148638839" sldId="3691"/>
            <ac:spMk id="18" creationId="{8DFA620C-A1EC-1C5F-04DD-3F57D7C2FAED}"/>
          </ac:spMkLst>
        </pc:spChg>
        <pc:spChg chg="del">
          <ac:chgData name="stacksimplify Team" userId="30f9c473cae68561" providerId="LiveId" clId="{44F2EAF6-8EE6-7F48-975A-1D8E4D34FFE0}" dt="2024-08-13T10:12:54.830" v="12415" actId="478"/>
          <ac:spMkLst>
            <pc:docMk/>
            <pc:sldMk cId="148638839" sldId="3691"/>
            <ac:spMk id="20" creationId="{C2A6656D-5B84-7891-CE08-FB32240ACCB6}"/>
          </ac:spMkLst>
        </pc:spChg>
        <pc:spChg chg="del">
          <ac:chgData name="stacksimplify Team" userId="30f9c473cae68561" providerId="LiveId" clId="{44F2EAF6-8EE6-7F48-975A-1D8E4D34FFE0}" dt="2024-08-13T10:12:54.830" v="12415" actId="478"/>
          <ac:spMkLst>
            <pc:docMk/>
            <pc:sldMk cId="148638839" sldId="3691"/>
            <ac:spMk id="21" creationId="{5E61C29E-96FF-5A1C-ABBF-217A791709C8}"/>
          </ac:spMkLst>
        </pc:spChg>
        <pc:spChg chg="del">
          <ac:chgData name="stacksimplify Team" userId="30f9c473cae68561" providerId="LiveId" clId="{44F2EAF6-8EE6-7F48-975A-1D8E4D34FFE0}" dt="2024-08-13T10:12:54.830" v="12415" actId="478"/>
          <ac:spMkLst>
            <pc:docMk/>
            <pc:sldMk cId="148638839" sldId="3691"/>
            <ac:spMk id="22" creationId="{BDDD463F-0D9A-E5E6-1B72-5B15544D5B6E}"/>
          </ac:spMkLst>
        </pc:spChg>
        <pc:spChg chg="del">
          <ac:chgData name="stacksimplify Team" userId="30f9c473cae68561" providerId="LiveId" clId="{44F2EAF6-8EE6-7F48-975A-1D8E4D34FFE0}" dt="2024-08-13T10:12:54.830" v="12415" actId="478"/>
          <ac:spMkLst>
            <pc:docMk/>
            <pc:sldMk cId="148638839" sldId="3691"/>
            <ac:spMk id="23" creationId="{C867E468-66E3-596F-1BFB-77AFC3235E4F}"/>
          </ac:spMkLst>
        </pc:spChg>
        <pc:spChg chg="del">
          <ac:chgData name="stacksimplify Team" userId="30f9c473cae68561" providerId="LiveId" clId="{44F2EAF6-8EE6-7F48-975A-1D8E4D34FFE0}" dt="2024-08-13T10:12:54.830" v="12415" actId="478"/>
          <ac:spMkLst>
            <pc:docMk/>
            <pc:sldMk cId="148638839" sldId="3691"/>
            <ac:spMk id="24" creationId="{FFB7B3C6-9788-D027-6BF8-33C6FCE56FC2}"/>
          </ac:spMkLst>
        </pc:spChg>
        <pc:spChg chg="del">
          <ac:chgData name="stacksimplify Team" userId="30f9c473cae68561" providerId="LiveId" clId="{44F2EAF6-8EE6-7F48-975A-1D8E4D34FFE0}" dt="2024-08-13T10:12:54.830" v="12415" actId="478"/>
          <ac:spMkLst>
            <pc:docMk/>
            <pc:sldMk cId="148638839" sldId="3691"/>
            <ac:spMk id="25" creationId="{02685A03-9BD6-73FF-DB75-12465BF56F33}"/>
          </ac:spMkLst>
        </pc:spChg>
        <pc:spChg chg="del">
          <ac:chgData name="stacksimplify Team" userId="30f9c473cae68561" providerId="LiveId" clId="{44F2EAF6-8EE6-7F48-975A-1D8E4D34FFE0}" dt="2024-08-13T10:12:54.830" v="12415" actId="478"/>
          <ac:spMkLst>
            <pc:docMk/>
            <pc:sldMk cId="148638839" sldId="3691"/>
            <ac:spMk id="26" creationId="{A11FFAFC-E41B-566C-0F85-4D708E404A3F}"/>
          </ac:spMkLst>
        </pc:spChg>
        <pc:spChg chg="del">
          <ac:chgData name="stacksimplify Team" userId="30f9c473cae68561" providerId="LiveId" clId="{44F2EAF6-8EE6-7F48-975A-1D8E4D34FFE0}" dt="2024-08-13T10:12:54.830" v="12415" actId="478"/>
          <ac:spMkLst>
            <pc:docMk/>
            <pc:sldMk cId="148638839" sldId="3691"/>
            <ac:spMk id="27" creationId="{87641E92-C3CC-C3B5-35D9-DE5EB2467251}"/>
          </ac:spMkLst>
        </pc:spChg>
        <pc:spChg chg="mod">
          <ac:chgData name="stacksimplify Team" userId="30f9c473cae68561" providerId="LiveId" clId="{44F2EAF6-8EE6-7F48-975A-1D8E4D34FFE0}" dt="2024-08-13T10:15:15.531" v="12417" actId="6549"/>
          <ac:spMkLst>
            <pc:docMk/>
            <pc:sldMk cId="148638839" sldId="3691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3T10:11:31.105" v="12353" actId="478"/>
          <ac:picMkLst>
            <pc:docMk/>
            <pc:sldMk cId="148638839" sldId="3691"/>
            <ac:picMk id="3" creationId="{4377C8AF-E888-2740-15A7-DDBFECEF7A44}"/>
          </ac:picMkLst>
        </pc:picChg>
        <pc:picChg chg="add mod">
          <ac:chgData name="stacksimplify Team" userId="30f9c473cae68561" providerId="LiveId" clId="{44F2EAF6-8EE6-7F48-975A-1D8E4D34FFE0}" dt="2024-08-13T10:11:53.047" v="12356" actId="14100"/>
          <ac:picMkLst>
            <pc:docMk/>
            <pc:sldMk cId="148638839" sldId="3691"/>
            <ac:picMk id="5" creationId="{F10DE295-9547-878E-A03C-334EB60B572C}"/>
          </ac:picMkLst>
        </pc:picChg>
      </pc:sldChg>
      <pc:sldChg chg="addSp delSp modSp add mod modAnim">
        <pc:chgData name="stacksimplify Team" userId="30f9c473cae68561" providerId="LiveId" clId="{44F2EAF6-8EE6-7F48-975A-1D8E4D34FFE0}" dt="2024-08-28T23:33:51.184" v="21159" actId="207"/>
        <pc:sldMkLst>
          <pc:docMk/>
          <pc:sldMk cId="1731119663" sldId="3692"/>
        </pc:sldMkLst>
        <pc:spChg chg="mod">
          <ac:chgData name="stacksimplify Team" userId="30f9c473cae68561" providerId="LiveId" clId="{44F2EAF6-8EE6-7F48-975A-1D8E4D34FFE0}" dt="2024-08-13T10:15:59.842" v="12425" actId="20577"/>
          <ac:spMkLst>
            <pc:docMk/>
            <pc:sldMk cId="1731119663" sldId="3692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28T23:33:47.851" v="21158" actId="207"/>
          <ac:spMkLst>
            <pc:docMk/>
            <pc:sldMk cId="1731119663" sldId="3692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10:16:14.298" v="12427" actId="20577"/>
          <ac:spMkLst>
            <pc:docMk/>
            <pc:sldMk cId="1731119663" sldId="3692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28T23:33:51.184" v="21159" actId="207"/>
          <ac:spMkLst>
            <pc:docMk/>
            <pc:sldMk cId="1731119663" sldId="3692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3T10:16:27.135" v="12447" actId="20577"/>
          <ac:spMkLst>
            <pc:docMk/>
            <pc:sldMk cId="1731119663" sldId="3692"/>
            <ac:spMk id="18" creationId="{8DFA620C-A1EC-1C5F-04DD-3F57D7C2FAED}"/>
          </ac:spMkLst>
        </pc:spChg>
        <pc:spChg chg="del">
          <ac:chgData name="stacksimplify Team" userId="30f9c473cae68561" providerId="LiveId" clId="{44F2EAF6-8EE6-7F48-975A-1D8E4D34FFE0}" dt="2024-08-13T10:16:39.992" v="12465" actId="478"/>
          <ac:spMkLst>
            <pc:docMk/>
            <pc:sldMk cId="1731119663" sldId="3692"/>
            <ac:spMk id="20" creationId="{C2A6656D-5B84-7891-CE08-FB32240ACCB6}"/>
          </ac:spMkLst>
        </pc:spChg>
        <pc:spChg chg="del">
          <ac:chgData name="stacksimplify Team" userId="30f9c473cae68561" providerId="LiveId" clId="{44F2EAF6-8EE6-7F48-975A-1D8E4D34FFE0}" dt="2024-08-13T10:16:39.992" v="12465" actId="478"/>
          <ac:spMkLst>
            <pc:docMk/>
            <pc:sldMk cId="1731119663" sldId="3692"/>
            <ac:spMk id="21" creationId="{5E61C29E-96FF-5A1C-ABBF-217A791709C8}"/>
          </ac:spMkLst>
        </pc:spChg>
        <pc:spChg chg="del">
          <ac:chgData name="stacksimplify Team" userId="30f9c473cae68561" providerId="LiveId" clId="{44F2EAF6-8EE6-7F48-975A-1D8E4D34FFE0}" dt="2024-08-13T10:16:39.992" v="12465" actId="478"/>
          <ac:spMkLst>
            <pc:docMk/>
            <pc:sldMk cId="1731119663" sldId="3692"/>
            <ac:spMk id="22" creationId="{BDDD463F-0D9A-E5E6-1B72-5B15544D5B6E}"/>
          </ac:spMkLst>
        </pc:spChg>
        <pc:spChg chg="del">
          <ac:chgData name="stacksimplify Team" userId="30f9c473cae68561" providerId="LiveId" clId="{44F2EAF6-8EE6-7F48-975A-1D8E4D34FFE0}" dt="2024-08-13T10:16:39.992" v="12465" actId="478"/>
          <ac:spMkLst>
            <pc:docMk/>
            <pc:sldMk cId="1731119663" sldId="3692"/>
            <ac:spMk id="23" creationId="{C867E468-66E3-596F-1BFB-77AFC3235E4F}"/>
          </ac:spMkLst>
        </pc:spChg>
        <pc:spChg chg="del">
          <ac:chgData name="stacksimplify Team" userId="30f9c473cae68561" providerId="LiveId" clId="{44F2EAF6-8EE6-7F48-975A-1D8E4D34FFE0}" dt="2024-08-13T10:16:39.992" v="12465" actId="478"/>
          <ac:spMkLst>
            <pc:docMk/>
            <pc:sldMk cId="1731119663" sldId="3692"/>
            <ac:spMk id="24" creationId="{FFB7B3C6-9788-D027-6BF8-33C6FCE56FC2}"/>
          </ac:spMkLst>
        </pc:spChg>
        <pc:spChg chg="del">
          <ac:chgData name="stacksimplify Team" userId="30f9c473cae68561" providerId="LiveId" clId="{44F2EAF6-8EE6-7F48-975A-1D8E4D34FFE0}" dt="2024-08-13T10:16:39.992" v="12465" actId="478"/>
          <ac:spMkLst>
            <pc:docMk/>
            <pc:sldMk cId="1731119663" sldId="3692"/>
            <ac:spMk id="25" creationId="{02685A03-9BD6-73FF-DB75-12465BF56F33}"/>
          </ac:spMkLst>
        </pc:spChg>
        <pc:spChg chg="del">
          <ac:chgData name="stacksimplify Team" userId="30f9c473cae68561" providerId="LiveId" clId="{44F2EAF6-8EE6-7F48-975A-1D8E4D34FFE0}" dt="2024-08-13T10:16:39.992" v="12465" actId="478"/>
          <ac:spMkLst>
            <pc:docMk/>
            <pc:sldMk cId="1731119663" sldId="3692"/>
            <ac:spMk id="26" creationId="{A11FFAFC-E41B-566C-0F85-4D708E404A3F}"/>
          </ac:spMkLst>
        </pc:spChg>
        <pc:spChg chg="del">
          <ac:chgData name="stacksimplify Team" userId="30f9c473cae68561" providerId="LiveId" clId="{44F2EAF6-8EE6-7F48-975A-1D8E4D34FFE0}" dt="2024-08-13T10:16:39.992" v="12465" actId="478"/>
          <ac:spMkLst>
            <pc:docMk/>
            <pc:sldMk cId="1731119663" sldId="3692"/>
            <ac:spMk id="27" creationId="{87641E92-C3CC-C3B5-35D9-DE5EB2467251}"/>
          </ac:spMkLst>
        </pc:spChg>
        <pc:spChg chg="mod">
          <ac:chgData name="stacksimplify Team" userId="30f9c473cae68561" providerId="LiveId" clId="{44F2EAF6-8EE6-7F48-975A-1D8E4D34FFE0}" dt="2024-08-13T10:15:22.979" v="12420" actId="20577"/>
          <ac:spMkLst>
            <pc:docMk/>
            <pc:sldMk cId="1731119663" sldId="3692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3T10:15:26.196" v="12421" actId="478"/>
          <ac:picMkLst>
            <pc:docMk/>
            <pc:sldMk cId="1731119663" sldId="3692"/>
            <ac:picMk id="3" creationId="{4377C8AF-E888-2740-15A7-DDBFECEF7A44}"/>
          </ac:picMkLst>
        </pc:picChg>
        <pc:picChg chg="add mod">
          <ac:chgData name="stacksimplify Team" userId="30f9c473cae68561" providerId="LiveId" clId="{44F2EAF6-8EE6-7F48-975A-1D8E4D34FFE0}" dt="2024-08-13T10:15:47.261" v="12423" actId="1076"/>
          <ac:picMkLst>
            <pc:docMk/>
            <pc:sldMk cId="1731119663" sldId="3692"/>
            <ac:picMk id="5" creationId="{03D6472C-0462-DDE0-7818-B1DD75E79F73}"/>
          </ac:picMkLst>
        </pc:picChg>
      </pc:sldChg>
      <pc:sldChg chg="addSp delSp modSp add mod">
        <pc:chgData name="stacksimplify Team" userId="30f9c473cae68561" providerId="LiveId" clId="{44F2EAF6-8EE6-7F48-975A-1D8E4D34FFE0}" dt="2024-08-29T06:27:44.938" v="21204" actId="20577"/>
        <pc:sldMkLst>
          <pc:docMk/>
          <pc:sldMk cId="667154626" sldId="3693"/>
        </pc:sldMkLst>
        <pc:spChg chg="add del mod">
          <ac:chgData name="stacksimplify Team" userId="30f9c473cae68561" providerId="LiveId" clId="{44F2EAF6-8EE6-7F48-975A-1D8E4D34FFE0}" dt="2024-08-13T11:42:19.026" v="13672" actId="478"/>
          <ac:spMkLst>
            <pc:docMk/>
            <pc:sldMk cId="667154626" sldId="3693"/>
            <ac:spMk id="3" creationId="{5EA5AF0D-F932-7814-2E9F-5E0D9212BFEA}"/>
          </ac:spMkLst>
        </pc:spChg>
        <pc:spChg chg="mod">
          <ac:chgData name="stacksimplify Team" userId="30f9c473cae68561" providerId="LiveId" clId="{44F2EAF6-8EE6-7F48-975A-1D8E4D34FFE0}" dt="2024-08-13T10:19:07.213" v="12622" actId="20577"/>
          <ac:spMkLst>
            <pc:docMk/>
            <pc:sldMk cId="667154626" sldId="3693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3T10:19:00.530" v="12609" actId="20577"/>
          <ac:spMkLst>
            <pc:docMk/>
            <pc:sldMk cId="667154626" sldId="3693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29T06:27:44.938" v="21204" actId="20577"/>
          <ac:spMkLst>
            <pc:docMk/>
            <pc:sldMk cId="667154626" sldId="3693"/>
            <ac:spMk id="12" creationId="{F5738EC9-8EFA-905C-06C9-910FBDB941B5}"/>
          </ac:spMkLst>
        </pc:spChg>
        <pc:picChg chg="add del mod">
          <ac:chgData name="stacksimplify Team" userId="30f9c473cae68561" providerId="LiveId" clId="{44F2EAF6-8EE6-7F48-975A-1D8E4D34FFE0}" dt="2024-08-13T11:42:19.026" v="13672" actId="478"/>
          <ac:picMkLst>
            <pc:docMk/>
            <pc:sldMk cId="667154626" sldId="3693"/>
            <ac:picMk id="13" creationId="{9C280EC9-AF71-4D9B-3319-E6AF6F757F92}"/>
          </ac:picMkLst>
        </pc:picChg>
      </pc:sldChg>
      <pc:sldChg chg="addSp delSp modSp add mod modAnim">
        <pc:chgData name="stacksimplify Team" userId="30f9c473cae68561" providerId="LiveId" clId="{44F2EAF6-8EE6-7F48-975A-1D8E4D34FFE0}" dt="2024-08-29T06:28:47.262" v="21210"/>
        <pc:sldMkLst>
          <pc:docMk/>
          <pc:sldMk cId="1694251927" sldId="3694"/>
        </pc:sldMkLst>
        <pc:spChg chg="mod">
          <ac:chgData name="stacksimplify Team" userId="30f9c473cae68561" providerId="LiveId" clId="{44F2EAF6-8EE6-7F48-975A-1D8E4D34FFE0}" dt="2024-08-13T11:48:16.717" v="13742" actId="255"/>
          <ac:spMkLst>
            <pc:docMk/>
            <pc:sldMk cId="1694251927" sldId="3694"/>
            <ac:spMk id="4" creationId="{3F37F253-2798-97C5-EB26-8D9DAA708322}"/>
          </ac:spMkLst>
        </pc:spChg>
        <pc:spChg chg="add del mod">
          <ac:chgData name="stacksimplify Team" userId="30f9c473cae68561" providerId="LiveId" clId="{44F2EAF6-8EE6-7F48-975A-1D8E4D34FFE0}" dt="2024-08-13T10:53:56.105" v="13009" actId="478"/>
          <ac:spMkLst>
            <pc:docMk/>
            <pc:sldMk cId="1694251927" sldId="3694"/>
            <ac:spMk id="9" creationId="{532053D9-4F7D-0F35-32F9-2AD330C6CB29}"/>
          </ac:spMkLst>
        </pc:spChg>
        <pc:spChg chg="mod">
          <ac:chgData name="stacksimplify Team" userId="30f9c473cae68561" providerId="LiveId" clId="{44F2EAF6-8EE6-7F48-975A-1D8E4D34FFE0}" dt="2024-08-13T10:41:35.742" v="12650" actId="14100"/>
          <ac:spMkLst>
            <pc:docMk/>
            <pc:sldMk cId="1694251927" sldId="3694"/>
            <ac:spMk id="21" creationId="{7EC81087-2C59-3CD9-BE87-38EF0336FE8A}"/>
          </ac:spMkLst>
        </pc:spChg>
        <pc:spChg chg="mod">
          <ac:chgData name="stacksimplify Team" userId="30f9c473cae68561" providerId="LiveId" clId="{44F2EAF6-8EE6-7F48-975A-1D8E4D34FFE0}" dt="2024-08-13T10:44:01.418" v="12689" actId="1076"/>
          <ac:spMkLst>
            <pc:docMk/>
            <pc:sldMk cId="1694251927" sldId="3694"/>
            <ac:spMk id="22" creationId="{E56E8874-92F6-7648-7005-F55868B9C657}"/>
          </ac:spMkLst>
        </pc:spChg>
        <pc:spChg chg="add del mod">
          <ac:chgData name="stacksimplify Team" userId="30f9c473cae68561" providerId="LiveId" clId="{44F2EAF6-8EE6-7F48-975A-1D8E4D34FFE0}" dt="2024-08-13T10:42:44.382" v="12661" actId="478"/>
          <ac:spMkLst>
            <pc:docMk/>
            <pc:sldMk cId="1694251927" sldId="3694"/>
            <ac:spMk id="25" creationId="{FFF386E8-76F5-07B6-7F7A-52294803C621}"/>
          </ac:spMkLst>
        </pc:spChg>
        <pc:spChg chg="mod">
          <ac:chgData name="stacksimplify Team" userId="30f9c473cae68561" providerId="LiveId" clId="{44F2EAF6-8EE6-7F48-975A-1D8E4D34FFE0}" dt="2024-08-29T06:28:35.497" v="21209" actId="1076"/>
          <ac:spMkLst>
            <pc:docMk/>
            <pc:sldMk cId="1694251927" sldId="3694"/>
            <ac:spMk id="26" creationId="{760D4366-9437-B167-E3F3-57C4BD82218E}"/>
          </ac:spMkLst>
        </pc:spChg>
        <pc:spChg chg="add mod">
          <ac:chgData name="stacksimplify Team" userId="30f9c473cae68561" providerId="LiveId" clId="{44F2EAF6-8EE6-7F48-975A-1D8E4D34FFE0}" dt="2024-08-13T10:42:13.920" v="12658" actId="1076"/>
          <ac:spMkLst>
            <pc:docMk/>
            <pc:sldMk cId="1694251927" sldId="3694"/>
            <ac:spMk id="29" creationId="{C1442575-0C35-6546-B860-D21CADBB610B}"/>
          </ac:spMkLst>
        </pc:spChg>
        <pc:spChg chg="add mod">
          <ac:chgData name="stacksimplify Team" userId="30f9c473cae68561" providerId="LiveId" clId="{44F2EAF6-8EE6-7F48-975A-1D8E4D34FFE0}" dt="2024-08-13T10:48:42.045" v="12791" actId="1037"/>
          <ac:spMkLst>
            <pc:docMk/>
            <pc:sldMk cId="1694251927" sldId="3694"/>
            <ac:spMk id="41" creationId="{C4E06E7F-64D0-27B8-36E1-25FBAFDDCF39}"/>
          </ac:spMkLst>
        </pc:spChg>
        <pc:spChg chg="add del mod">
          <ac:chgData name="stacksimplify Team" userId="30f9c473cae68561" providerId="LiveId" clId="{44F2EAF6-8EE6-7F48-975A-1D8E4D34FFE0}" dt="2024-08-13T10:43:52.452" v="12688" actId="478"/>
          <ac:spMkLst>
            <pc:docMk/>
            <pc:sldMk cId="1694251927" sldId="3694"/>
            <ac:spMk id="43" creationId="{919AC3A6-BC4E-0960-1F1B-3398500A69EC}"/>
          </ac:spMkLst>
        </pc:spChg>
        <pc:spChg chg="del">
          <ac:chgData name="stacksimplify Team" userId="30f9c473cae68561" providerId="LiveId" clId="{44F2EAF6-8EE6-7F48-975A-1D8E4D34FFE0}" dt="2024-08-14T04:47:46.301" v="16702" actId="478"/>
          <ac:spMkLst>
            <pc:docMk/>
            <pc:sldMk cId="1694251927" sldId="3694"/>
            <ac:spMk id="51" creationId="{C787EFC4-6A20-2D56-4E27-AB69F7883E79}"/>
          </ac:spMkLst>
        </pc:spChg>
        <pc:spChg chg="mod">
          <ac:chgData name="stacksimplify Team" userId="30f9c473cae68561" providerId="LiveId" clId="{44F2EAF6-8EE6-7F48-975A-1D8E4D34FFE0}" dt="2024-08-13T10:47:03.551" v="12772" actId="1036"/>
          <ac:spMkLst>
            <pc:docMk/>
            <pc:sldMk cId="1694251927" sldId="3694"/>
            <ac:spMk id="54" creationId="{A3B1820E-71B0-A70D-AB1C-F07F3E8AA09D}"/>
          </ac:spMkLst>
        </pc:spChg>
        <pc:spChg chg="add mod">
          <ac:chgData name="stacksimplify Team" userId="30f9c473cae68561" providerId="LiveId" clId="{44F2EAF6-8EE6-7F48-975A-1D8E4D34FFE0}" dt="2024-08-13T10:48:06.577" v="12785" actId="207"/>
          <ac:spMkLst>
            <pc:docMk/>
            <pc:sldMk cId="1694251927" sldId="3694"/>
            <ac:spMk id="56" creationId="{3B521197-D426-D1A9-097C-3E446FEC73C3}"/>
          </ac:spMkLst>
        </pc:spChg>
        <pc:spChg chg="add mod">
          <ac:chgData name="stacksimplify Team" userId="30f9c473cae68561" providerId="LiveId" clId="{44F2EAF6-8EE6-7F48-975A-1D8E4D34FFE0}" dt="2024-08-14T04:47:46.709" v="16703"/>
          <ac:spMkLst>
            <pc:docMk/>
            <pc:sldMk cId="1694251927" sldId="3694"/>
            <ac:spMk id="65" creationId="{A235A02B-D818-9CC7-B95C-8C8FB9AC4425}"/>
          </ac:spMkLst>
        </pc:spChg>
        <pc:spChg chg="mod">
          <ac:chgData name="stacksimplify Team" userId="30f9c473cae68561" providerId="LiveId" clId="{44F2EAF6-8EE6-7F48-975A-1D8E4D34FFE0}" dt="2024-08-13T10:47:03.551" v="12772" actId="1036"/>
          <ac:spMkLst>
            <pc:docMk/>
            <pc:sldMk cId="1694251927" sldId="3694"/>
            <ac:spMk id="79" creationId="{3781D091-1C25-3F37-BD04-5B000E39F93A}"/>
          </ac:spMkLst>
        </pc:spChg>
        <pc:spChg chg="mod">
          <ac:chgData name="stacksimplify Team" userId="30f9c473cae68561" providerId="LiveId" clId="{44F2EAF6-8EE6-7F48-975A-1D8E4D34FFE0}" dt="2024-08-13T10:47:03.551" v="12772" actId="1036"/>
          <ac:spMkLst>
            <pc:docMk/>
            <pc:sldMk cId="1694251927" sldId="3694"/>
            <ac:spMk id="80" creationId="{FF00E8F3-CE0E-F69C-7566-12E40A60DF6F}"/>
          </ac:spMkLst>
        </pc:spChg>
        <pc:picChg chg="add del mod">
          <ac:chgData name="stacksimplify Team" userId="30f9c473cae68561" providerId="LiveId" clId="{44F2EAF6-8EE6-7F48-975A-1D8E4D34FFE0}" dt="2024-08-13T10:53:56.105" v="13009" actId="478"/>
          <ac:picMkLst>
            <pc:docMk/>
            <pc:sldMk cId="1694251927" sldId="3694"/>
            <ac:picMk id="13" creationId="{65CAC11E-D483-A981-C74D-F9D130AC59A8}"/>
          </ac:picMkLst>
        </pc:picChg>
        <pc:picChg chg="add mod">
          <ac:chgData name="stacksimplify Team" userId="30f9c473cae68561" providerId="LiveId" clId="{44F2EAF6-8EE6-7F48-975A-1D8E4D34FFE0}" dt="2024-08-13T10:42:13.920" v="12658" actId="1076"/>
          <ac:picMkLst>
            <pc:docMk/>
            <pc:sldMk cId="1694251927" sldId="3694"/>
            <ac:picMk id="30" creationId="{152E9018-526B-67B9-ED87-8B96581BCA9A}"/>
          </ac:picMkLst>
        </pc:picChg>
        <pc:picChg chg="add mod">
          <ac:chgData name="stacksimplify Team" userId="30f9c473cae68561" providerId="LiveId" clId="{44F2EAF6-8EE6-7F48-975A-1D8E4D34FFE0}" dt="2024-08-13T10:48:42.045" v="12791" actId="1037"/>
          <ac:picMkLst>
            <pc:docMk/>
            <pc:sldMk cId="1694251927" sldId="3694"/>
            <ac:picMk id="42" creationId="{6101C4EE-12CB-57E3-24B6-DFFDD1426EF7}"/>
          </ac:picMkLst>
        </pc:picChg>
        <pc:picChg chg="del">
          <ac:chgData name="stacksimplify Team" userId="30f9c473cae68561" providerId="LiveId" clId="{44F2EAF6-8EE6-7F48-975A-1D8E4D34FFE0}" dt="2024-08-13T10:41:19.873" v="12648" actId="478"/>
          <ac:picMkLst>
            <pc:docMk/>
            <pc:sldMk cId="1694251927" sldId="3694"/>
            <ac:picMk id="44" creationId="{D6D45FCA-05C2-0A53-7C3E-5EF8FD7BF040}"/>
          </ac:picMkLst>
        </pc:picChg>
        <pc:picChg chg="mod">
          <ac:chgData name="stacksimplify Team" userId="30f9c473cae68561" providerId="LiveId" clId="{44F2EAF6-8EE6-7F48-975A-1D8E4D34FFE0}" dt="2024-08-13T10:47:03.551" v="12772" actId="1036"/>
          <ac:picMkLst>
            <pc:docMk/>
            <pc:sldMk cId="1694251927" sldId="3694"/>
            <ac:picMk id="73" creationId="{27493BA3-5276-F997-DC4F-6C3D85B7AB19}"/>
          </ac:picMkLst>
        </pc:picChg>
        <pc:picChg chg="mod">
          <ac:chgData name="stacksimplify Team" userId="30f9c473cae68561" providerId="LiveId" clId="{44F2EAF6-8EE6-7F48-975A-1D8E4D34FFE0}" dt="2024-08-13T10:47:03.551" v="12772" actId="1036"/>
          <ac:picMkLst>
            <pc:docMk/>
            <pc:sldMk cId="1694251927" sldId="3694"/>
            <ac:picMk id="78" creationId="{B6793427-3E8C-9C90-F438-02F3838078FF}"/>
          </ac:picMkLst>
        </pc:picChg>
        <pc:cxnChg chg="add mod">
          <ac:chgData name="stacksimplify Team" userId="30f9c473cae68561" providerId="LiveId" clId="{44F2EAF6-8EE6-7F48-975A-1D8E4D34FFE0}" dt="2024-08-13T10:48:42.045" v="12791" actId="1037"/>
          <ac:cxnSpMkLst>
            <pc:docMk/>
            <pc:sldMk cId="1694251927" sldId="3694"/>
            <ac:cxnSpMk id="61" creationId="{88C1E38C-1FB8-7945-13C9-78C4F71925C7}"/>
          </ac:cxnSpMkLst>
        </pc:cxnChg>
        <pc:cxnChg chg="mod">
          <ac:chgData name="stacksimplify Team" userId="30f9c473cae68561" providerId="LiveId" clId="{44F2EAF6-8EE6-7F48-975A-1D8E4D34FFE0}" dt="2024-08-29T06:28:30.881" v="21208" actId="14100"/>
          <ac:cxnSpMkLst>
            <pc:docMk/>
            <pc:sldMk cId="1694251927" sldId="3694"/>
            <ac:cxnSpMk id="62" creationId="{7A435500-3F81-3A68-5277-36AE07F72D79}"/>
          </ac:cxnSpMkLst>
        </pc:cxnChg>
        <pc:cxnChg chg="mod">
          <ac:chgData name="stacksimplify Team" userId="30f9c473cae68561" providerId="LiveId" clId="{44F2EAF6-8EE6-7F48-975A-1D8E4D34FFE0}" dt="2024-08-29T06:28:16.690" v="21206" actId="14100"/>
          <ac:cxnSpMkLst>
            <pc:docMk/>
            <pc:sldMk cId="1694251927" sldId="3694"/>
            <ac:cxnSpMk id="66" creationId="{9298AC35-857A-1421-EFDD-BFD0F218F825}"/>
          </ac:cxnSpMkLst>
        </pc:cxnChg>
        <pc:cxnChg chg="mod">
          <ac:chgData name="stacksimplify Team" userId="30f9c473cae68561" providerId="LiveId" clId="{44F2EAF6-8EE6-7F48-975A-1D8E4D34FFE0}" dt="2024-08-14T03:39:33.650" v="15924" actId="14100"/>
          <ac:cxnSpMkLst>
            <pc:docMk/>
            <pc:sldMk cId="1694251927" sldId="3694"/>
            <ac:cxnSpMk id="85" creationId="{6088ACED-A8A9-0215-F441-B7FD507D3C4D}"/>
          </ac:cxnSpMkLst>
        </pc:cxnChg>
        <pc:cxnChg chg="mod">
          <ac:chgData name="stacksimplify Team" userId="30f9c473cae68561" providerId="LiveId" clId="{44F2EAF6-8EE6-7F48-975A-1D8E4D34FFE0}" dt="2024-08-13T10:47:03.551" v="12772" actId="1036"/>
          <ac:cxnSpMkLst>
            <pc:docMk/>
            <pc:sldMk cId="1694251927" sldId="3694"/>
            <ac:cxnSpMk id="89" creationId="{D0F08A5F-7C50-AD7F-7BA8-3E68876E0205}"/>
          </ac:cxnSpMkLst>
        </pc:cxnChg>
      </pc:sldChg>
      <pc:sldChg chg="delSp modSp add mod">
        <pc:chgData name="stacksimplify Team" userId="30f9c473cae68561" providerId="LiveId" clId="{44F2EAF6-8EE6-7F48-975A-1D8E4D34FFE0}" dt="2024-08-29T06:29:08.594" v="21212" actId="207"/>
        <pc:sldMkLst>
          <pc:docMk/>
          <pc:sldMk cId="3934980952" sldId="3695"/>
        </pc:sldMkLst>
        <pc:spChg chg="mod">
          <ac:chgData name="stacksimplify Team" userId="30f9c473cae68561" providerId="LiveId" clId="{44F2EAF6-8EE6-7F48-975A-1D8E4D34FFE0}" dt="2024-08-13T10:50:47.798" v="12827" actId="20577"/>
          <ac:spMkLst>
            <pc:docMk/>
            <pc:sldMk cId="3934980952" sldId="3695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29T06:29:08.594" v="21212" actId="207"/>
          <ac:spMkLst>
            <pc:docMk/>
            <pc:sldMk cId="3934980952" sldId="3695"/>
            <ac:spMk id="15" creationId="{11ACC71B-D23A-06D2-ADA1-CBC5C78C1761}"/>
          </ac:spMkLst>
        </pc:spChg>
        <pc:spChg chg="del">
          <ac:chgData name="stacksimplify Team" userId="30f9c473cae68561" providerId="LiveId" clId="{44F2EAF6-8EE6-7F48-975A-1D8E4D34FFE0}" dt="2024-08-13T10:50:51.973" v="12828" actId="478"/>
          <ac:spMkLst>
            <pc:docMk/>
            <pc:sldMk cId="3934980952" sldId="3695"/>
            <ac:spMk id="17" creationId="{5A5F807A-9A9E-23CC-2939-06710934F5A5}"/>
          </ac:spMkLst>
        </pc:spChg>
        <pc:spChg chg="del">
          <ac:chgData name="stacksimplify Team" userId="30f9c473cae68561" providerId="LiveId" clId="{44F2EAF6-8EE6-7F48-975A-1D8E4D34FFE0}" dt="2024-08-13T10:50:51.973" v="12828" actId="478"/>
          <ac:spMkLst>
            <pc:docMk/>
            <pc:sldMk cId="3934980952" sldId="3695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3T11:57:31.081" v="14040" actId="6549"/>
          <ac:spMkLst>
            <pc:docMk/>
            <pc:sldMk cId="3934980952" sldId="3695"/>
            <ac:spMk id="30" creationId="{42C78FE8-B4F0-2EA6-63E2-ED2D99EF4011}"/>
          </ac:spMkLst>
        </pc:spChg>
      </pc:sldChg>
      <pc:sldChg chg="addSp delSp modSp add mod">
        <pc:chgData name="stacksimplify Team" userId="30f9c473cae68561" providerId="LiveId" clId="{44F2EAF6-8EE6-7F48-975A-1D8E4D34FFE0}" dt="2024-08-13T11:57:38.899" v="14045" actId="20577"/>
        <pc:sldMkLst>
          <pc:docMk/>
          <pc:sldMk cId="4047721283" sldId="3696"/>
        </pc:sldMkLst>
        <pc:spChg chg="mod">
          <ac:chgData name="stacksimplify Team" userId="30f9c473cae68561" providerId="LiveId" clId="{44F2EAF6-8EE6-7F48-975A-1D8E4D34FFE0}" dt="2024-08-13T10:52:22.474" v="12925" actId="20577"/>
          <ac:spMkLst>
            <pc:docMk/>
            <pc:sldMk cId="4047721283" sldId="3696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13T10:53:09.616" v="13006" actId="207"/>
          <ac:spMkLst>
            <pc:docMk/>
            <pc:sldMk cId="4047721283" sldId="3696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10:52:51.511" v="12969" actId="20577"/>
          <ac:spMkLst>
            <pc:docMk/>
            <pc:sldMk cId="4047721283" sldId="3696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3T11:09:45.326" v="13398" actId="255"/>
          <ac:spMkLst>
            <pc:docMk/>
            <pc:sldMk cId="4047721283" sldId="3696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3T10:52:46.064" v="12967" actId="20577"/>
          <ac:spMkLst>
            <pc:docMk/>
            <pc:sldMk cId="4047721283" sldId="3696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3T11:57:38.899" v="14045" actId="20577"/>
          <ac:spMkLst>
            <pc:docMk/>
            <pc:sldMk cId="4047721283" sldId="3696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3T10:52:12.736" v="12917" actId="1076"/>
          <ac:picMkLst>
            <pc:docMk/>
            <pc:sldMk cId="4047721283" sldId="3696"/>
            <ac:picMk id="3" creationId="{A4E14FD6-316F-8023-1A60-903E34A76B3E}"/>
          </ac:picMkLst>
        </pc:picChg>
        <pc:picChg chg="del">
          <ac:chgData name="stacksimplify Team" userId="30f9c473cae68561" providerId="LiveId" clId="{44F2EAF6-8EE6-7F48-975A-1D8E4D34FFE0}" dt="2024-08-13T10:51:45.498" v="12893" actId="478"/>
          <ac:picMkLst>
            <pc:docMk/>
            <pc:sldMk cId="4047721283" sldId="3696"/>
            <ac:picMk id="5" creationId="{03D6472C-0462-DDE0-7818-B1DD75E79F73}"/>
          </ac:picMkLst>
        </pc:picChg>
      </pc:sldChg>
      <pc:sldChg chg="delSp modSp add mod">
        <pc:chgData name="stacksimplify Team" userId="30f9c473cae68561" providerId="LiveId" clId="{44F2EAF6-8EE6-7F48-975A-1D8E4D34FFE0}" dt="2024-08-29T08:39:15.840" v="21214" actId="20577"/>
        <pc:sldMkLst>
          <pc:docMk/>
          <pc:sldMk cId="638814117" sldId="3697"/>
        </pc:sldMkLst>
        <pc:spChg chg="del">
          <ac:chgData name="stacksimplify Team" userId="30f9c473cae68561" providerId="LiveId" clId="{44F2EAF6-8EE6-7F48-975A-1D8E4D34FFE0}" dt="2024-08-13T11:42:14.301" v="13671" actId="478"/>
          <ac:spMkLst>
            <pc:docMk/>
            <pc:sldMk cId="638814117" sldId="3697"/>
            <ac:spMk id="3" creationId="{5EA5AF0D-F932-7814-2E9F-5E0D9212BFEA}"/>
          </ac:spMkLst>
        </pc:spChg>
        <pc:spChg chg="mod">
          <ac:chgData name="stacksimplify Team" userId="30f9c473cae68561" providerId="LiveId" clId="{44F2EAF6-8EE6-7F48-975A-1D8E4D34FFE0}" dt="2024-08-13T10:55:08.210" v="13046" actId="20577"/>
          <ac:spMkLst>
            <pc:docMk/>
            <pc:sldMk cId="638814117" sldId="3697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29T08:39:15.840" v="21214" actId="20577"/>
          <ac:spMkLst>
            <pc:docMk/>
            <pc:sldMk cId="638814117" sldId="3697"/>
            <ac:spMk id="12" creationId="{F5738EC9-8EFA-905C-06C9-910FBDB941B5}"/>
          </ac:spMkLst>
        </pc:spChg>
        <pc:picChg chg="del">
          <ac:chgData name="stacksimplify Team" userId="30f9c473cae68561" providerId="LiveId" clId="{44F2EAF6-8EE6-7F48-975A-1D8E4D34FFE0}" dt="2024-08-13T11:42:14.301" v="13671" actId="478"/>
          <ac:picMkLst>
            <pc:docMk/>
            <pc:sldMk cId="638814117" sldId="3697"/>
            <ac:picMk id="13" creationId="{9C280EC9-AF71-4D9B-3319-E6AF6F757F92}"/>
          </ac:picMkLst>
        </pc:picChg>
      </pc:sldChg>
      <pc:sldChg chg="addSp delSp modSp add mod modAnim">
        <pc:chgData name="stacksimplify Team" userId="30f9c473cae68561" providerId="LiveId" clId="{44F2EAF6-8EE6-7F48-975A-1D8E4D34FFE0}" dt="2024-08-29T08:40:22.434" v="21223"/>
        <pc:sldMkLst>
          <pc:docMk/>
          <pc:sldMk cId="199712578" sldId="3698"/>
        </pc:sldMkLst>
        <pc:spChg chg="mod">
          <ac:chgData name="stacksimplify Team" userId="30f9c473cae68561" providerId="LiveId" clId="{44F2EAF6-8EE6-7F48-975A-1D8E4D34FFE0}" dt="2024-08-13T11:48:07.750" v="13740" actId="255"/>
          <ac:spMkLst>
            <pc:docMk/>
            <pc:sldMk cId="199712578" sldId="3698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8-29T08:39:39.775" v="21218" actId="1076"/>
          <ac:spMkLst>
            <pc:docMk/>
            <pc:sldMk cId="199712578" sldId="3698"/>
            <ac:spMk id="26" creationId="{760D4366-9437-B167-E3F3-57C4BD82218E}"/>
          </ac:spMkLst>
        </pc:spChg>
        <pc:spChg chg="mod">
          <ac:chgData name="stacksimplify Team" userId="30f9c473cae68561" providerId="LiveId" clId="{44F2EAF6-8EE6-7F48-975A-1D8E4D34FFE0}" dt="2024-08-29T08:39:36.526" v="21217" actId="1076"/>
          <ac:spMkLst>
            <pc:docMk/>
            <pc:sldMk cId="199712578" sldId="3698"/>
            <ac:spMk id="39" creationId="{98690C30-0355-5E89-832F-893BF914F7A4}"/>
          </ac:spMkLst>
        </pc:spChg>
        <pc:spChg chg="add mod">
          <ac:chgData name="stacksimplify Team" userId="30f9c473cae68561" providerId="LiveId" clId="{44F2EAF6-8EE6-7F48-975A-1D8E4D34FFE0}" dt="2024-08-13T11:01:08.769" v="13172" actId="1076"/>
          <ac:spMkLst>
            <pc:docMk/>
            <pc:sldMk cId="199712578" sldId="3698"/>
            <ac:spMk id="45" creationId="{270A71DC-D05F-7C71-292F-2BEA5E850D7F}"/>
          </ac:spMkLst>
        </pc:spChg>
        <pc:spChg chg="add mod">
          <ac:chgData name="stacksimplify Team" userId="30f9c473cae68561" providerId="LiveId" clId="{44F2EAF6-8EE6-7F48-975A-1D8E4D34FFE0}" dt="2024-08-14T01:55:24.623" v="14180" actId="1076"/>
          <ac:spMkLst>
            <pc:docMk/>
            <pc:sldMk cId="199712578" sldId="3698"/>
            <ac:spMk id="46" creationId="{DECCEC3B-1367-45D1-6443-57ECF11A929F}"/>
          </ac:spMkLst>
        </pc:spChg>
        <pc:spChg chg="del">
          <ac:chgData name="stacksimplify Team" userId="30f9c473cae68561" providerId="LiveId" clId="{44F2EAF6-8EE6-7F48-975A-1D8E4D34FFE0}" dt="2024-08-14T04:47:39.246" v="16700" actId="478"/>
          <ac:spMkLst>
            <pc:docMk/>
            <pc:sldMk cId="199712578" sldId="3698"/>
            <ac:spMk id="51" creationId="{C787EFC4-6A20-2D56-4E27-AB69F7883E79}"/>
          </ac:spMkLst>
        </pc:spChg>
        <pc:spChg chg="mod">
          <ac:chgData name="stacksimplify Team" userId="30f9c473cae68561" providerId="LiveId" clId="{44F2EAF6-8EE6-7F48-975A-1D8E4D34FFE0}" dt="2024-08-14T01:56:10.329" v="14187" actId="20577"/>
          <ac:spMkLst>
            <pc:docMk/>
            <pc:sldMk cId="199712578" sldId="3698"/>
            <ac:spMk id="52" creationId="{1CD86509-E8EF-CDD2-E6E2-69A539EEE5E6}"/>
          </ac:spMkLst>
        </pc:spChg>
        <pc:spChg chg="mod">
          <ac:chgData name="stacksimplify Team" userId="30f9c473cae68561" providerId="LiveId" clId="{44F2EAF6-8EE6-7F48-975A-1D8E4D34FFE0}" dt="2024-08-13T10:59:31.069" v="13121" actId="1076"/>
          <ac:spMkLst>
            <pc:docMk/>
            <pc:sldMk cId="199712578" sldId="3698"/>
            <ac:spMk id="58" creationId="{2A5708A6-C5A0-9F72-FC3C-FFD65944FF01}"/>
          </ac:spMkLst>
        </pc:spChg>
        <pc:spChg chg="add del mod">
          <ac:chgData name="stacksimplify Team" userId="30f9c473cae68561" providerId="LiveId" clId="{44F2EAF6-8EE6-7F48-975A-1D8E4D34FFE0}" dt="2024-08-14T01:55:42.552" v="14186" actId="478"/>
          <ac:spMkLst>
            <pc:docMk/>
            <pc:sldMk cId="199712578" sldId="3698"/>
            <ac:spMk id="67" creationId="{1273005C-189F-30AD-1EC3-27A753A24E43}"/>
          </ac:spMkLst>
        </pc:spChg>
        <pc:spChg chg="add mod">
          <ac:chgData name="stacksimplify Team" userId="30f9c473cae68561" providerId="LiveId" clId="{44F2EAF6-8EE6-7F48-975A-1D8E4D34FFE0}" dt="2024-08-14T04:47:39.747" v="16701"/>
          <ac:spMkLst>
            <pc:docMk/>
            <pc:sldMk cId="199712578" sldId="3698"/>
            <ac:spMk id="69" creationId="{ABF70FA0-5A97-5B2D-230B-A0C5EF493120}"/>
          </ac:spMkLst>
        </pc:spChg>
        <pc:picChg chg="add mod">
          <ac:chgData name="stacksimplify Team" userId="30f9c473cae68561" providerId="LiveId" clId="{44F2EAF6-8EE6-7F48-975A-1D8E4D34FFE0}" dt="2024-08-13T11:01:08.769" v="13172" actId="1076"/>
          <ac:picMkLst>
            <pc:docMk/>
            <pc:sldMk cId="199712578" sldId="3698"/>
            <ac:picMk id="9" creationId="{FA2614EE-5554-4C99-C355-08ADE7D0B174}"/>
          </ac:picMkLst>
        </pc:picChg>
        <pc:picChg chg="mod">
          <ac:chgData name="stacksimplify Team" userId="30f9c473cae68561" providerId="LiveId" clId="{44F2EAF6-8EE6-7F48-975A-1D8E4D34FFE0}" dt="2024-08-29T08:39:33.880" v="21216" actId="1076"/>
          <ac:picMkLst>
            <pc:docMk/>
            <pc:sldMk cId="199712578" sldId="3698"/>
            <ac:picMk id="24" creationId="{7E6AE58C-F1C5-918C-C1F7-B4FFD3E83CA3}"/>
          </ac:picMkLst>
        </pc:picChg>
        <pc:cxnChg chg="add mod">
          <ac:chgData name="stacksimplify Team" userId="30f9c473cae68561" providerId="LiveId" clId="{44F2EAF6-8EE6-7F48-975A-1D8E4D34FFE0}" dt="2024-08-14T01:55:32.139" v="14183" actId="14100"/>
          <ac:cxnSpMkLst>
            <pc:docMk/>
            <pc:sldMk cId="199712578" sldId="3698"/>
            <ac:cxnSpMk id="48" creationId="{89F48541-D3EF-4B99-C1E3-98E2B09B35FF}"/>
          </ac:cxnSpMkLst>
        </pc:cxnChg>
        <pc:cxnChg chg="mod">
          <ac:chgData name="stacksimplify Team" userId="30f9c473cae68561" providerId="LiveId" clId="{44F2EAF6-8EE6-7F48-975A-1D8E4D34FFE0}" dt="2024-08-13T10:59:37.110" v="13122" actId="14100"/>
          <ac:cxnSpMkLst>
            <pc:docMk/>
            <pc:sldMk cId="199712578" sldId="3698"/>
            <ac:cxnSpMk id="60" creationId="{A8A88703-3F89-A5A2-C9EA-B4CC39931B9E}"/>
          </ac:cxnSpMkLst>
        </pc:cxnChg>
        <pc:cxnChg chg="mod">
          <ac:chgData name="stacksimplify Team" userId="30f9c473cae68561" providerId="LiveId" clId="{44F2EAF6-8EE6-7F48-975A-1D8E4D34FFE0}" dt="2024-08-29T08:39:45.627" v="21220" actId="14100"/>
          <ac:cxnSpMkLst>
            <pc:docMk/>
            <pc:sldMk cId="199712578" sldId="3698"/>
            <ac:cxnSpMk id="62" creationId="{7A435500-3F81-3A68-5277-36AE07F72D79}"/>
          </ac:cxnSpMkLst>
        </pc:cxnChg>
        <pc:cxnChg chg="mod">
          <ac:chgData name="stacksimplify Team" userId="30f9c473cae68561" providerId="LiveId" clId="{44F2EAF6-8EE6-7F48-975A-1D8E4D34FFE0}" dt="2024-08-29T08:39:33.880" v="21216" actId="1076"/>
          <ac:cxnSpMkLst>
            <pc:docMk/>
            <pc:sldMk cId="199712578" sldId="3698"/>
            <ac:cxnSpMk id="66" creationId="{9298AC35-857A-1421-EFDD-BFD0F218F825}"/>
          </ac:cxnSpMkLst>
        </pc:cxnChg>
        <pc:cxnChg chg="mod">
          <ac:chgData name="stacksimplify Team" userId="30f9c473cae68561" providerId="LiveId" clId="{44F2EAF6-8EE6-7F48-975A-1D8E4D34FFE0}" dt="2024-08-14T03:39:26.050" v="15923" actId="14100"/>
          <ac:cxnSpMkLst>
            <pc:docMk/>
            <pc:sldMk cId="199712578" sldId="3698"/>
            <ac:cxnSpMk id="85" creationId="{6088ACED-A8A9-0215-F441-B7FD507D3C4D}"/>
          </ac:cxnSpMkLst>
        </pc:cxnChg>
      </pc:sldChg>
      <pc:sldChg chg="addSp delSp modSp add mod">
        <pc:chgData name="stacksimplify Team" userId="30f9c473cae68561" providerId="LiveId" clId="{44F2EAF6-8EE6-7F48-975A-1D8E4D34FFE0}" dt="2024-08-29T08:47:38.230" v="21269" actId="207"/>
        <pc:sldMkLst>
          <pc:docMk/>
          <pc:sldMk cId="3951382824" sldId="3699"/>
        </pc:sldMkLst>
        <pc:spChg chg="add mod">
          <ac:chgData name="stacksimplify Team" userId="30f9c473cae68561" providerId="LiveId" clId="{44F2EAF6-8EE6-7F48-975A-1D8E4D34FFE0}" dt="2024-08-29T08:47:38.230" v="21269" actId="207"/>
          <ac:spMkLst>
            <pc:docMk/>
            <pc:sldMk cId="3951382824" sldId="3699"/>
            <ac:spMk id="5" creationId="{7C553D9D-8417-48F6-C8E5-6A8C245E3EA8}"/>
          </ac:spMkLst>
        </pc:spChg>
        <pc:spChg chg="add mod">
          <ac:chgData name="stacksimplify Team" userId="30f9c473cae68561" providerId="LiveId" clId="{44F2EAF6-8EE6-7F48-975A-1D8E4D34FFE0}" dt="2024-08-29T08:47:24.277" v="21227" actId="207"/>
          <ac:spMkLst>
            <pc:docMk/>
            <pc:sldMk cId="3951382824" sldId="3699"/>
            <ac:spMk id="9" creationId="{918EBF43-26F8-1309-99CA-C6860192B635}"/>
          </ac:spMkLst>
        </pc:spChg>
        <pc:spChg chg="mod">
          <ac:chgData name="stacksimplify Team" userId="30f9c473cae68561" providerId="LiveId" clId="{44F2EAF6-8EE6-7F48-975A-1D8E4D34FFE0}" dt="2024-08-13T11:05:18.366" v="13324" actId="207"/>
          <ac:spMkLst>
            <pc:docMk/>
            <pc:sldMk cId="3951382824" sldId="3699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11:57:16.727" v="14038" actId="6549"/>
          <ac:spMkLst>
            <pc:docMk/>
            <pc:sldMk cId="3951382824" sldId="3699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3T11:39:48.427" v="13520" actId="14100"/>
          <ac:picMkLst>
            <pc:docMk/>
            <pc:sldMk cId="3951382824" sldId="3699"/>
            <ac:picMk id="3" creationId="{03086146-255F-8E18-5822-59534B0CFB36}"/>
          </ac:picMkLst>
        </pc:picChg>
        <pc:picChg chg="del">
          <ac:chgData name="stacksimplify Team" userId="30f9c473cae68561" providerId="LiveId" clId="{44F2EAF6-8EE6-7F48-975A-1D8E4D34FFE0}" dt="2024-08-13T11:39:41.888" v="13517" actId="478"/>
          <ac:picMkLst>
            <pc:docMk/>
            <pc:sldMk cId="3951382824" sldId="3699"/>
            <ac:picMk id="5" creationId="{F10DE295-9547-878E-A03C-334EB60B572C}"/>
          </ac:picMkLst>
        </pc:picChg>
      </pc:sldChg>
      <pc:sldChg chg="addSp delSp modSp add mod">
        <pc:chgData name="stacksimplify Team" userId="30f9c473cae68561" providerId="LiveId" clId="{44F2EAF6-8EE6-7F48-975A-1D8E4D34FFE0}" dt="2024-08-29T08:48:00.813" v="21274" actId="20577"/>
        <pc:sldMkLst>
          <pc:docMk/>
          <pc:sldMk cId="3250272993" sldId="3700"/>
        </pc:sldMkLst>
        <pc:spChg chg="add mod">
          <ac:chgData name="stacksimplify Team" userId="30f9c473cae68561" providerId="LiveId" clId="{44F2EAF6-8EE6-7F48-975A-1D8E4D34FFE0}" dt="2024-08-29T08:47:58.706" v="21272" actId="207"/>
          <ac:spMkLst>
            <pc:docMk/>
            <pc:sldMk cId="3250272993" sldId="3700"/>
            <ac:spMk id="3" creationId="{29973DF8-FCD4-EEAA-509B-A840C22B3075}"/>
          </ac:spMkLst>
        </pc:spChg>
        <pc:spChg chg="mod">
          <ac:chgData name="stacksimplify Team" userId="30f9c473cae68561" providerId="LiveId" clId="{44F2EAF6-8EE6-7F48-975A-1D8E4D34FFE0}" dt="2024-08-13T11:08:53.668" v="13334" actId="20577"/>
          <ac:spMkLst>
            <pc:docMk/>
            <pc:sldMk cId="3250272993" sldId="3700"/>
            <ac:spMk id="6" creationId="{A7DB38DC-3579-80E0-3AC2-A31BE2B9829C}"/>
          </ac:spMkLst>
        </pc:spChg>
        <pc:spChg chg="add mod">
          <ac:chgData name="stacksimplify Team" userId="30f9c473cae68561" providerId="LiveId" clId="{44F2EAF6-8EE6-7F48-975A-1D8E4D34FFE0}" dt="2024-08-29T08:48:00.813" v="21274" actId="20577"/>
          <ac:spMkLst>
            <pc:docMk/>
            <pc:sldMk cId="3250272993" sldId="3700"/>
            <ac:spMk id="9" creationId="{5FAA9323-0B6F-B0B0-C10A-0405174C109C}"/>
          </ac:spMkLst>
        </pc:spChg>
        <pc:spChg chg="mod">
          <ac:chgData name="stacksimplify Team" userId="30f9c473cae68561" providerId="LiveId" clId="{44F2EAF6-8EE6-7F48-975A-1D8E4D34FFE0}" dt="2024-08-13T11:09:08.381" v="13373" actId="20577"/>
          <ac:spMkLst>
            <pc:docMk/>
            <pc:sldMk cId="3250272993" sldId="3700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11:08:58.471" v="13336" actId="20577"/>
          <ac:spMkLst>
            <pc:docMk/>
            <pc:sldMk cId="3250272993" sldId="3700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3T11:09:38.240" v="13397" actId="255"/>
          <ac:spMkLst>
            <pc:docMk/>
            <pc:sldMk cId="3250272993" sldId="3700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3T11:57:22.554" v="14039" actId="6549"/>
          <ac:spMkLst>
            <pc:docMk/>
            <pc:sldMk cId="3250272993" sldId="3700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3T11:05:25.549" v="13325" actId="478"/>
          <ac:picMkLst>
            <pc:docMk/>
            <pc:sldMk cId="3250272993" sldId="3700"/>
            <ac:picMk id="3" creationId="{A4E14FD6-316F-8023-1A60-903E34A76B3E}"/>
          </ac:picMkLst>
        </pc:picChg>
        <pc:picChg chg="add mod">
          <ac:chgData name="stacksimplify Team" userId="30f9c473cae68561" providerId="LiveId" clId="{44F2EAF6-8EE6-7F48-975A-1D8E4D34FFE0}" dt="2024-08-13T11:06:31.258" v="13330" actId="14100"/>
          <ac:picMkLst>
            <pc:docMk/>
            <pc:sldMk cId="3250272993" sldId="3700"/>
            <ac:picMk id="5" creationId="{0F1EA956-0C74-9B31-46F3-91C49CE8DE42}"/>
          </ac:picMkLst>
        </pc:picChg>
      </pc:sldChg>
      <pc:sldChg chg="delSp modSp add mod">
        <pc:chgData name="stacksimplify Team" userId="30f9c473cae68561" providerId="LiveId" clId="{44F2EAF6-8EE6-7F48-975A-1D8E4D34FFE0}" dt="2024-08-29T10:03:56.296" v="21283" actId="20577"/>
        <pc:sldMkLst>
          <pc:docMk/>
          <pc:sldMk cId="813243708" sldId="3701"/>
        </pc:sldMkLst>
        <pc:spChg chg="del">
          <ac:chgData name="stacksimplify Team" userId="30f9c473cae68561" providerId="LiveId" clId="{44F2EAF6-8EE6-7F48-975A-1D8E4D34FFE0}" dt="2024-08-13T11:42:09.532" v="13670" actId="478"/>
          <ac:spMkLst>
            <pc:docMk/>
            <pc:sldMk cId="813243708" sldId="3701"/>
            <ac:spMk id="3" creationId="{5EA5AF0D-F932-7814-2E9F-5E0D9212BFEA}"/>
          </ac:spMkLst>
        </pc:spChg>
        <pc:spChg chg="mod">
          <ac:chgData name="stacksimplify Team" userId="30f9c473cae68561" providerId="LiveId" clId="{44F2EAF6-8EE6-7F48-975A-1D8E4D34FFE0}" dt="2024-08-13T11:13:39.438" v="13427" actId="20577"/>
          <ac:spMkLst>
            <pc:docMk/>
            <pc:sldMk cId="813243708" sldId="3701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29T10:03:56.296" v="21283" actId="20577"/>
          <ac:spMkLst>
            <pc:docMk/>
            <pc:sldMk cId="813243708" sldId="3701"/>
            <ac:spMk id="12" creationId="{F5738EC9-8EFA-905C-06C9-910FBDB941B5}"/>
          </ac:spMkLst>
        </pc:spChg>
        <pc:picChg chg="del">
          <ac:chgData name="stacksimplify Team" userId="30f9c473cae68561" providerId="LiveId" clId="{44F2EAF6-8EE6-7F48-975A-1D8E4D34FFE0}" dt="2024-08-13T11:42:09.532" v="13670" actId="478"/>
          <ac:picMkLst>
            <pc:docMk/>
            <pc:sldMk cId="813243708" sldId="3701"/>
            <ac:picMk id="13" creationId="{9C280EC9-AF71-4D9B-3319-E6AF6F757F92}"/>
          </ac:picMkLst>
        </pc:picChg>
      </pc:sldChg>
      <pc:sldChg chg="addSp delSp modSp add mod modAnim">
        <pc:chgData name="stacksimplify Team" userId="30f9c473cae68561" providerId="LiveId" clId="{44F2EAF6-8EE6-7F48-975A-1D8E4D34FFE0}" dt="2024-08-29T10:03:31.239" v="21281" actId="1076"/>
        <pc:sldMkLst>
          <pc:docMk/>
          <pc:sldMk cId="268112456" sldId="3702"/>
        </pc:sldMkLst>
        <pc:spChg chg="mod">
          <ac:chgData name="stacksimplify Team" userId="30f9c473cae68561" providerId="LiveId" clId="{44F2EAF6-8EE6-7F48-975A-1D8E4D34FFE0}" dt="2024-08-13T11:47:43.463" v="13736" actId="255"/>
          <ac:spMkLst>
            <pc:docMk/>
            <pc:sldMk cId="268112456" sldId="3702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8-29T10:03:31.239" v="21281" actId="1076"/>
          <ac:spMkLst>
            <pc:docMk/>
            <pc:sldMk cId="268112456" sldId="3702"/>
            <ac:spMk id="26" creationId="{760D4366-9437-B167-E3F3-57C4BD82218E}"/>
          </ac:spMkLst>
        </pc:spChg>
        <pc:spChg chg="mod">
          <ac:chgData name="stacksimplify Team" userId="30f9c473cae68561" providerId="LiveId" clId="{44F2EAF6-8EE6-7F48-975A-1D8E4D34FFE0}" dt="2024-08-29T10:03:28.557" v="21280" actId="1076"/>
          <ac:spMkLst>
            <pc:docMk/>
            <pc:sldMk cId="268112456" sldId="3702"/>
            <ac:spMk id="39" creationId="{98690C30-0355-5E89-832F-893BF914F7A4}"/>
          </ac:spMkLst>
        </pc:spChg>
        <pc:spChg chg="add mod">
          <ac:chgData name="stacksimplify Team" userId="30f9c473cae68561" providerId="LiveId" clId="{44F2EAF6-8EE6-7F48-975A-1D8E4D34FFE0}" dt="2024-08-13T11:34:40.900" v="13454" actId="1076"/>
          <ac:spMkLst>
            <pc:docMk/>
            <pc:sldMk cId="268112456" sldId="3702"/>
            <ac:spMk id="43" creationId="{3A645026-9010-0AA7-43E8-7105F2464643}"/>
          </ac:spMkLst>
        </pc:spChg>
        <pc:spChg chg="del">
          <ac:chgData name="stacksimplify Team" userId="30f9c473cae68561" providerId="LiveId" clId="{44F2EAF6-8EE6-7F48-975A-1D8E4D34FFE0}" dt="2024-08-13T11:33:26.366" v="13452" actId="478"/>
          <ac:spMkLst>
            <pc:docMk/>
            <pc:sldMk cId="268112456" sldId="3702"/>
            <ac:spMk id="45" creationId="{270A71DC-D05F-7C71-292F-2BEA5E850D7F}"/>
          </ac:spMkLst>
        </pc:spChg>
        <pc:spChg chg="mod">
          <ac:chgData name="stacksimplify Team" userId="30f9c473cae68561" providerId="LiveId" clId="{44F2EAF6-8EE6-7F48-975A-1D8E4D34FFE0}" dt="2024-08-13T11:36:20.284" v="13460" actId="1076"/>
          <ac:spMkLst>
            <pc:docMk/>
            <pc:sldMk cId="268112456" sldId="3702"/>
            <ac:spMk id="46" creationId="{DECCEC3B-1367-45D1-6443-57ECF11A929F}"/>
          </ac:spMkLst>
        </pc:spChg>
        <pc:spChg chg="add mod">
          <ac:chgData name="stacksimplify Team" userId="30f9c473cae68561" providerId="LiveId" clId="{44F2EAF6-8EE6-7F48-975A-1D8E4D34FFE0}" dt="2024-08-13T11:34:40.900" v="13454" actId="1076"/>
          <ac:spMkLst>
            <pc:docMk/>
            <pc:sldMk cId="268112456" sldId="3702"/>
            <ac:spMk id="47" creationId="{4E8C2A15-F872-ECAB-2379-37297DE4BFC2}"/>
          </ac:spMkLst>
        </pc:spChg>
        <pc:spChg chg="del">
          <ac:chgData name="stacksimplify Team" userId="30f9c473cae68561" providerId="LiveId" clId="{44F2EAF6-8EE6-7F48-975A-1D8E4D34FFE0}" dt="2024-08-14T04:47:32.598" v="16698" actId="478"/>
          <ac:spMkLst>
            <pc:docMk/>
            <pc:sldMk cId="268112456" sldId="3702"/>
            <ac:spMk id="51" creationId="{C787EFC4-6A20-2D56-4E27-AB69F7883E79}"/>
          </ac:spMkLst>
        </pc:spChg>
        <pc:spChg chg="mod">
          <ac:chgData name="stacksimplify Team" userId="30f9c473cae68561" providerId="LiveId" clId="{44F2EAF6-8EE6-7F48-975A-1D8E4D34FFE0}" dt="2024-08-14T01:57:01.444" v="14195" actId="20577"/>
          <ac:spMkLst>
            <pc:docMk/>
            <pc:sldMk cId="268112456" sldId="3702"/>
            <ac:spMk id="52" creationId="{1CD86509-E8EF-CDD2-E6E2-69A539EEE5E6}"/>
          </ac:spMkLst>
        </pc:spChg>
        <pc:spChg chg="mod">
          <ac:chgData name="stacksimplify Team" userId="30f9c473cae68561" providerId="LiveId" clId="{44F2EAF6-8EE6-7F48-975A-1D8E4D34FFE0}" dt="2024-08-13T11:33:14.879" v="13449" actId="1076"/>
          <ac:spMkLst>
            <pc:docMk/>
            <pc:sldMk cId="268112456" sldId="3702"/>
            <ac:spMk id="54" creationId="{A3B1820E-71B0-A70D-AB1C-F07F3E8AA09D}"/>
          </ac:spMkLst>
        </pc:spChg>
        <pc:spChg chg="mod">
          <ac:chgData name="stacksimplify Team" userId="30f9c473cae68561" providerId="LiveId" clId="{44F2EAF6-8EE6-7F48-975A-1D8E4D34FFE0}" dt="2024-08-13T11:36:34.984" v="13463" actId="1076"/>
          <ac:spMkLst>
            <pc:docMk/>
            <pc:sldMk cId="268112456" sldId="3702"/>
            <ac:spMk id="58" creationId="{2A5708A6-C5A0-9F72-FC3C-FFD65944FF01}"/>
          </ac:spMkLst>
        </pc:spChg>
        <pc:spChg chg="mod">
          <ac:chgData name="stacksimplify Team" userId="30f9c473cae68561" providerId="LiveId" clId="{44F2EAF6-8EE6-7F48-975A-1D8E4D34FFE0}" dt="2024-08-13T11:33:14.879" v="13449" actId="1076"/>
          <ac:spMkLst>
            <pc:docMk/>
            <pc:sldMk cId="268112456" sldId="3702"/>
            <ac:spMk id="79" creationId="{3781D091-1C25-3F37-BD04-5B000E39F93A}"/>
          </ac:spMkLst>
        </pc:spChg>
        <pc:spChg chg="mod">
          <ac:chgData name="stacksimplify Team" userId="30f9c473cae68561" providerId="LiveId" clId="{44F2EAF6-8EE6-7F48-975A-1D8E4D34FFE0}" dt="2024-08-13T11:33:14.879" v="13449" actId="1076"/>
          <ac:spMkLst>
            <pc:docMk/>
            <pc:sldMk cId="268112456" sldId="3702"/>
            <ac:spMk id="80" creationId="{FF00E8F3-CE0E-F69C-7566-12E40A60DF6F}"/>
          </ac:spMkLst>
        </pc:spChg>
        <pc:spChg chg="add mod">
          <ac:chgData name="stacksimplify Team" userId="30f9c473cae68561" providerId="LiveId" clId="{44F2EAF6-8EE6-7F48-975A-1D8E4D34FFE0}" dt="2024-08-14T04:47:33.048" v="16699"/>
          <ac:spMkLst>
            <pc:docMk/>
            <pc:sldMk cId="268112456" sldId="3702"/>
            <ac:spMk id="84" creationId="{85E0C7D3-D162-3BF0-D855-01C7363BE4FE}"/>
          </ac:spMkLst>
        </pc:spChg>
        <pc:picChg chg="del">
          <ac:chgData name="stacksimplify Team" userId="30f9c473cae68561" providerId="LiveId" clId="{44F2EAF6-8EE6-7F48-975A-1D8E4D34FFE0}" dt="2024-08-13T11:33:26.366" v="13452" actId="478"/>
          <ac:picMkLst>
            <pc:docMk/>
            <pc:sldMk cId="268112456" sldId="3702"/>
            <ac:picMk id="9" creationId="{FA2614EE-5554-4C99-C355-08ADE7D0B174}"/>
          </ac:picMkLst>
        </pc:picChg>
        <pc:picChg chg="mod">
          <ac:chgData name="stacksimplify Team" userId="30f9c473cae68561" providerId="LiveId" clId="{44F2EAF6-8EE6-7F48-975A-1D8E4D34FFE0}" dt="2024-08-29T10:03:24.499" v="21279" actId="1076"/>
          <ac:picMkLst>
            <pc:docMk/>
            <pc:sldMk cId="268112456" sldId="3702"/>
            <ac:picMk id="24" creationId="{7E6AE58C-F1C5-918C-C1F7-B4FFD3E83CA3}"/>
          </ac:picMkLst>
        </pc:picChg>
        <pc:picChg chg="add mod">
          <ac:chgData name="stacksimplify Team" userId="30f9c473cae68561" providerId="LiveId" clId="{44F2EAF6-8EE6-7F48-975A-1D8E4D34FFE0}" dt="2024-08-13T11:34:40.900" v="13454" actId="1076"/>
          <ac:picMkLst>
            <pc:docMk/>
            <pc:sldMk cId="268112456" sldId="3702"/>
            <ac:picMk id="44" creationId="{73E905A8-E808-3055-DFB1-F45CA86188DB}"/>
          </ac:picMkLst>
        </pc:picChg>
        <pc:picChg chg="mod">
          <ac:chgData name="stacksimplify Team" userId="30f9c473cae68561" providerId="LiveId" clId="{44F2EAF6-8EE6-7F48-975A-1D8E4D34FFE0}" dt="2024-08-13T11:33:14.879" v="13449" actId="1076"/>
          <ac:picMkLst>
            <pc:docMk/>
            <pc:sldMk cId="268112456" sldId="3702"/>
            <ac:picMk id="73" creationId="{27493BA3-5276-F997-DC4F-6C3D85B7AB19}"/>
          </ac:picMkLst>
        </pc:picChg>
        <pc:picChg chg="mod">
          <ac:chgData name="stacksimplify Team" userId="30f9c473cae68561" providerId="LiveId" clId="{44F2EAF6-8EE6-7F48-975A-1D8E4D34FFE0}" dt="2024-08-13T11:33:14.879" v="13449" actId="1076"/>
          <ac:picMkLst>
            <pc:docMk/>
            <pc:sldMk cId="268112456" sldId="3702"/>
            <ac:picMk id="78" creationId="{B6793427-3E8C-9C90-F438-02F3838078FF}"/>
          </ac:picMkLst>
        </pc:picChg>
        <pc:cxnChg chg="mod">
          <ac:chgData name="stacksimplify Team" userId="30f9c473cae68561" providerId="LiveId" clId="{44F2EAF6-8EE6-7F48-975A-1D8E4D34FFE0}" dt="2024-08-13T11:36:23.757" v="13461" actId="14100"/>
          <ac:cxnSpMkLst>
            <pc:docMk/>
            <pc:sldMk cId="268112456" sldId="3702"/>
            <ac:cxnSpMk id="48" creationId="{89F48541-D3EF-4B99-C1E3-98E2B09B35FF}"/>
          </ac:cxnSpMkLst>
        </pc:cxnChg>
        <pc:cxnChg chg="mod">
          <ac:chgData name="stacksimplify Team" userId="30f9c473cae68561" providerId="LiveId" clId="{44F2EAF6-8EE6-7F48-975A-1D8E4D34FFE0}" dt="2024-08-13T11:36:37.835" v="13464" actId="14100"/>
          <ac:cxnSpMkLst>
            <pc:docMk/>
            <pc:sldMk cId="268112456" sldId="3702"/>
            <ac:cxnSpMk id="60" creationId="{A8A88703-3F89-A5A2-C9EA-B4CC39931B9E}"/>
          </ac:cxnSpMkLst>
        </pc:cxnChg>
        <pc:cxnChg chg="mod">
          <ac:chgData name="stacksimplify Team" userId="30f9c473cae68561" providerId="LiveId" clId="{44F2EAF6-8EE6-7F48-975A-1D8E4D34FFE0}" dt="2024-08-29T10:03:23.058" v="21278" actId="14100"/>
          <ac:cxnSpMkLst>
            <pc:docMk/>
            <pc:sldMk cId="268112456" sldId="3702"/>
            <ac:cxnSpMk id="62" creationId="{7A435500-3F81-3A68-5277-36AE07F72D79}"/>
          </ac:cxnSpMkLst>
        </pc:cxnChg>
        <pc:cxnChg chg="mod">
          <ac:chgData name="stacksimplify Team" userId="30f9c473cae68561" providerId="LiveId" clId="{44F2EAF6-8EE6-7F48-975A-1D8E4D34FFE0}" dt="2024-08-29T10:03:24.499" v="21279" actId="1076"/>
          <ac:cxnSpMkLst>
            <pc:docMk/>
            <pc:sldMk cId="268112456" sldId="3702"/>
            <ac:cxnSpMk id="66" creationId="{9298AC35-857A-1421-EFDD-BFD0F218F825}"/>
          </ac:cxnSpMkLst>
        </pc:cxnChg>
        <pc:cxnChg chg="mod">
          <ac:chgData name="stacksimplify Team" userId="30f9c473cae68561" providerId="LiveId" clId="{44F2EAF6-8EE6-7F48-975A-1D8E4D34FFE0}" dt="2024-08-14T03:39:18.503" v="15922" actId="14100"/>
          <ac:cxnSpMkLst>
            <pc:docMk/>
            <pc:sldMk cId="268112456" sldId="3702"/>
            <ac:cxnSpMk id="85" creationId="{6088ACED-A8A9-0215-F441-B7FD507D3C4D}"/>
          </ac:cxnSpMkLst>
        </pc:cxnChg>
        <pc:cxnChg chg="mod">
          <ac:chgData name="stacksimplify Team" userId="30f9c473cae68561" providerId="LiveId" clId="{44F2EAF6-8EE6-7F48-975A-1D8E4D34FFE0}" dt="2024-08-13T11:33:14.879" v="13449" actId="1076"/>
          <ac:cxnSpMkLst>
            <pc:docMk/>
            <pc:sldMk cId="268112456" sldId="3702"/>
            <ac:cxnSpMk id="89" creationId="{D0F08A5F-7C50-AD7F-7BA8-3E68876E0205}"/>
          </ac:cxnSpMkLst>
        </pc:cxnChg>
      </pc:sldChg>
      <pc:sldChg chg="addSp delSp modSp add mod">
        <pc:chgData name="stacksimplify Team" userId="30f9c473cae68561" providerId="LiveId" clId="{44F2EAF6-8EE6-7F48-975A-1D8E4D34FFE0}" dt="2024-08-13T11:57:08.693" v="14037" actId="20577"/>
        <pc:sldMkLst>
          <pc:docMk/>
          <pc:sldMk cId="651043390" sldId="3703"/>
        </pc:sldMkLst>
        <pc:spChg chg="mod">
          <ac:chgData name="stacksimplify Team" userId="30f9c473cae68561" providerId="LiveId" clId="{44F2EAF6-8EE6-7F48-975A-1D8E4D34FFE0}" dt="2024-08-13T11:40:21.650" v="13584" actId="20577"/>
          <ac:spMkLst>
            <pc:docMk/>
            <pc:sldMk cId="651043390" sldId="3703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11:57:08.693" v="14037" actId="20577"/>
          <ac:spMkLst>
            <pc:docMk/>
            <pc:sldMk cId="651043390" sldId="3703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3T11:39:52.495" v="13521" actId="1076"/>
          <ac:picMkLst>
            <pc:docMk/>
            <pc:sldMk cId="651043390" sldId="3703"/>
            <ac:picMk id="3" creationId="{AEDD9A03-3F0C-57BC-AD62-4F981A0D45A0}"/>
          </ac:picMkLst>
        </pc:picChg>
        <pc:picChg chg="del">
          <ac:chgData name="stacksimplify Team" userId="30f9c473cae68561" providerId="LiveId" clId="{44F2EAF6-8EE6-7F48-975A-1D8E4D34FFE0}" dt="2024-08-13T11:39:09.646" v="13513" actId="478"/>
          <ac:picMkLst>
            <pc:docMk/>
            <pc:sldMk cId="651043390" sldId="3703"/>
            <ac:picMk id="5" creationId="{F10DE295-9547-878E-A03C-334EB60B572C}"/>
          </ac:picMkLst>
        </pc:picChg>
      </pc:sldChg>
      <pc:sldChg chg="addSp delSp modSp add mod">
        <pc:chgData name="stacksimplify Team" userId="30f9c473cae68561" providerId="LiveId" clId="{44F2EAF6-8EE6-7F48-975A-1D8E4D34FFE0}" dt="2024-08-13T11:56:59.909" v="14034" actId="20577"/>
        <pc:sldMkLst>
          <pc:docMk/>
          <pc:sldMk cId="3912108669" sldId="3704"/>
        </pc:sldMkLst>
        <pc:spChg chg="mod">
          <ac:chgData name="stacksimplify Team" userId="30f9c473cae68561" providerId="LiveId" clId="{44F2EAF6-8EE6-7F48-975A-1D8E4D34FFE0}" dt="2024-08-13T11:41:27.255" v="13643" actId="20577"/>
          <ac:spMkLst>
            <pc:docMk/>
            <pc:sldMk cId="3912108669" sldId="3704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11:41:34.691" v="13669" actId="20577"/>
          <ac:spMkLst>
            <pc:docMk/>
            <pc:sldMk cId="3912108669" sldId="3704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3T11:56:59.909" v="14034" actId="20577"/>
          <ac:spMkLst>
            <pc:docMk/>
            <pc:sldMk cId="3912108669" sldId="3704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3T11:40:55.688" v="13588" actId="1076"/>
          <ac:picMkLst>
            <pc:docMk/>
            <pc:sldMk cId="3912108669" sldId="3704"/>
            <ac:picMk id="3" creationId="{B4085FA1-3C10-7BFD-E7C5-ABCECE2E16BA}"/>
          </ac:picMkLst>
        </pc:picChg>
        <pc:picChg chg="del">
          <ac:chgData name="stacksimplify Team" userId="30f9c473cae68561" providerId="LiveId" clId="{44F2EAF6-8EE6-7F48-975A-1D8E4D34FFE0}" dt="2024-08-13T11:40:30.535" v="13585" actId="478"/>
          <ac:picMkLst>
            <pc:docMk/>
            <pc:sldMk cId="3912108669" sldId="3704"/>
            <ac:picMk id="5" creationId="{0F1EA956-0C74-9B31-46F3-91C49CE8DE42}"/>
          </ac:picMkLst>
        </pc:picChg>
      </pc:sldChg>
      <pc:sldChg chg="modSp add mod">
        <pc:chgData name="stacksimplify Team" userId="30f9c473cae68561" providerId="LiveId" clId="{44F2EAF6-8EE6-7F48-975A-1D8E4D34FFE0}" dt="2024-08-29T10:59:12.001" v="21285" actId="20577"/>
        <pc:sldMkLst>
          <pc:docMk/>
          <pc:sldMk cId="391725273" sldId="3705"/>
        </pc:sldMkLst>
        <pc:spChg chg="mod">
          <ac:chgData name="stacksimplify Team" userId="30f9c473cae68561" providerId="LiveId" clId="{44F2EAF6-8EE6-7F48-975A-1D8E4D34FFE0}" dt="2024-08-13T11:46:59.351" v="13710" actId="14100"/>
          <ac:spMkLst>
            <pc:docMk/>
            <pc:sldMk cId="391725273" sldId="3705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29T10:59:12.001" v="21285" actId="20577"/>
          <ac:spMkLst>
            <pc:docMk/>
            <pc:sldMk cId="391725273" sldId="3705"/>
            <ac:spMk id="12" creationId="{F5738EC9-8EFA-905C-06C9-910FBDB941B5}"/>
          </ac:spMkLst>
        </pc:spChg>
      </pc:sldChg>
      <pc:sldChg chg="addSp delSp modSp add mod modAnim">
        <pc:chgData name="stacksimplify Team" userId="30f9c473cae68561" providerId="LiveId" clId="{44F2EAF6-8EE6-7F48-975A-1D8E4D34FFE0}" dt="2024-08-29T11:01:47.779" v="21289"/>
        <pc:sldMkLst>
          <pc:docMk/>
          <pc:sldMk cId="3093568733" sldId="3706"/>
        </pc:sldMkLst>
        <pc:spChg chg="mod">
          <ac:chgData name="stacksimplify Team" userId="30f9c473cae68561" providerId="LiveId" clId="{44F2EAF6-8EE6-7F48-975A-1D8E4D34FFE0}" dt="2024-08-13T11:47:56.943" v="13738" actId="14100"/>
          <ac:spMkLst>
            <pc:docMk/>
            <pc:sldMk cId="3093568733" sldId="3706"/>
            <ac:spMk id="4" creationId="{3F37F253-2798-97C5-EB26-8D9DAA708322}"/>
          </ac:spMkLst>
        </pc:spChg>
        <pc:spChg chg="add mod">
          <ac:chgData name="stacksimplify Team" userId="30f9c473cae68561" providerId="LiveId" clId="{44F2EAF6-8EE6-7F48-975A-1D8E4D34FFE0}" dt="2024-08-14T02:01:19.884" v="14296" actId="1076"/>
          <ac:spMkLst>
            <pc:docMk/>
            <pc:sldMk cId="3093568733" sldId="3706"/>
            <ac:spMk id="9" creationId="{D7896FAE-D9C4-0B38-6F8E-C278F2693FB7}"/>
          </ac:spMkLst>
        </pc:spChg>
        <pc:spChg chg="mod">
          <ac:chgData name="stacksimplify Team" userId="30f9c473cae68561" providerId="LiveId" clId="{44F2EAF6-8EE6-7F48-975A-1D8E4D34FFE0}" dt="2024-08-14T02:01:05.869" v="14293" actId="1076"/>
          <ac:spMkLst>
            <pc:docMk/>
            <pc:sldMk cId="3093568733" sldId="3706"/>
            <ac:spMk id="26" creationId="{760D4366-9437-B167-E3F3-57C4BD82218E}"/>
          </ac:spMkLst>
        </pc:spChg>
        <pc:spChg chg="add mod">
          <ac:chgData name="stacksimplify Team" userId="30f9c473cae68561" providerId="LiveId" clId="{44F2EAF6-8EE6-7F48-975A-1D8E4D34FFE0}" dt="2024-08-14T01:59:56.081" v="14247" actId="1076"/>
          <ac:spMkLst>
            <pc:docMk/>
            <pc:sldMk cId="3093568733" sldId="3706"/>
            <ac:spMk id="30" creationId="{37EB0351-A8B4-9CDE-3232-4A0206353EED}"/>
          </ac:spMkLst>
        </pc:spChg>
        <pc:spChg chg="mod">
          <ac:chgData name="stacksimplify Team" userId="30f9c473cae68561" providerId="LiveId" clId="{44F2EAF6-8EE6-7F48-975A-1D8E4D34FFE0}" dt="2024-08-14T01:58:30.089" v="14241" actId="1036"/>
          <ac:spMkLst>
            <pc:docMk/>
            <pc:sldMk cId="3093568733" sldId="3706"/>
            <ac:spMk id="39" creationId="{98690C30-0355-5E89-832F-893BF914F7A4}"/>
          </ac:spMkLst>
        </pc:spChg>
        <pc:spChg chg="add mod">
          <ac:chgData name="stacksimplify Team" userId="30f9c473cae68561" providerId="LiveId" clId="{44F2EAF6-8EE6-7F48-975A-1D8E4D34FFE0}" dt="2024-08-14T02:04:02.659" v="14323" actId="1076"/>
          <ac:spMkLst>
            <pc:docMk/>
            <pc:sldMk cId="3093568733" sldId="3706"/>
            <ac:spMk id="45" creationId="{9CE170D4-51CA-6AFC-07DC-37041EF05069}"/>
          </ac:spMkLst>
        </pc:spChg>
        <pc:spChg chg="del">
          <ac:chgData name="stacksimplify Team" userId="30f9c473cae68561" providerId="LiveId" clId="{44F2EAF6-8EE6-7F48-975A-1D8E4D34FFE0}" dt="2024-08-14T04:47:26.881" v="16696" actId="478"/>
          <ac:spMkLst>
            <pc:docMk/>
            <pc:sldMk cId="3093568733" sldId="3706"/>
            <ac:spMk id="51" creationId="{C787EFC4-6A20-2D56-4E27-AB69F7883E79}"/>
          </ac:spMkLst>
        </pc:spChg>
        <pc:spChg chg="mod">
          <ac:chgData name="stacksimplify Team" userId="30f9c473cae68561" providerId="LiveId" clId="{44F2EAF6-8EE6-7F48-975A-1D8E4D34FFE0}" dt="2024-08-14T01:57:26.046" v="14201" actId="20577"/>
          <ac:spMkLst>
            <pc:docMk/>
            <pc:sldMk cId="3093568733" sldId="3706"/>
            <ac:spMk id="52" creationId="{1CD86509-E8EF-CDD2-E6E2-69A539EEE5E6}"/>
          </ac:spMkLst>
        </pc:spChg>
        <pc:spChg chg="add mod">
          <ac:chgData name="stacksimplify Team" userId="30f9c473cae68561" providerId="LiveId" clId="{44F2EAF6-8EE6-7F48-975A-1D8E4D34FFE0}" dt="2024-08-14T02:00:29.013" v="14291" actId="255"/>
          <ac:spMkLst>
            <pc:docMk/>
            <pc:sldMk cId="3093568733" sldId="3706"/>
            <ac:spMk id="53" creationId="{1CEC8C04-31FE-4B6C-E059-7C1E44E122D4}"/>
          </ac:spMkLst>
        </pc:spChg>
        <pc:spChg chg="mod">
          <ac:chgData name="stacksimplify Team" userId="30f9c473cae68561" providerId="LiveId" clId="{44F2EAF6-8EE6-7F48-975A-1D8E4D34FFE0}" dt="2024-08-14T01:59:45.198" v="14244" actId="14100"/>
          <ac:spMkLst>
            <pc:docMk/>
            <pc:sldMk cId="3093568733" sldId="3706"/>
            <ac:spMk id="55" creationId="{585C0206-F38E-AB46-E372-88A659774951}"/>
          </ac:spMkLst>
        </pc:spChg>
        <pc:spChg chg="mod">
          <ac:chgData name="stacksimplify Team" userId="30f9c473cae68561" providerId="LiveId" clId="{44F2EAF6-8EE6-7F48-975A-1D8E4D34FFE0}" dt="2024-08-14T01:59:47.830" v="14245" actId="1076"/>
          <ac:spMkLst>
            <pc:docMk/>
            <pc:sldMk cId="3093568733" sldId="3706"/>
            <ac:spMk id="57" creationId="{3D3130AC-C226-6F30-6329-688589F49A74}"/>
          </ac:spMkLst>
        </pc:spChg>
        <pc:spChg chg="mod">
          <ac:chgData name="stacksimplify Team" userId="30f9c473cae68561" providerId="LiveId" clId="{44F2EAF6-8EE6-7F48-975A-1D8E4D34FFE0}" dt="2024-08-14T01:59:37.567" v="14242" actId="1076"/>
          <ac:spMkLst>
            <pc:docMk/>
            <pc:sldMk cId="3093568733" sldId="3706"/>
            <ac:spMk id="58" creationId="{2A5708A6-C5A0-9F72-FC3C-FFD65944FF01}"/>
          </ac:spMkLst>
        </pc:spChg>
        <pc:spChg chg="add mod">
          <ac:chgData name="stacksimplify Team" userId="30f9c473cae68561" providerId="LiveId" clId="{44F2EAF6-8EE6-7F48-975A-1D8E4D34FFE0}" dt="2024-08-14T02:02:13.543" v="14319"/>
          <ac:spMkLst>
            <pc:docMk/>
            <pc:sldMk cId="3093568733" sldId="3706"/>
            <ac:spMk id="65" creationId="{66CB064A-E91C-C0B6-93AE-A9506E57D04C}"/>
          </ac:spMkLst>
        </pc:spChg>
        <pc:spChg chg="add mod">
          <ac:chgData name="stacksimplify Team" userId="30f9c473cae68561" providerId="LiveId" clId="{44F2EAF6-8EE6-7F48-975A-1D8E4D34FFE0}" dt="2024-08-14T04:47:27.404" v="16697"/>
          <ac:spMkLst>
            <pc:docMk/>
            <pc:sldMk cId="3093568733" sldId="3706"/>
            <ac:spMk id="71" creationId="{A65A39A8-931E-37EB-00B7-B339CADA923F}"/>
          </ac:spMkLst>
        </pc:spChg>
        <pc:picChg chg="mod">
          <ac:chgData name="stacksimplify Team" userId="30f9c473cae68561" providerId="LiveId" clId="{44F2EAF6-8EE6-7F48-975A-1D8E4D34FFE0}" dt="2024-08-14T01:58:30.089" v="14241" actId="1036"/>
          <ac:picMkLst>
            <pc:docMk/>
            <pc:sldMk cId="3093568733" sldId="3706"/>
            <ac:picMk id="24" creationId="{7E6AE58C-F1C5-918C-C1F7-B4FFD3E83CA3}"/>
          </ac:picMkLst>
        </pc:picChg>
        <pc:cxnChg chg="mod">
          <ac:chgData name="stacksimplify Team" userId="30f9c473cae68561" providerId="LiveId" clId="{44F2EAF6-8EE6-7F48-975A-1D8E4D34FFE0}" dt="2024-08-14T01:59:37.567" v="14242" actId="1076"/>
          <ac:cxnSpMkLst>
            <pc:docMk/>
            <pc:sldMk cId="3093568733" sldId="3706"/>
            <ac:cxnSpMk id="60" creationId="{A8A88703-3F89-A5A2-C9EA-B4CC39931B9E}"/>
          </ac:cxnSpMkLst>
        </pc:cxnChg>
        <pc:cxnChg chg="mod">
          <ac:chgData name="stacksimplify Team" userId="30f9c473cae68561" providerId="LiveId" clId="{44F2EAF6-8EE6-7F48-975A-1D8E4D34FFE0}" dt="2024-08-14T02:01:10.253" v="14295" actId="14100"/>
          <ac:cxnSpMkLst>
            <pc:docMk/>
            <pc:sldMk cId="3093568733" sldId="3706"/>
            <ac:cxnSpMk id="62" creationId="{7A435500-3F81-3A68-5277-36AE07F72D79}"/>
          </ac:cxnSpMkLst>
        </pc:cxnChg>
        <pc:cxnChg chg="mod">
          <ac:chgData name="stacksimplify Team" userId="30f9c473cae68561" providerId="LiveId" clId="{44F2EAF6-8EE6-7F48-975A-1D8E4D34FFE0}" dt="2024-08-14T02:01:03.140" v="14292" actId="14100"/>
          <ac:cxnSpMkLst>
            <pc:docMk/>
            <pc:sldMk cId="3093568733" sldId="3706"/>
            <ac:cxnSpMk id="66" creationId="{9298AC35-857A-1421-EFDD-BFD0F218F825}"/>
          </ac:cxnSpMkLst>
        </pc:cxnChg>
        <pc:cxnChg chg="add mod">
          <ac:chgData name="stacksimplify Team" userId="30f9c473cae68561" providerId="LiveId" clId="{44F2EAF6-8EE6-7F48-975A-1D8E4D34FFE0}" dt="2024-08-14T02:17:28.060" v="14461" actId="14100"/>
          <ac:cxnSpMkLst>
            <pc:docMk/>
            <pc:sldMk cId="3093568733" sldId="3706"/>
            <ac:cxnSpMk id="67" creationId="{2C09DCAD-587D-D362-0FA3-9F16F7A30233}"/>
          </ac:cxnSpMkLst>
        </pc:cxnChg>
        <pc:cxnChg chg="mod">
          <ac:chgData name="stacksimplify Team" userId="30f9c473cae68561" providerId="LiveId" clId="{44F2EAF6-8EE6-7F48-975A-1D8E4D34FFE0}" dt="2024-08-14T03:39:01.020" v="15920" actId="14100"/>
          <ac:cxnSpMkLst>
            <pc:docMk/>
            <pc:sldMk cId="3093568733" sldId="3706"/>
            <ac:cxnSpMk id="85" creationId="{6088ACED-A8A9-0215-F441-B7FD507D3C4D}"/>
          </ac:cxnSpMkLst>
        </pc:cxnChg>
      </pc:sldChg>
      <pc:sldChg chg="addSp delSp modSp add mod">
        <pc:chgData name="stacksimplify Team" userId="30f9c473cae68561" providerId="LiveId" clId="{44F2EAF6-8EE6-7F48-975A-1D8E4D34FFE0}" dt="2024-08-30T00:57:31.555" v="21291" actId="207"/>
        <pc:sldMkLst>
          <pc:docMk/>
          <pc:sldMk cId="3169903860" sldId="3707"/>
        </pc:sldMkLst>
        <pc:spChg chg="add mod">
          <ac:chgData name="stacksimplify Team" userId="30f9c473cae68561" providerId="LiveId" clId="{44F2EAF6-8EE6-7F48-975A-1D8E4D34FFE0}" dt="2024-08-13T11:53:17.814" v="13959" actId="207"/>
          <ac:spMkLst>
            <pc:docMk/>
            <pc:sldMk cId="3169903860" sldId="3707"/>
            <ac:spMk id="9" creationId="{FD2D71CE-22A7-247E-E24E-41FFCA64808F}"/>
          </ac:spMkLst>
        </pc:spChg>
        <pc:spChg chg="add mod">
          <ac:chgData name="stacksimplify Team" userId="30f9c473cae68561" providerId="LiveId" clId="{44F2EAF6-8EE6-7F48-975A-1D8E4D34FFE0}" dt="2024-08-13T11:51:51.986" v="13833" actId="20577"/>
          <ac:spMkLst>
            <pc:docMk/>
            <pc:sldMk cId="3169903860" sldId="3707"/>
            <ac:spMk id="10" creationId="{9B1331F5-EC29-62EF-509C-764B4DB2BD4B}"/>
          </ac:spMkLst>
        </pc:spChg>
        <pc:spChg chg="add mod">
          <ac:chgData name="stacksimplify Team" userId="30f9c473cae68561" providerId="LiveId" clId="{44F2EAF6-8EE6-7F48-975A-1D8E4D34FFE0}" dt="2024-08-13T11:59:27.849" v="14144" actId="207"/>
          <ac:spMkLst>
            <pc:docMk/>
            <pc:sldMk cId="3169903860" sldId="3707"/>
            <ac:spMk id="11" creationId="{D4401B1B-F7C6-D59A-510F-2A4853026D04}"/>
          </ac:spMkLst>
        </pc:spChg>
        <pc:spChg chg="add mod">
          <ac:chgData name="stacksimplify Team" userId="30f9c473cae68561" providerId="LiveId" clId="{44F2EAF6-8EE6-7F48-975A-1D8E4D34FFE0}" dt="2024-08-13T11:51:37.461" v="13829" actId="20577"/>
          <ac:spMkLst>
            <pc:docMk/>
            <pc:sldMk cId="3169903860" sldId="3707"/>
            <ac:spMk id="12" creationId="{ABFEB8B4-9D79-A0A5-BAA7-2CFFB2566E20}"/>
          </ac:spMkLst>
        </pc:spChg>
        <pc:spChg chg="mod">
          <ac:chgData name="stacksimplify Team" userId="30f9c473cae68561" providerId="LiveId" clId="{44F2EAF6-8EE6-7F48-975A-1D8E4D34FFE0}" dt="2024-08-30T00:57:31.555" v="21291" actId="207"/>
          <ac:spMkLst>
            <pc:docMk/>
            <pc:sldMk cId="3169903860" sldId="3707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11:56:45.160" v="14029" actId="20577"/>
          <ac:spMkLst>
            <pc:docMk/>
            <pc:sldMk cId="3169903860" sldId="3707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3T11:49:28.004" v="13744" actId="478"/>
          <ac:picMkLst>
            <pc:docMk/>
            <pc:sldMk cId="3169903860" sldId="3707"/>
            <ac:picMk id="3" creationId="{AEDD9A03-3F0C-57BC-AD62-4F981A0D45A0}"/>
          </ac:picMkLst>
        </pc:picChg>
        <pc:picChg chg="add mod">
          <ac:chgData name="stacksimplify Team" userId="30f9c473cae68561" providerId="LiveId" clId="{44F2EAF6-8EE6-7F48-975A-1D8E4D34FFE0}" dt="2024-08-13T11:49:34.828" v="13748" actId="1076"/>
          <ac:picMkLst>
            <pc:docMk/>
            <pc:sldMk cId="3169903860" sldId="3707"/>
            <ac:picMk id="5" creationId="{EE368C6C-323D-1C50-3F21-AE22130F2101}"/>
          </ac:picMkLst>
        </pc:picChg>
      </pc:sldChg>
      <pc:sldChg chg="addSp delSp modSp add mod">
        <pc:chgData name="stacksimplify Team" userId="30f9c473cae68561" providerId="LiveId" clId="{44F2EAF6-8EE6-7F48-975A-1D8E4D34FFE0}" dt="2024-08-13T11:59:32.402" v="14145"/>
        <pc:sldMkLst>
          <pc:docMk/>
          <pc:sldMk cId="673822353" sldId="3708"/>
        </pc:sldMkLst>
        <pc:spChg chg="add mod">
          <ac:chgData name="stacksimplify Team" userId="30f9c473cae68561" providerId="LiveId" clId="{44F2EAF6-8EE6-7F48-975A-1D8E4D34FFE0}" dt="2024-08-13T11:59:32.402" v="14145"/>
          <ac:spMkLst>
            <pc:docMk/>
            <pc:sldMk cId="673822353" sldId="3708"/>
            <ac:spMk id="9" creationId="{025C3952-0789-2306-4FF6-C006E48F3809}"/>
          </ac:spMkLst>
        </pc:spChg>
        <pc:spChg chg="add mod">
          <ac:chgData name="stacksimplify Team" userId="30f9c473cae68561" providerId="LiveId" clId="{44F2EAF6-8EE6-7F48-975A-1D8E4D34FFE0}" dt="2024-08-13T11:58:25.224" v="14061" actId="20577"/>
          <ac:spMkLst>
            <pc:docMk/>
            <pc:sldMk cId="673822353" sldId="3708"/>
            <ac:spMk id="10" creationId="{9B671B48-523F-0A35-2564-B458C05E80C2}"/>
          </ac:spMkLst>
        </pc:spChg>
        <pc:spChg chg="mod">
          <ac:chgData name="stacksimplify Team" userId="30f9c473cae68561" providerId="LiveId" clId="{44F2EAF6-8EE6-7F48-975A-1D8E4D34FFE0}" dt="2024-08-13T11:58:45.290" v="14124" actId="207"/>
          <ac:spMkLst>
            <pc:docMk/>
            <pc:sldMk cId="673822353" sldId="3708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3T11:58:12.782" v="14051" actId="20577"/>
          <ac:spMkLst>
            <pc:docMk/>
            <pc:sldMk cId="673822353" sldId="3708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3T11:59:11.375" v="14143"/>
          <ac:spMkLst>
            <pc:docMk/>
            <pc:sldMk cId="673822353" sldId="3708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3T11:58:15.736" v="14057" actId="20577"/>
          <ac:spMkLst>
            <pc:docMk/>
            <pc:sldMk cId="673822353" sldId="3708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3T11:56:38.072" v="14026" actId="20577"/>
          <ac:spMkLst>
            <pc:docMk/>
            <pc:sldMk cId="673822353" sldId="3708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3T11:54:42.709" v="13960" actId="478"/>
          <ac:picMkLst>
            <pc:docMk/>
            <pc:sldMk cId="673822353" sldId="3708"/>
            <ac:picMk id="3" creationId="{B4085FA1-3C10-7BFD-E7C5-ABCECE2E16BA}"/>
          </ac:picMkLst>
        </pc:picChg>
        <pc:picChg chg="add mod">
          <ac:chgData name="stacksimplify Team" userId="30f9c473cae68561" providerId="LiveId" clId="{44F2EAF6-8EE6-7F48-975A-1D8E4D34FFE0}" dt="2024-08-13T11:55:55.296" v="13996" actId="1076"/>
          <ac:picMkLst>
            <pc:docMk/>
            <pc:sldMk cId="673822353" sldId="3708"/>
            <ac:picMk id="5" creationId="{6E27B5E8-9284-A2F0-D583-3E698BFB8FFF}"/>
          </ac:picMkLst>
        </pc:picChg>
      </pc:sldChg>
      <pc:sldChg chg="modSp add mod">
        <pc:chgData name="stacksimplify Team" userId="30f9c473cae68561" providerId="LiveId" clId="{44F2EAF6-8EE6-7F48-975A-1D8E4D34FFE0}" dt="2024-08-30T02:10:09.382" v="21301" actId="20577"/>
        <pc:sldMkLst>
          <pc:docMk/>
          <pc:sldMk cId="1363701107" sldId="3709"/>
        </pc:sldMkLst>
        <pc:spChg chg="mod">
          <ac:chgData name="stacksimplify Team" userId="30f9c473cae68561" providerId="LiveId" clId="{44F2EAF6-8EE6-7F48-975A-1D8E4D34FFE0}" dt="2024-08-14T01:53:19.517" v="14179" actId="20577"/>
          <ac:spMkLst>
            <pc:docMk/>
            <pc:sldMk cId="1363701107" sldId="3709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30T02:10:09.382" v="21301" actId="20577"/>
          <ac:spMkLst>
            <pc:docMk/>
            <pc:sldMk cId="1363701107" sldId="3709"/>
            <ac:spMk id="12" creationId="{F5738EC9-8EFA-905C-06C9-910FBDB941B5}"/>
          </ac:spMkLst>
        </pc:spChg>
      </pc:sldChg>
      <pc:sldChg chg="new del">
        <pc:chgData name="stacksimplify Team" userId="30f9c473cae68561" providerId="LiveId" clId="{44F2EAF6-8EE6-7F48-975A-1D8E4D34FFE0}" dt="2024-08-14T01:52:39.544" v="14147" actId="680"/>
        <pc:sldMkLst>
          <pc:docMk/>
          <pc:sldMk cId="2618360285" sldId="3709"/>
        </pc:sldMkLst>
      </pc:sldChg>
      <pc:sldChg chg="add del">
        <pc:chgData name="stacksimplify Team" userId="30f9c473cae68561" providerId="LiveId" clId="{44F2EAF6-8EE6-7F48-975A-1D8E4D34FFE0}" dt="2024-08-14T02:01:32.819" v="14297" actId="2696"/>
        <pc:sldMkLst>
          <pc:docMk/>
          <pc:sldMk cId="703484728" sldId="3710"/>
        </pc:sldMkLst>
      </pc:sldChg>
      <pc:sldChg chg="addSp delSp modSp add mod">
        <pc:chgData name="stacksimplify Team" userId="30f9c473cae68561" providerId="LiveId" clId="{44F2EAF6-8EE6-7F48-975A-1D8E4D34FFE0}" dt="2024-08-30T02:10:39.980" v="21302" actId="207"/>
        <pc:sldMkLst>
          <pc:docMk/>
          <pc:sldMk cId="1800869323" sldId="3711"/>
        </pc:sldMkLst>
        <pc:spChg chg="mod">
          <ac:chgData name="stacksimplify Team" userId="30f9c473cae68561" providerId="LiveId" clId="{44F2EAF6-8EE6-7F48-975A-1D8E4D34FFE0}" dt="2024-08-14T02:31:01.528" v="14576" actId="20577"/>
          <ac:spMkLst>
            <pc:docMk/>
            <pc:sldMk cId="1800869323" sldId="3711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14T02:30:41.973" v="14528" actId="20577"/>
          <ac:spMkLst>
            <pc:docMk/>
            <pc:sldMk cId="1800869323" sldId="3711"/>
            <ac:spMk id="7" creationId="{173A53B2-4D39-11F1-29DA-2930D607BC48}"/>
          </ac:spMkLst>
        </pc:spChg>
        <pc:spChg chg="mod">
          <ac:chgData name="stacksimplify Team" userId="30f9c473cae68561" providerId="LiveId" clId="{44F2EAF6-8EE6-7F48-975A-1D8E4D34FFE0}" dt="2024-08-14T02:32:28.498" v="14646" actId="20577"/>
          <ac:spMkLst>
            <pc:docMk/>
            <pc:sldMk cId="1800869323" sldId="3711"/>
            <ac:spMk id="9" creationId="{FD2D71CE-22A7-247E-E24E-41FFCA64808F}"/>
          </ac:spMkLst>
        </pc:spChg>
        <pc:spChg chg="mod">
          <ac:chgData name="stacksimplify Team" userId="30f9c473cae68561" providerId="LiveId" clId="{44F2EAF6-8EE6-7F48-975A-1D8E4D34FFE0}" dt="2024-08-14T02:32:06.943" v="14606" actId="20577"/>
          <ac:spMkLst>
            <pc:docMk/>
            <pc:sldMk cId="1800869323" sldId="3711"/>
            <ac:spMk id="10" creationId="{9B1331F5-EC29-62EF-509C-764B4DB2BD4B}"/>
          </ac:spMkLst>
        </pc:spChg>
        <pc:spChg chg="mod">
          <ac:chgData name="stacksimplify Team" userId="30f9c473cae68561" providerId="LiveId" clId="{44F2EAF6-8EE6-7F48-975A-1D8E4D34FFE0}" dt="2024-08-30T02:10:39.980" v="21302" actId="207"/>
          <ac:spMkLst>
            <pc:docMk/>
            <pc:sldMk cId="1800869323" sldId="3711"/>
            <ac:spMk id="11" creationId="{D4401B1B-F7C6-D59A-510F-2A4853026D04}"/>
          </ac:spMkLst>
        </pc:spChg>
        <pc:spChg chg="mod">
          <ac:chgData name="stacksimplify Team" userId="30f9c473cae68561" providerId="LiveId" clId="{44F2EAF6-8EE6-7F48-975A-1D8E4D34FFE0}" dt="2024-08-14T02:32:31.602" v="14648" actId="20577"/>
          <ac:spMkLst>
            <pc:docMk/>
            <pc:sldMk cId="1800869323" sldId="3711"/>
            <ac:spMk id="12" creationId="{ABFEB8B4-9D79-A0A5-BAA7-2CFFB2566E20}"/>
          </ac:spMkLst>
        </pc:spChg>
        <pc:spChg chg="add del mod">
          <ac:chgData name="stacksimplify Team" userId="30f9c473cae68561" providerId="LiveId" clId="{44F2EAF6-8EE6-7F48-975A-1D8E4D34FFE0}" dt="2024-08-14T02:32:52.653" v="14689" actId="478"/>
          <ac:spMkLst>
            <pc:docMk/>
            <pc:sldMk cId="1800869323" sldId="3711"/>
            <ac:spMk id="13" creationId="{0250EA24-3211-84B0-4E00-DD0135B39D3B}"/>
          </ac:spMkLst>
        </pc:spChg>
        <pc:spChg chg="add del mod">
          <ac:chgData name="stacksimplify Team" userId="30f9c473cae68561" providerId="LiveId" clId="{44F2EAF6-8EE6-7F48-975A-1D8E4D34FFE0}" dt="2024-08-14T02:32:52.653" v="14689" actId="478"/>
          <ac:spMkLst>
            <pc:docMk/>
            <pc:sldMk cId="1800869323" sldId="3711"/>
            <ac:spMk id="14" creationId="{E27B883C-C957-CBEF-947A-FD40C5DBBD1C}"/>
          </ac:spMkLst>
        </pc:spChg>
        <pc:spChg chg="mod">
          <ac:chgData name="stacksimplify Team" userId="30f9c473cae68561" providerId="LiveId" clId="{44F2EAF6-8EE6-7F48-975A-1D8E4D34FFE0}" dt="2024-08-14T02:32:03.966" v="14604" actId="20577"/>
          <ac:spMkLst>
            <pc:docMk/>
            <pc:sldMk cId="1800869323" sldId="3711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2:31:05.634" v="14578" actId="20577"/>
          <ac:spMkLst>
            <pc:docMk/>
            <pc:sldMk cId="1800869323" sldId="3711"/>
            <ac:spMk id="16" creationId="{050CDE47-E678-6768-5494-C6307731B12A}"/>
          </ac:spMkLst>
        </pc:spChg>
        <pc:spChg chg="add del mod">
          <ac:chgData name="stacksimplify Team" userId="30f9c473cae68561" providerId="LiveId" clId="{44F2EAF6-8EE6-7F48-975A-1D8E4D34FFE0}" dt="2024-08-14T02:32:52.653" v="14689" actId="478"/>
          <ac:spMkLst>
            <pc:docMk/>
            <pc:sldMk cId="1800869323" sldId="3711"/>
            <ac:spMk id="17" creationId="{526AAD76-C101-81B8-8544-DFFB41D5DF94}"/>
          </ac:spMkLst>
        </pc:spChg>
        <pc:spChg chg="add del mod">
          <ac:chgData name="stacksimplify Team" userId="30f9c473cae68561" providerId="LiveId" clId="{44F2EAF6-8EE6-7F48-975A-1D8E4D34FFE0}" dt="2024-08-14T02:32:52.653" v="14689" actId="478"/>
          <ac:spMkLst>
            <pc:docMk/>
            <pc:sldMk cId="1800869323" sldId="3711"/>
            <ac:spMk id="18" creationId="{2DAB638E-CC28-9E08-3371-8B1A7421A271}"/>
          </ac:spMkLst>
        </pc:spChg>
        <pc:spChg chg="add del mod">
          <ac:chgData name="stacksimplify Team" userId="30f9c473cae68561" providerId="LiveId" clId="{44F2EAF6-8EE6-7F48-975A-1D8E4D34FFE0}" dt="2024-08-14T02:32:52.653" v="14689" actId="478"/>
          <ac:spMkLst>
            <pc:docMk/>
            <pc:sldMk cId="1800869323" sldId="3711"/>
            <ac:spMk id="19" creationId="{D6BB7AF3-4B1A-F9A6-5D33-658355CF83F3}"/>
          </ac:spMkLst>
        </pc:spChg>
        <pc:spChg chg="add del mod">
          <ac:chgData name="stacksimplify Team" userId="30f9c473cae68561" providerId="LiveId" clId="{44F2EAF6-8EE6-7F48-975A-1D8E4D34FFE0}" dt="2024-08-14T02:32:52.653" v="14689" actId="478"/>
          <ac:spMkLst>
            <pc:docMk/>
            <pc:sldMk cId="1800869323" sldId="3711"/>
            <ac:spMk id="20" creationId="{2C4DB8E3-E080-EB8F-D895-D43CD184AB98}"/>
          </ac:spMkLst>
        </pc:spChg>
        <pc:spChg chg="add mod">
          <ac:chgData name="stacksimplify Team" userId="30f9c473cae68561" providerId="LiveId" clId="{44F2EAF6-8EE6-7F48-975A-1D8E4D34FFE0}" dt="2024-08-14T02:40:21.199" v="14872" actId="14100"/>
          <ac:spMkLst>
            <pc:docMk/>
            <pc:sldMk cId="1800869323" sldId="3711"/>
            <ac:spMk id="21" creationId="{6CC1754E-A8A5-C0A9-2488-13615AD249B1}"/>
          </ac:spMkLst>
        </pc:spChg>
        <pc:spChg chg="mod">
          <ac:chgData name="stacksimplify Team" userId="30f9c473cae68561" providerId="LiveId" clId="{44F2EAF6-8EE6-7F48-975A-1D8E4D34FFE0}" dt="2024-08-14T02:33:48.889" v="14712" actId="6549"/>
          <ac:spMkLst>
            <pc:docMk/>
            <pc:sldMk cId="1800869323" sldId="3711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4T02:29:20.756" v="14516" actId="1076"/>
          <ac:picMkLst>
            <pc:docMk/>
            <pc:sldMk cId="1800869323" sldId="3711"/>
            <ac:picMk id="3" creationId="{951029A1-4A21-4570-50BF-3981E27C010D}"/>
          </ac:picMkLst>
        </pc:picChg>
        <pc:picChg chg="del">
          <ac:chgData name="stacksimplify Team" userId="30f9c473cae68561" providerId="LiveId" clId="{44F2EAF6-8EE6-7F48-975A-1D8E4D34FFE0}" dt="2024-08-14T02:29:14.660" v="14512" actId="478"/>
          <ac:picMkLst>
            <pc:docMk/>
            <pc:sldMk cId="1800869323" sldId="3711"/>
            <ac:picMk id="5" creationId="{EE368C6C-323D-1C50-3F21-AE22130F2101}"/>
          </ac:picMkLst>
        </pc:picChg>
      </pc:sldChg>
      <pc:sldChg chg="addSp delSp modSp add mod">
        <pc:chgData name="stacksimplify Team" userId="30f9c473cae68561" providerId="LiveId" clId="{44F2EAF6-8EE6-7F48-975A-1D8E4D34FFE0}" dt="2024-08-14T02:51:50.356" v="15347" actId="20577"/>
        <pc:sldMkLst>
          <pc:docMk/>
          <pc:sldMk cId="3498808239" sldId="3712"/>
        </pc:sldMkLst>
        <pc:spChg chg="mod">
          <ac:chgData name="stacksimplify Team" userId="30f9c473cae68561" providerId="LiveId" clId="{44F2EAF6-8EE6-7F48-975A-1D8E4D34FFE0}" dt="2024-08-14T02:51:50.356" v="15347" actId="20577"/>
          <ac:spMkLst>
            <pc:docMk/>
            <pc:sldMk cId="3498808239" sldId="3712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14T02:37:34.731" v="14850" actId="20577"/>
          <ac:spMkLst>
            <pc:docMk/>
            <pc:sldMk cId="3498808239" sldId="3712"/>
            <ac:spMk id="9" creationId="{025C3952-0789-2306-4FF6-C006E48F3809}"/>
          </ac:spMkLst>
        </pc:spChg>
        <pc:spChg chg="mod">
          <ac:chgData name="stacksimplify Team" userId="30f9c473cae68561" providerId="LiveId" clId="{44F2EAF6-8EE6-7F48-975A-1D8E4D34FFE0}" dt="2024-08-14T02:37:15.123" v="14814" actId="20577"/>
          <ac:spMkLst>
            <pc:docMk/>
            <pc:sldMk cId="3498808239" sldId="3712"/>
            <ac:spMk id="10" creationId="{9B671B48-523F-0A35-2564-B458C05E80C2}"/>
          </ac:spMkLst>
        </pc:spChg>
        <pc:spChg chg="add mod">
          <ac:chgData name="stacksimplify Team" userId="30f9c473cae68561" providerId="LiveId" clId="{44F2EAF6-8EE6-7F48-975A-1D8E4D34FFE0}" dt="2024-08-14T02:39:04.064" v="14865" actId="207"/>
          <ac:spMkLst>
            <pc:docMk/>
            <pc:sldMk cId="3498808239" sldId="3712"/>
            <ac:spMk id="11" creationId="{5832AA2E-8840-F7D3-E44D-447E639D566E}"/>
          </ac:spMkLst>
        </pc:spChg>
        <pc:spChg chg="add mod">
          <ac:chgData name="stacksimplify Team" userId="30f9c473cae68561" providerId="LiveId" clId="{44F2EAF6-8EE6-7F48-975A-1D8E4D34FFE0}" dt="2024-08-14T02:37:45.330" v="14857" actId="20577"/>
          <ac:spMkLst>
            <pc:docMk/>
            <pc:sldMk cId="3498808239" sldId="3712"/>
            <ac:spMk id="12" creationId="{1939AA37-0611-D6CF-CC50-6379A9246E00}"/>
          </ac:spMkLst>
        </pc:spChg>
        <pc:spChg chg="add mod">
          <ac:chgData name="stacksimplify Team" userId="30f9c473cae68561" providerId="LiveId" clId="{44F2EAF6-8EE6-7F48-975A-1D8E4D34FFE0}" dt="2024-08-14T02:39:20.259" v="14866" actId="14100"/>
          <ac:spMkLst>
            <pc:docMk/>
            <pc:sldMk cId="3498808239" sldId="3712"/>
            <ac:spMk id="14" creationId="{92F6A2D7-B71B-43DC-1759-BF51EFD19117}"/>
          </ac:spMkLst>
        </pc:spChg>
        <pc:spChg chg="mod">
          <ac:chgData name="stacksimplify Team" userId="30f9c473cae68561" providerId="LiveId" clId="{44F2EAF6-8EE6-7F48-975A-1D8E4D34FFE0}" dt="2024-08-14T02:36:32.355" v="14774" actId="20577"/>
          <ac:spMkLst>
            <pc:docMk/>
            <pc:sldMk cId="3498808239" sldId="3712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2:36:19.845" v="14726" actId="20577"/>
          <ac:spMkLst>
            <pc:docMk/>
            <pc:sldMk cId="3498808239" sldId="3712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4T02:36:53.243" v="14809" actId="20577"/>
          <ac:spMkLst>
            <pc:docMk/>
            <pc:sldMk cId="3498808239" sldId="3712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4T02:36:45.875" v="14779" actId="20577"/>
          <ac:spMkLst>
            <pc:docMk/>
            <pc:sldMk cId="3498808239" sldId="3712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4T02:33:58.553" v="14715" actId="20577"/>
          <ac:spMkLst>
            <pc:docMk/>
            <pc:sldMk cId="3498808239" sldId="3712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4T02:35:46.542" v="14720" actId="1076"/>
          <ac:picMkLst>
            <pc:docMk/>
            <pc:sldMk cId="3498808239" sldId="3712"/>
            <ac:picMk id="3" creationId="{CD4ECC80-0C72-DA26-7BEF-F8BBF12F7077}"/>
          </ac:picMkLst>
        </pc:picChg>
        <pc:picChg chg="del">
          <ac:chgData name="stacksimplify Team" userId="30f9c473cae68561" providerId="LiveId" clId="{44F2EAF6-8EE6-7F48-975A-1D8E4D34FFE0}" dt="2024-08-14T02:34:00.867" v="14716" actId="478"/>
          <ac:picMkLst>
            <pc:docMk/>
            <pc:sldMk cId="3498808239" sldId="3712"/>
            <ac:picMk id="5" creationId="{6E27B5E8-9284-A2F0-D583-3E698BFB8FFF}"/>
          </ac:picMkLst>
        </pc:picChg>
        <pc:picChg chg="add del mod">
          <ac:chgData name="stacksimplify Team" userId="30f9c473cae68561" providerId="LiveId" clId="{44F2EAF6-8EE6-7F48-975A-1D8E4D34FFE0}" dt="2024-08-14T02:38:16.749" v="14860" actId="478"/>
          <ac:picMkLst>
            <pc:docMk/>
            <pc:sldMk cId="3498808239" sldId="3712"/>
            <ac:picMk id="13" creationId="{EBB21EDE-1A81-84F5-20A1-2BCFB5C6475A}"/>
          </ac:picMkLst>
        </pc:picChg>
      </pc:sldChg>
      <pc:sldChg chg="addSp delSp modSp add mod modAnim">
        <pc:chgData name="stacksimplify Team" userId="30f9c473cae68561" providerId="LiveId" clId="{44F2EAF6-8EE6-7F48-975A-1D8E4D34FFE0}" dt="2024-08-30T02:09:54.384" v="21299"/>
        <pc:sldMkLst>
          <pc:docMk/>
          <pc:sldMk cId="1440036959" sldId="3713"/>
        </pc:sldMkLst>
        <pc:spChg chg="mod">
          <ac:chgData name="stacksimplify Team" userId="30f9c473cae68561" providerId="LiveId" clId="{44F2EAF6-8EE6-7F48-975A-1D8E4D34FFE0}" dt="2024-08-14T02:43:31.416" v="15009" actId="1076"/>
          <ac:spMkLst>
            <pc:docMk/>
            <pc:sldMk cId="1440036959" sldId="3713"/>
            <ac:spMk id="3" creationId="{7B353A35-9008-2B42-65EE-4B94D60FCB6F}"/>
          </ac:spMkLst>
        </pc:spChg>
        <pc:spChg chg="mod">
          <ac:chgData name="stacksimplify Team" userId="30f9c473cae68561" providerId="LiveId" clId="{44F2EAF6-8EE6-7F48-975A-1D8E4D34FFE0}" dt="2024-08-14T02:41:05.472" v="14916" actId="255"/>
          <ac:spMkLst>
            <pc:docMk/>
            <pc:sldMk cId="1440036959" sldId="3713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8-14T02:10:13.426" v="14393" actId="14100"/>
          <ac:spMkLst>
            <pc:docMk/>
            <pc:sldMk cId="1440036959" sldId="3713"/>
            <ac:spMk id="5" creationId="{09D45B26-3E14-39D0-C1ED-03AC6376A3A1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7" creationId="{04F62BEF-3671-1901-F0D0-D9D3ED7A4618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8" creationId="{85200A71-D781-14BB-9F28-AE03DEEB8102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9" creationId="{D7896FAE-D9C4-0B38-6F8E-C278F2693FB7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10" creationId="{D61DC5CA-8496-D0AB-A87B-FE350CA20D4A}"/>
          </ac:spMkLst>
        </pc:spChg>
        <pc:spChg chg="mod">
          <ac:chgData name="stacksimplify Team" userId="30f9c473cae68561" providerId="LiveId" clId="{44F2EAF6-8EE6-7F48-975A-1D8E4D34FFE0}" dt="2024-08-14T02:10:05.994" v="14391" actId="14100"/>
          <ac:spMkLst>
            <pc:docMk/>
            <pc:sldMk cId="1440036959" sldId="3713"/>
            <ac:spMk id="11" creationId="{7BF83B76-FA51-A9B3-59A2-8D3C3816C0E4}"/>
          </ac:spMkLst>
        </pc:spChg>
        <pc:spChg chg="mod">
          <ac:chgData name="stacksimplify Team" userId="30f9c473cae68561" providerId="LiveId" clId="{44F2EAF6-8EE6-7F48-975A-1D8E4D34FFE0}" dt="2024-08-14T02:09:52.387" v="14390" actId="692"/>
          <ac:spMkLst>
            <pc:docMk/>
            <pc:sldMk cId="1440036959" sldId="3713"/>
            <ac:spMk id="12" creationId="{AE26CEBB-44F3-A3F3-0F59-09EE59DDFE5E}"/>
          </ac:spMkLst>
        </pc:spChg>
        <pc:spChg chg="add mod">
          <ac:chgData name="stacksimplify Team" userId="30f9c473cae68561" providerId="LiveId" clId="{44F2EAF6-8EE6-7F48-975A-1D8E4D34FFE0}" dt="2024-08-14T02:45:25.328" v="15046" actId="1076"/>
          <ac:spMkLst>
            <pc:docMk/>
            <pc:sldMk cId="1440036959" sldId="3713"/>
            <ac:spMk id="13" creationId="{87F6E899-DF1A-5085-27D9-59C2FB1FDDB7}"/>
          </ac:spMkLst>
        </pc:spChg>
        <pc:spChg chg="mod">
          <ac:chgData name="stacksimplify Team" userId="30f9c473cae68561" providerId="LiveId" clId="{44F2EAF6-8EE6-7F48-975A-1D8E4D34FFE0}" dt="2024-08-14T02:12:56.417" v="14427" actId="1076"/>
          <ac:spMkLst>
            <pc:docMk/>
            <pc:sldMk cId="1440036959" sldId="3713"/>
            <ac:spMk id="16" creationId="{A4E1081F-EE8F-7AD8-5F4F-479CF1F11EA4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18" creationId="{CA8FDB74-9194-9C39-5122-2641D8771780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19" creationId="{AFF3CBEB-B6A3-8933-40DE-315219FFFC7E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21" creationId="{7EC81087-2C59-3CD9-BE87-38EF0336FE8A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22" creationId="{E56E8874-92F6-7648-7005-F55868B9C657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23" creationId="{422B18B5-E909-4134-E171-0C7168937BDB}"/>
          </ac:spMkLst>
        </pc:spChg>
        <pc:spChg chg="mod">
          <ac:chgData name="stacksimplify Team" userId="30f9c473cae68561" providerId="LiveId" clId="{44F2EAF6-8EE6-7F48-975A-1D8E4D34FFE0}" dt="2024-08-14T02:44:14.804" v="15043" actId="207"/>
          <ac:spMkLst>
            <pc:docMk/>
            <pc:sldMk cId="1440036959" sldId="3713"/>
            <ac:spMk id="26" creationId="{760D4366-9437-B167-E3F3-57C4BD82218E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27" creationId="{ACC96CB3-876C-3B67-D776-0B27A6E46CCE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28" creationId="{0F523A99-F439-D061-36EF-DCC0507263AE}"/>
          </ac:spMkLst>
        </pc:spChg>
        <pc:spChg chg="mod">
          <ac:chgData name="stacksimplify Team" userId="30f9c473cae68561" providerId="LiveId" clId="{44F2EAF6-8EE6-7F48-975A-1D8E4D34FFE0}" dt="2024-08-14T02:14:32.536" v="14446" actId="14100"/>
          <ac:spMkLst>
            <pc:docMk/>
            <pc:sldMk cId="1440036959" sldId="3713"/>
            <ac:spMk id="30" creationId="{37EB0351-A8B4-9CDE-3232-4A0206353EED}"/>
          </ac:spMkLst>
        </pc:spChg>
        <pc:spChg chg="mod">
          <ac:chgData name="stacksimplify Team" userId="30f9c473cae68561" providerId="LiveId" clId="{44F2EAF6-8EE6-7F48-975A-1D8E4D34FFE0}" dt="2024-08-14T02:09:02.170" v="14380" actId="1035"/>
          <ac:spMkLst>
            <pc:docMk/>
            <pc:sldMk cId="1440036959" sldId="3713"/>
            <ac:spMk id="34" creationId="{F4DD2D67-1104-067F-F38A-759B2A76274E}"/>
          </ac:spMkLst>
        </pc:spChg>
        <pc:spChg chg="mod">
          <ac:chgData name="stacksimplify Team" userId="30f9c473cae68561" providerId="LiveId" clId="{44F2EAF6-8EE6-7F48-975A-1D8E4D34FFE0}" dt="2024-08-14T02:09:02.170" v="14380" actId="1035"/>
          <ac:spMkLst>
            <pc:docMk/>
            <pc:sldMk cId="1440036959" sldId="3713"/>
            <ac:spMk id="35" creationId="{A99512B5-0F22-FE2D-EAEC-EED02FCD7580}"/>
          </ac:spMkLst>
        </pc:spChg>
        <pc:spChg chg="mod">
          <ac:chgData name="stacksimplify Team" userId="30f9c473cae68561" providerId="LiveId" clId="{44F2EAF6-8EE6-7F48-975A-1D8E4D34FFE0}" dt="2024-08-14T02:09:02.170" v="14380" actId="1035"/>
          <ac:spMkLst>
            <pc:docMk/>
            <pc:sldMk cId="1440036959" sldId="3713"/>
            <ac:spMk id="36" creationId="{87C21FE8-396A-B398-4F37-AE5ACCC471C4}"/>
          </ac:spMkLst>
        </pc:spChg>
        <pc:spChg chg="mod">
          <ac:chgData name="stacksimplify Team" userId="30f9c473cae68561" providerId="LiveId" clId="{44F2EAF6-8EE6-7F48-975A-1D8E4D34FFE0}" dt="2024-08-14T02:25:39.864" v="14511" actId="692"/>
          <ac:spMkLst>
            <pc:docMk/>
            <pc:sldMk cId="1440036959" sldId="3713"/>
            <ac:spMk id="37" creationId="{40E98466-2AE7-B12D-6219-A2D2150B69E7}"/>
          </ac:spMkLst>
        </pc:spChg>
        <pc:spChg chg="mod">
          <ac:chgData name="stacksimplify Team" userId="30f9c473cae68561" providerId="LiveId" clId="{44F2EAF6-8EE6-7F48-975A-1D8E4D34FFE0}" dt="2024-08-14T02:25:33.604" v="14510" actId="207"/>
          <ac:spMkLst>
            <pc:docMk/>
            <pc:sldMk cId="1440036959" sldId="3713"/>
            <ac:spMk id="38" creationId="{DEC4DCE4-0588-8D35-724B-DD43AD5554CD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39" creationId="{98690C30-0355-5E89-832F-893BF914F7A4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41" creationId="{C4E06E7F-64D0-27B8-36E1-25FBAFDDCF39}"/>
          </ac:spMkLst>
        </pc:spChg>
        <pc:spChg chg="mod">
          <ac:chgData name="stacksimplify Team" userId="30f9c473cae68561" providerId="LiveId" clId="{44F2EAF6-8EE6-7F48-975A-1D8E4D34FFE0}" dt="2024-08-14T02:10:41.004" v="14398" actId="14100"/>
          <ac:spMkLst>
            <pc:docMk/>
            <pc:sldMk cId="1440036959" sldId="3713"/>
            <ac:spMk id="43" creationId="{3A645026-9010-0AA7-43E8-7105F2464643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45" creationId="{9CE170D4-51CA-6AFC-07DC-37041EF05069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46" creationId="{DECCEC3B-1367-45D1-6443-57ECF11A929F}"/>
          </ac:spMkLst>
        </pc:spChg>
        <pc:spChg chg="mod">
          <ac:chgData name="stacksimplify Team" userId="30f9c473cae68561" providerId="LiveId" clId="{44F2EAF6-8EE6-7F48-975A-1D8E4D34FFE0}" dt="2024-08-14T02:10:44.671" v="14399" actId="1076"/>
          <ac:spMkLst>
            <pc:docMk/>
            <pc:sldMk cId="1440036959" sldId="3713"/>
            <ac:spMk id="47" creationId="{4E8C2A15-F872-ECAB-2379-37297DE4BFC2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49" creationId="{F5B0A285-EA72-7563-636A-32958AA6CC4E}"/>
          </ac:spMkLst>
        </pc:spChg>
        <pc:spChg chg="del mod">
          <ac:chgData name="stacksimplify Team" userId="30f9c473cae68561" providerId="LiveId" clId="{44F2EAF6-8EE6-7F48-975A-1D8E4D34FFE0}" dt="2024-08-14T04:47:20.117" v="16694" actId="478"/>
          <ac:spMkLst>
            <pc:docMk/>
            <pc:sldMk cId="1440036959" sldId="3713"/>
            <ac:spMk id="51" creationId="{C787EFC4-6A20-2D56-4E27-AB69F7883E79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52" creationId="{1CD86509-E8EF-CDD2-E6E2-69A539EEE5E6}"/>
          </ac:spMkLst>
        </pc:spChg>
        <pc:spChg chg="mod">
          <ac:chgData name="stacksimplify Team" userId="30f9c473cae68561" providerId="LiveId" clId="{44F2EAF6-8EE6-7F48-975A-1D8E4D34FFE0}" dt="2024-08-14T02:14:29.072" v="14445" actId="1076"/>
          <ac:spMkLst>
            <pc:docMk/>
            <pc:sldMk cId="1440036959" sldId="3713"/>
            <ac:spMk id="53" creationId="{1CEC8C04-31FE-4B6C-E059-7C1E44E122D4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54" creationId="{A3B1820E-71B0-A70D-AB1C-F07F3E8AA09D}"/>
          </ac:spMkLst>
        </pc:spChg>
        <pc:spChg chg="mod">
          <ac:chgData name="stacksimplify Team" userId="30f9c473cae68561" providerId="LiveId" clId="{44F2EAF6-8EE6-7F48-975A-1D8E4D34FFE0}" dt="2024-08-14T02:21:00.357" v="14483" actId="1076"/>
          <ac:spMkLst>
            <pc:docMk/>
            <pc:sldMk cId="1440036959" sldId="3713"/>
            <ac:spMk id="55" creationId="{585C0206-F38E-AB46-E372-88A659774951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56" creationId="{3B521197-D426-D1A9-097C-3E446FEC73C3}"/>
          </ac:spMkLst>
        </pc:spChg>
        <pc:spChg chg="mod">
          <ac:chgData name="stacksimplify Team" userId="30f9c473cae68561" providerId="LiveId" clId="{44F2EAF6-8EE6-7F48-975A-1D8E4D34FFE0}" dt="2024-08-14T02:21:00.357" v="14483" actId="1076"/>
          <ac:spMkLst>
            <pc:docMk/>
            <pc:sldMk cId="1440036959" sldId="3713"/>
            <ac:spMk id="57" creationId="{3D3130AC-C226-6F30-6329-688589F49A74}"/>
          </ac:spMkLst>
        </pc:spChg>
        <pc:spChg chg="mod">
          <ac:chgData name="stacksimplify Team" userId="30f9c473cae68561" providerId="LiveId" clId="{44F2EAF6-8EE6-7F48-975A-1D8E4D34FFE0}" dt="2024-08-14T02:25:29.689" v="14509" actId="207"/>
          <ac:spMkLst>
            <pc:docMk/>
            <pc:sldMk cId="1440036959" sldId="3713"/>
            <ac:spMk id="58" creationId="{2A5708A6-C5A0-9F72-FC3C-FFD65944FF01}"/>
          </ac:spMkLst>
        </pc:spChg>
        <pc:spChg chg="add mod">
          <ac:chgData name="stacksimplify Team" userId="30f9c473cae68561" providerId="LiveId" clId="{44F2EAF6-8EE6-7F48-975A-1D8E4D34FFE0}" dt="2024-08-14T02:07:59.728" v="14368" actId="1076"/>
          <ac:spMkLst>
            <pc:docMk/>
            <pc:sldMk cId="1440036959" sldId="3713"/>
            <ac:spMk id="67" creationId="{7EC77E18-F422-EDC3-6AE3-1646742F3583}"/>
          </ac:spMkLst>
        </pc:spChg>
        <pc:spChg chg="add mod">
          <ac:chgData name="stacksimplify Team" userId="30f9c473cae68561" providerId="LiveId" clId="{44F2EAF6-8EE6-7F48-975A-1D8E4D34FFE0}" dt="2024-08-14T02:07:59.728" v="14368" actId="1076"/>
          <ac:spMkLst>
            <pc:docMk/>
            <pc:sldMk cId="1440036959" sldId="3713"/>
            <ac:spMk id="68" creationId="{1DFE7CB7-E588-4513-E0D3-BFBA1BBD3347}"/>
          </ac:spMkLst>
        </pc:spChg>
        <pc:spChg chg="add mod">
          <ac:chgData name="stacksimplify Team" userId="30f9c473cae68561" providerId="LiveId" clId="{44F2EAF6-8EE6-7F48-975A-1D8E4D34FFE0}" dt="2024-08-14T02:07:59.728" v="14368" actId="1076"/>
          <ac:spMkLst>
            <pc:docMk/>
            <pc:sldMk cId="1440036959" sldId="3713"/>
            <ac:spMk id="69" creationId="{09B6C9C4-0EAD-7627-71DE-F57D35D22966}"/>
          </ac:spMkLst>
        </pc:spChg>
        <pc:spChg chg="add mod">
          <ac:chgData name="stacksimplify Team" userId="30f9c473cae68561" providerId="LiveId" clId="{44F2EAF6-8EE6-7F48-975A-1D8E4D34FFE0}" dt="2024-08-14T02:07:59.728" v="14368" actId="1076"/>
          <ac:spMkLst>
            <pc:docMk/>
            <pc:sldMk cId="1440036959" sldId="3713"/>
            <ac:spMk id="70" creationId="{32630299-CBB5-E338-53F7-4A795B05D8C3}"/>
          </ac:spMkLst>
        </pc:spChg>
        <pc:spChg chg="add mod">
          <ac:chgData name="stacksimplify Team" userId="30f9c473cae68561" providerId="LiveId" clId="{44F2EAF6-8EE6-7F48-975A-1D8E4D34FFE0}" dt="2024-08-14T02:07:59.728" v="14368" actId="1076"/>
          <ac:spMkLst>
            <pc:docMk/>
            <pc:sldMk cId="1440036959" sldId="3713"/>
            <ac:spMk id="71" creationId="{F7587FDE-7503-9AD8-9974-16138C211A92}"/>
          </ac:spMkLst>
        </pc:spChg>
        <pc:spChg chg="add mod">
          <ac:chgData name="stacksimplify Team" userId="30f9c473cae68561" providerId="LiveId" clId="{44F2EAF6-8EE6-7F48-975A-1D8E4D34FFE0}" dt="2024-08-14T02:09:09.537" v="14382" actId="1076"/>
          <ac:spMkLst>
            <pc:docMk/>
            <pc:sldMk cId="1440036959" sldId="3713"/>
            <ac:spMk id="76" creationId="{CBCA4516-4D6A-253D-8FB9-4180DE38FBDB}"/>
          </ac:spMkLst>
        </pc:spChg>
        <pc:spChg chg="add mod">
          <ac:chgData name="stacksimplify Team" userId="30f9c473cae68561" providerId="LiveId" clId="{44F2EAF6-8EE6-7F48-975A-1D8E4D34FFE0}" dt="2024-08-14T02:09:09.537" v="14382" actId="1076"/>
          <ac:spMkLst>
            <pc:docMk/>
            <pc:sldMk cId="1440036959" sldId="3713"/>
            <ac:spMk id="77" creationId="{56A4DDB3-BBB4-9097-F64B-D0D9D72E26ED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79" creationId="{3781D091-1C25-3F37-BD04-5B000E39F93A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80" creationId="{FF00E8F3-CE0E-F69C-7566-12E40A60DF6F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81" creationId="{676727D2-0F47-E789-A7D2-1686FA90B3AF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82" creationId="{87FBA318-7F30-59F7-A8A0-8384F5134234}"/>
          </ac:spMkLst>
        </pc:spChg>
        <pc:spChg chg="mod">
          <ac:chgData name="stacksimplify Team" userId="30f9c473cae68561" providerId="LiveId" clId="{44F2EAF6-8EE6-7F48-975A-1D8E4D34FFE0}" dt="2024-08-14T02:04:48.546" v="14337" actId="1037"/>
          <ac:spMkLst>
            <pc:docMk/>
            <pc:sldMk cId="1440036959" sldId="3713"/>
            <ac:spMk id="83" creationId="{07DB99E3-86BB-9549-50E8-21B4E2AE48E1}"/>
          </ac:spMkLst>
        </pc:spChg>
        <pc:spChg chg="add mod">
          <ac:chgData name="stacksimplify Team" userId="30f9c473cae68561" providerId="LiveId" clId="{44F2EAF6-8EE6-7F48-975A-1D8E4D34FFE0}" dt="2024-08-14T02:09:09.537" v="14382" actId="1076"/>
          <ac:spMkLst>
            <pc:docMk/>
            <pc:sldMk cId="1440036959" sldId="3713"/>
            <ac:spMk id="84" creationId="{B6DD2366-4D2A-2A66-18C2-5CBF14F4B9B8}"/>
          </ac:spMkLst>
        </pc:spChg>
        <pc:spChg chg="add mod">
          <ac:chgData name="stacksimplify Team" userId="30f9c473cae68561" providerId="LiveId" clId="{44F2EAF6-8EE6-7F48-975A-1D8E4D34FFE0}" dt="2024-08-14T02:22:47.440" v="14492" actId="692"/>
          <ac:spMkLst>
            <pc:docMk/>
            <pc:sldMk cId="1440036959" sldId="3713"/>
            <ac:spMk id="86" creationId="{768F2D4F-46B7-1D51-3AFF-ADA410BA960C}"/>
          </ac:spMkLst>
        </pc:spChg>
        <pc:spChg chg="add mod">
          <ac:chgData name="stacksimplify Team" userId="30f9c473cae68561" providerId="LiveId" clId="{44F2EAF6-8EE6-7F48-975A-1D8E4D34FFE0}" dt="2024-08-14T02:14:59.496" v="14451" actId="20577"/>
          <ac:spMkLst>
            <pc:docMk/>
            <pc:sldMk cId="1440036959" sldId="3713"/>
            <ac:spMk id="87" creationId="{95A45833-29BB-C9CE-AC0D-415E051BF35B}"/>
          </ac:spMkLst>
        </pc:spChg>
        <pc:spChg chg="add mod">
          <ac:chgData name="stacksimplify Team" userId="30f9c473cae68561" providerId="LiveId" clId="{44F2EAF6-8EE6-7F48-975A-1D8E4D34FFE0}" dt="2024-08-14T02:09:19.734" v="14386" actId="1076"/>
          <ac:spMkLst>
            <pc:docMk/>
            <pc:sldMk cId="1440036959" sldId="3713"/>
            <ac:spMk id="92" creationId="{0C2E0916-7EF2-CB4B-5C22-850EFDF96B1F}"/>
          </ac:spMkLst>
        </pc:spChg>
        <pc:spChg chg="add mod">
          <ac:chgData name="stacksimplify Team" userId="30f9c473cae68561" providerId="LiveId" clId="{44F2EAF6-8EE6-7F48-975A-1D8E4D34FFE0}" dt="2024-08-14T02:09:19.734" v="14386" actId="1076"/>
          <ac:spMkLst>
            <pc:docMk/>
            <pc:sldMk cId="1440036959" sldId="3713"/>
            <ac:spMk id="93" creationId="{71928930-2FCD-87A9-9FBD-3EE8EC562FDD}"/>
          </ac:spMkLst>
        </pc:spChg>
        <pc:spChg chg="add mod">
          <ac:chgData name="stacksimplify Team" userId="30f9c473cae68561" providerId="LiveId" clId="{44F2EAF6-8EE6-7F48-975A-1D8E4D34FFE0}" dt="2024-08-14T02:09:19.734" v="14386" actId="1076"/>
          <ac:spMkLst>
            <pc:docMk/>
            <pc:sldMk cId="1440036959" sldId="3713"/>
            <ac:spMk id="94" creationId="{F4DC2B31-31D1-D5C1-AC75-D510E330087B}"/>
          </ac:spMkLst>
        </pc:spChg>
        <pc:spChg chg="add mod">
          <ac:chgData name="stacksimplify Team" userId="30f9c473cae68561" providerId="LiveId" clId="{44F2EAF6-8EE6-7F48-975A-1D8E4D34FFE0}" dt="2024-08-14T02:22:53.708" v="14493" actId="692"/>
          <ac:spMkLst>
            <pc:docMk/>
            <pc:sldMk cId="1440036959" sldId="3713"/>
            <ac:spMk id="95" creationId="{9ACE81E8-6BC2-E8A0-099C-9DC2DD3E58DF}"/>
          </ac:spMkLst>
        </pc:spChg>
        <pc:spChg chg="add mod">
          <ac:chgData name="stacksimplify Team" userId="30f9c473cae68561" providerId="LiveId" clId="{44F2EAF6-8EE6-7F48-975A-1D8E4D34FFE0}" dt="2024-08-14T02:22:33.293" v="14490" actId="207"/>
          <ac:spMkLst>
            <pc:docMk/>
            <pc:sldMk cId="1440036959" sldId="3713"/>
            <ac:spMk id="96" creationId="{983FA075-8517-1624-DF49-0C3B7E1AC698}"/>
          </ac:spMkLst>
        </pc:spChg>
        <pc:spChg chg="add del mod">
          <ac:chgData name="stacksimplify Team" userId="30f9c473cae68561" providerId="LiveId" clId="{44F2EAF6-8EE6-7F48-975A-1D8E4D34FFE0}" dt="2024-08-14T02:13:05.931" v="14430" actId="478"/>
          <ac:spMkLst>
            <pc:docMk/>
            <pc:sldMk cId="1440036959" sldId="3713"/>
            <ac:spMk id="102" creationId="{6D3AFA0C-4217-1E3E-1F44-AD34E47F3B85}"/>
          </ac:spMkLst>
        </pc:spChg>
        <pc:spChg chg="add mod">
          <ac:chgData name="stacksimplify Team" userId="30f9c473cae68561" providerId="LiveId" clId="{44F2EAF6-8EE6-7F48-975A-1D8E4D34FFE0}" dt="2024-08-14T02:25:39.864" v="14511" actId="692"/>
          <ac:spMkLst>
            <pc:docMk/>
            <pc:sldMk cId="1440036959" sldId="3713"/>
            <ac:spMk id="103" creationId="{3650B92F-9E2F-105F-E19B-10360C652476}"/>
          </ac:spMkLst>
        </pc:spChg>
        <pc:spChg chg="add mod">
          <ac:chgData name="stacksimplify Team" userId="30f9c473cae68561" providerId="LiveId" clId="{44F2EAF6-8EE6-7F48-975A-1D8E4D34FFE0}" dt="2024-08-14T02:13:36.835" v="14436" actId="20577"/>
          <ac:spMkLst>
            <pc:docMk/>
            <pc:sldMk cId="1440036959" sldId="3713"/>
            <ac:spMk id="107" creationId="{FD770748-8E7B-B9EA-461F-BFF1DBE10F83}"/>
          </ac:spMkLst>
        </pc:spChg>
        <pc:spChg chg="add mod">
          <ac:chgData name="stacksimplify Team" userId="30f9c473cae68561" providerId="LiveId" clId="{44F2EAF6-8EE6-7F48-975A-1D8E4D34FFE0}" dt="2024-08-14T02:22:47.440" v="14492" actId="692"/>
          <ac:spMkLst>
            <pc:docMk/>
            <pc:sldMk cId="1440036959" sldId="3713"/>
            <ac:spMk id="108" creationId="{2455C726-A645-C817-BD40-29973AC24551}"/>
          </ac:spMkLst>
        </pc:spChg>
        <pc:spChg chg="add mod">
          <ac:chgData name="stacksimplify Team" userId="30f9c473cae68561" providerId="LiveId" clId="{44F2EAF6-8EE6-7F48-975A-1D8E4D34FFE0}" dt="2024-08-14T02:13:59.985" v="14440" actId="20577"/>
          <ac:spMkLst>
            <pc:docMk/>
            <pc:sldMk cId="1440036959" sldId="3713"/>
            <ac:spMk id="110" creationId="{84A68EDE-D998-FEE8-4372-AC01EE50F0CE}"/>
          </ac:spMkLst>
        </pc:spChg>
        <pc:spChg chg="add mod">
          <ac:chgData name="stacksimplify Team" userId="30f9c473cae68561" providerId="LiveId" clId="{44F2EAF6-8EE6-7F48-975A-1D8E4D34FFE0}" dt="2024-08-14T02:22:53.708" v="14493" actId="692"/>
          <ac:spMkLst>
            <pc:docMk/>
            <pc:sldMk cId="1440036959" sldId="3713"/>
            <ac:spMk id="111" creationId="{ECF3984B-D37A-EC0D-61BA-42D18D81CD36}"/>
          </ac:spMkLst>
        </pc:spChg>
        <pc:spChg chg="add mod">
          <ac:chgData name="stacksimplify Team" userId="30f9c473cae68561" providerId="LiveId" clId="{44F2EAF6-8EE6-7F48-975A-1D8E4D34FFE0}" dt="2024-08-14T02:21:58.981" v="14486" actId="207"/>
          <ac:spMkLst>
            <pc:docMk/>
            <pc:sldMk cId="1440036959" sldId="3713"/>
            <ac:spMk id="118" creationId="{EC46E75F-8E24-6F4E-6ABD-2FF76A7F0FE8}"/>
          </ac:spMkLst>
        </pc:spChg>
        <pc:spChg chg="add mod">
          <ac:chgData name="stacksimplify Team" userId="30f9c473cae68561" providerId="LiveId" clId="{44F2EAF6-8EE6-7F48-975A-1D8E4D34FFE0}" dt="2024-08-14T02:22:11.888" v="14488" actId="207"/>
          <ac:spMkLst>
            <pc:docMk/>
            <pc:sldMk cId="1440036959" sldId="3713"/>
            <ac:spMk id="119" creationId="{3CEFB893-768E-5644-0806-FD90060D08DC}"/>
          </ac:spMkLst>
        </pc:spChg>
        <pc:spChg chg="add mod">
          <ac:chgData name="stacksimplify Team" userId="30f9c473cae68561" providerId="LiveId" clId="{44F2EAF6-8EE6-7F48-975A-1D8E4D34FFE0}" dt="2024-08-14T02:44:20.612" v="15044" actId="207"/>
          <ac:spMkLst>
            <pc:docMk/>
            <pc:sldMk cId="1440036959" sldId="3713"/>
            <ac:spMk id="133" creationId="{3B2A6BF1-E204-FB01-7AC3-726E42F8D1C6}"/>
          </ac:spMkLst>
        </pc:spChg>
        <pc:spChg chg="add mod">
          <ac:chgData name="stacksimplify Team" userId="30f9c473cae68561" providerId="LiveId" clId="{44F2EAF6-8EE6-7F48-975A-1D8E4D34FFE0}" dt="2024-08-14T02:44:25.286" v="15045" actId="207"/>
          <ac:spMkLst>
            <pc:docMk/>
            <pc:sldMk cId="1440036959" sldId="3713"/>
            <ac:spMk id="134" creationId="{2FAC85D6-9CD0-0EFA-059A-DFF4099CC31E}"/>
          </ac:spMkLst>
        </pc:spChg>
        <pc:spChg chg="add mod">
          <ac:chgData name="stacksimplify Team" userId="30f9c473cae68561" providerId="LiveId" clId="{44F2EAF6-8EE6-7F48-975A-1D8E4D34FFE0}" dt="2024-08-14T04:47:20.629" v="16695"/>
          <ac:spMkLst>
            <pc:docMk/>
            <pc:sldMk cId="1440036959" sldId="3713"/>
            <ac:spMk id="137" creationId="{6B067769-3743-933F-E562-2F302124D2AE}"/>
          </ac:spMkLst>
        </pc:spChg>
        <pc:picChg chg="mod">
          <ac:chgData name="stacksimplify Team" userId="30f9c473cae68561" providerId="LiveId" clId="{44F2EAF6-8EE6-7F48-975A-1D8E4D34FFE0}" dt="2024-08-14T02:08:33.688" v="14376" actId="1076"/>
          <ac:picMkLst>
            <pc:docMk/>
            <pc:sldMk cId="1440036959" sldId="3713"/>
            <ac:picMk id="14" creationId="{65072F9A-8D93-5606-1A1D-FB5A4EFD6043}"/>
          </ac:picMkLst>
        </pc:picChg>
        <pc:picChg chg="mod">
          <ac:chgData name="stacksimplify Team" userId="30f9c473cae68561" providerId="LiveId" clId="{44F2EAF6-8EE6-7F48-975A-1D8E4D34FFE0}" dt="2024-08-14T02:12:38.021" v="14424" actId="1076"/>
          <ac:picMkLst>
            <pc:docMk/>
            <pc:sldMk cId="1440036959" sldId="3713"/>
            <ac:picMk id="15" creationId="{478147BF-E9D6-6D2F-F946-4956661F0176}"/>
          </ac:picMkLst>
        </pc:picChg>
        <pc:picChg chg="mod">
          <ac:chgData name="stacksimplify Team" userId="30f9c473cae68561" providerId="LiveId" clId="{44F2EAF6-8EE6-7F48-975A-1D8E4D34FFE0}" dt="2024-08-14T02:04:48.546" v="14337" actId="1037"/>
          <ac:picMkLst>
            <pc:docMk/>
            <pc:sldMk cId="1440036959" sldId="3713"/>
            <ac:picMk id="20" creationId="{9B42BF82-9702-8FF3-2813-3B9EBECF8065}"/>
          </ac:picMkLst>
        </pc:picChg>
        <pc:picChg chg="mod">
          <ac:chgData name="stacksimplify Team" userId="30f9c473cae68561" providerId="LiveId" clId="{44F2EAF6-8EE6-7F48-975A-1D8E4D34FFE0}" dt="2024-08-14T02:04:48.546" v="14337" actId="1037"/>
          <ac:picMkLst>
            <pc:docMk/>
            <pc:sldMk cId="1440036959" sldId="3713"/>
            <ac:picMk id="24" creationId="{7E6AE58C-F1C5-918C-C1F7-B4FFD3E83CA3}"/>
          </ac:picMkLst>
        </pc:picChg>
        <pc:picChg chg="mod">
          <ac:chgData name="stacksimplify Team" userId="30f9c473cae68561" providerId="LiveId" clId="{44F2EAF6-8EE6-7F48-975A-1D8E4D34FFE0}" dt="2024-08-14T02:09:02.170" v="14380" actId="1035"/>
          <ac:picMkLst>
            <pc:docMk/>
            <pc:sldMk cId="1440036959" sldId="3713"/>
            <ac:picMk id="31" creationId="{B1857B6A-EC65-893F-1009-F06B7AE46CAA}"/>
          </ac:picMkLst>
        </pc:picChg>
        <pc:picChg chg="mod">
          <ac:chgData name="stacksimplify Team" userId="30f9c473cae68561" providerId="LiveId" clId="{44F2EAF6-8EE6-7F48-975A-1D8E4D34FFE0}" dt="2024-08-14T02:09:02.170" v="14380" actId="1035"/>
          <ac:picMkLst>
            <pc:docMk/>
            <pc:sldMk cId="1440036959" sldId="3713"/>
            <ac:picMk id="32" creationId="{8E24D2EF-44D7-2B48-2D95-5D68172CD6AF}"/>
          </ac:picMkLst>
        </pc:picChg>
        <pc:picChg chg="mod">
          <ac:chgData name="stacksimplify Team" userId="30f9c473cae68561" providerId="LiveId" clId="{44F2EAF6-8EE6-7F48-975A-1D8E4D34FFE0}" dt="2024-08-14T02:09:02.170" v="14380" actId="1035"/>
          <ac:picMkLst>
            <pc:docMk/>
            <pc:sldMk cId="1440036959" sldId="3713"/>
            <ac:picMk id="33" creationId="{1CF76166-2243-FF07-0A39-F1D6602E64D4}"/>
          </ac:picMkLst>
        </pc:picChg>
        <pc:picChg chg="mod">
          <ac:chgData name="stacksimplify Team" userId="30f9c473cae68561" providerId="LiveId" clId="{44F2EAF6-8EE6-7F48-975A-1D8E4D34FFE0}" dt="2024-08-14T02:04:48.546" v="14337" actId="1037"/>
          <ac:picMkLst>
            <pc:docMk/>
            <pc:sldMk cId="1440036959" sldId="3713"/>
            <ac:picMk id="40" creationId="{AFD09A59-F907-80A5-4CAE-D9EF8E3F4BF6}"/>
          </ac:picMkLst>
        </pc:picChg>
        <pc:picChg chg="mod">
          <ac:chgData name="stacksimplify Team" userId="30f9c473cae68561" providerId="LiveId" clId="{44F2EAF6-8EE6-7F48-975A-1D8E4D34FFE0}" dt="2024-08-14T02:04:48.546" v="14337" actId="1037"/>
          <ac:picMkLst>
            <pc:docMk/>
            <pc:sldMk cId="1440036959" sldId="3713"/>
            <ac:picMk id="42" creationId="{6101C4EE-12CB-57E3-24B6-DFFDD1426EF7}"/>
          </ac:picMkLst>
        </pc:picChg>
        <pc:picChg chg="mod">
          <ac:chgData name="stacksimplify Team" userId="30f9c473cae68561" providerId="LiveId" clId="{44F2EAF6-8EE6-7F48-975A-1D8E4D34FFE0}" dt="2024-08-14T02:10:36.721" v="14397" actId="1076"/>
          <ac:picMkLst>
            <pc:docMk/>
            <pc:sldMk cId="1440036959" sldId="3713"/>
            <ac:picMk id="44" creationId="{73E905A8-E808-3055-DFB1-F45CA86188DB}"/>
          </ac:picMkLst>
        </pc:picChg>
        <pc:picChg chg="mod">
          <ac:chgData name="stacksimplify Team" userId="30f9c473cae68561" providerId="LiveId" clId="{44F2EAF6-8EE6-7F48-975A-1D8E4D34FFE0}" dt="2024-08-14T02:04:48.546" v="14337" actId="1037"/>
          <ac:picMkLst>
            <pc:docMk/>
            <pc:sldMk cId="1440036959" sldId="3713"/>
            <ac:picMk id="50" creationId="{1C8BDCC4-A1C5-65B5-CCB8-E316A7907690}"/>
          </ac:picMkLst>
        </pc:picChg>
        <pc:picChg chg="add mod">
          <ac:chgData name="stacksimplify Team" userId="30f9c473cae68561" providerId="LiveId" clId="{44F2EAF6-8EE6-7F48-975A-1D8E4D34FFE0}" dt="2024-08-14T02:07:59.728" v="14368" actId="1076"/>
          <ac:picMkLst>
            <pc:docMk/>
            <pc:sldMk cId="1440036959" sldId="3713"/>
            <ac:picMk id="63" creationId="{F9A0DADF-5055-D29A-44A9-FB89B85755AA}"/>
          </ac:picMkLst>
        </pc:picChg>
        <pc:picChg chg="add mod">
          <ac:chgData name="stacksimplify Team" userId="30f9c473cae68561" providerId="LiveId" clId="{44F2EAF6-8EE6-7F48-975A-1D8E4D34FFE0}" dt="2024-08-14T02:07:59.728" v="14368" actId="1076"/>
          <ac:picMkLst>
            <pc:docMk/>
            <pc:sldMk cId="1440036959" sldId="3713"/>
            <ac:picMk id="64" creationId="{20F5CB6E-75C8-89C4-E241-F5DFCD831FBE}"/>
          </ac:picMkLst>
        </pc:picChg>
        <pc:picChg chg="add mod">
          <ac:chgData name="stacksimplify Team" userId="30f9c473cae68561" providerId="LiveId" clId="{44F2EAF6-8EE6-7F48-975A-1D8E4D34FFE0}" dt="2024-08-14T02:07:59.728" v="14368" actId="1076"/>
          <ac:picMkLst>
            <pc:docMk/>
            <pc:sldMk cId="1440036959" sldId="3713"/>
            <ac:picMk id="65" creationId="{D5E015BA-BBCE-B930-54CD-32E181F2BB80}"/>
          </ac:picMkLst>
        </pc:picChg>
        <pc:picChg chg="add mod">
          <ac:chgData name="stacksimplify Team" userId="30f9c473cae68561" providerId="LiveId" clId="{44F2EAF6-8EE6-7F48-975A-1D8E4D34FFE0}" dt="2024-08-14T02:09:09.537" v="14382" actId="1076"/>
          <ac:picMkLst>
            <pc:docMk/>
            <pc:sldMk cId="1440036959" sldId="3713"/>
            <ac:picMk id="72" creationId="{72B4EF4E-22D5-DC0A-A80A-33214388A5B5}"/>
          </ac:picMkLst>
        </pc:picChg>
        <pc:picChg chg="mod">
          <ac:chgData name="stacksimplify Team" userId="30f9c473cae68561" providerId="LiveId" clId="{44F2EAF6-8EE6-7F48-975A-1D8E4D34FFE0}" dt="2024-08-14T02:04:48.546" v="14337" actId="1037"/>
          <ac:picMkLst>
            <pc:docMk/>
            <pc:sldMk cId="1440036959" sldId="3713"/>
            <ac:picMk id="73" creationId="{27493BA3-5276-F997-DC4F-6C3D85B7AB19}"/>
          </ac:picMkLst>
        </pc:picChg>
        <pc:picChg chg="add mod">
          <ac:chgData name="stacksimplify Team" userId="30f9c473cae68561" providerId="LiveId" clId="{44F2EAF6-8EE6-7F48-975A-1D8E4D34FFE0}" dt="2024-08-14T02:09:09.537" v="14382" actId="1076"/>
          <ac:picMkLst>
            <pc:docMk/>
            <pc:sldMk cId="1440036959" sldId="3713"/>
            <ac:picMk id="74" creationId="{29399089-2F6C-4D9B-C30A-277F8030D240}"/>
          </ac:picMkLst>
        </pc:picChg>
        <pc:picChg chg="add mod">
          <ac:chgData name="stacksimplify Team" userId="30f9c473cae68561" providerId="LiveId" clId="{44F2EAF6-8EE6-7F48-975A-1D8E4D34FFE0}" dt="2024-08-14T02:09:09.537" v="14382" actId="1076"/>
          <ac:picMkLst>
            <pc:docMk/>
            <pc:sldMk cId="1440036959" sldId="3713"/>
            <ac:picMk id="75" creationId="{435BB0C4-CB65-C508-CB09-087AD07DAEA4}"/>
          </ac:picMkLst>
        </pc:picChg>
        <pc:picChg chg="mod">
          <ac:chgData name="stacksimplify Team" userId="30f9c473cae68561" providerId="LiveId" clId="{44F2EAF6-8EE6-7F48-975A-1D8E4D34FFE0}" dt="2024-08-14T02:04:48.546" v="14337" actId="1037"/>
          <ac:picMkLst>
            <pc:docMk/>
            <pc:sldMk cId="1440036959" sldId="3713"/>
            <ac:picMk id="78" creationId="{B6793427-3E8C-9C90-F438-02F3838078FF}"/>
          </ac:picMkLst>
        </pc:picChg>
        <pc:picChg chg="add mod">
          <ac:chgData name="stacksimplify Team" userId="30f9c473cae68561" providerId="LiveId" clId="{44F2EAF6-8EE6-7F48-975A-1D8E4D34FFE0}" dt="2024-08-14T02:09:19.734" v="14386" actId="1076"/>
          <ac:picMkLst>
            <pc:docMk/>
            <pc:sldMk cId="1440036959" sldId="3713"/>
            <ac:picMk id="88" creationId="{71C2D10E-C1F2-C917-67C0-5592AA5CD2FA}"/>
          </ac:picMkLst>
        </pc:picChg>
        <pc:picChg chg="add mod">
          <ac:chgData name="stacksimplify Team" userId="30f9c473cae68561" providerId="LiveId" clId="{44F2EAF6-8EE6-7F48-975A-1D8E4D34FFE0}" dt="2024-08-14T02:09:19.734" v="14386" actId="1076"/>
          <ac:picMkLst>
            <pc:docMk/>
            <pc:sldMk cId="1440036959" sldId="3713"/>
            <ac:picMk id="90" creationId="{3D9A176E-903F-3887-898C-3C319AF84E44}"/>
          </ac:picMkLst>
        </pc:picChg>
        <pc:picChg chg="add mod">
          <ac:chgData name="stacksimplify Team" userId="30f9c473cae68561" providerId="LiveId" clId="{44F2EAF6-8EE6-7F48-975A-1D8E4D34FFE0}" dt="2024-08-14T02:09:19.734" v="14386" actId="1076"/>
          <ac:picMkLst>
            <pc:docMk/>
            <pc:sldMk cId="1440036959" sldId="3713"/>
            <ac:picMk id="91" creationId="{D3B0D8EA-43EB-E88B-611F-31F0E4688929}"/>
          </ac:picMkLst>
        </pc:picChg>
        <pc:picChg chg="add del mod">
          <ac:chgData name="stacksimplify Team" userId="30f9c473cae68561" providerId="LiveId" clId="{44F2EAF6-8EE6-7F48-975A-1D8E4D34FFE0}" dt="2024-08-14T02:13:05.931" v="14430" actId="478"/>
          <ac:picMkLst>
            <pc:docMk/>
            <pc:sldMk cId="1440036959" sldId="3713"/>
            <ac:picMk id="101" creationId="{16441B7F-10E2-4115-225A-1C3BBF5E86EF}"/>
          </ac:picMkLst>
        </pc:picChg>
        <pc:picChg chg="add mod">
          <ac:chgData name="stacksimplify Team" userId="30f9c473cae68561" providerId="LiveId" clId="{44F2EAF6-8EE6-7F48-975A-1D8E4D34FFE0}" dt="2024-08-14T02:13:33.196" v="14434" actId="1076"/>
          <ac:picMkLst>
            <pc:docMk/>
            <pc:sldMk cId="1440036959" sldId="3713"/>
            <ac:picMk id="106" creationId="{6C43A4D7-425E-8BC8-5359-0FB7FCE731DE}"/>
          </ac:picMkLst>
        </pc:picChg>
        <pc:picChg chg="add mod">
          <ac:chgData name="stacksimplify Team" userId="30f9c473cae68561" providerId="LiveId" clId="{44F2EAF6-8EE6-7F48-975A-1D8E4D34FFE0}" dt="2024-08-14T02:13:55.761" v="14438" actId="1076"/>
          <ac:picMkLst>
            <pc:docMk/>
            <pc:sldMk cId="1440036959" sldId="3713"/>
            <ac:picMk id="109" creationId="{31C68B7B-4E17-08B7-C2FB-510F11B34256}"/>
          </ac:picMkLst>
        </pc:picChg>
        <pc:cxnChg chg="del mod">
          <ac:chgData name="stacksimplify Team" userId="30f9c473cae68561" providerId="LiveId" clId="{44F2EAF6-8EE6-7F48-975A-1D8E4D34FFE0}" dt="2024-08-14T02:14:10.978" v="14441" actId="478"/>
          <ac:cxnSpMkLst>
            <pc:docMk/>
            <pc:sldMk cId="1440036959" sldId="3713"/>
            <ac:cxnSpMk id="17" creationId="{809F1567-D1C9-A0CD-1DC3-0741CCFFB1E0}"/>
          </ac:cxnSpMkLst>
        </pc:cxnChg>
        <pc:cxnChg chg="mod">
          <ac:chgData name="stacksimplify Team" userId="30f9c473cae68561" providerId="LiveId" clId="{44F2EAF6-8EE6-7F48-975A-1D8E4D34FFE0}" dt="2024-08-14T02:14:50.933" v="14449" actId="14100"/>
          <ac:cxnSpMkLst>
            <pc:docMk/>
            <pc:sldMk cId="1440036959" sldId="3713"/>
            <ac:cxnSpMk id="48" creationId="{89F48541-D3EF-4B99-C1E3-98E2B09B35FF}"/>
          </ac:cxnSpMkLst>
        </pc:cxnChg>
        <pc:cxnChg chg="del mod">
          <ac:chgData name="stacksimplify Team" userId="30f9c473cae68561" providerId="LiveId" clId="{44F2EAF6-8EE6-7F48-975A-1D8E4D34FFE0}" dt="2024-08-14T02:11:11.324" v="14401" actId="478"/>
          <ac:cxnSpMkLst>
            <pc:docMk/>
            <pc:sldMk cId="1440036959" sldId="3713"/>
            <ac:cxnSpMk id="60" creationId="{A8A88703-3F89-A5A2-C9EA-B4CC39931B9E}"/>
          </ac:cxnSpMkLst>
        </pc:cxnChg>
        <pc:cxnChg chg="mod">
          <ac:chgData name="stacksimplify Team" userId="30f9c473cae68561" providerId="LiveId" clId="{44F2EAF6-8EE6-7F48-975A-1D8E4D34FFE0}" dt="2024-08-14T02:04:48.546" v="14337" actId="1037"/>
          <ac:cxnSpMkLst>
            <pc:docMk/>
            <pc:sldMk cId="1440036959" sldId="3713"/>
            <ac:cxnSpMk id="61" creationId="{88C1E38C-1FB8-7945-13C9-78C4F71925C7}"/>
          </ac:cxnSpMkLst>
        </pc:cxnChg>
        <pc:cxnChg chg="mod">
          <ac:chgData name="stacksimplify Team" userId="30f9c473cae68561" providerId="LiveId" clId="{44F2EAF6-8EE6-7F48-975A-1D8E4D34FFE0}" dt="2024-08-14T02:21:00.357" v="14483" actId="1076"/>
          <ac:cxnSpMkLst>
            <pc:docMk/>
            <pc:sldMk cId="1440036959" sldId="3713"/>
            <ac:cxnSpMk id="62" creationId="{7A435500-3F81-3A68-5277-36AE07F72D79}"/>
          </ac:cxnSpMkLst>
        </pc:cxnChg>
        <pc:cxnChg chg="mod">
          <ac:chgData name="stacksimplify Team" userId="30f9c473cae68561" providerId="LiveId" clId="{44F2EAF6-8EE6-7F48-975A-1D8E4D34FFE0}" dt="2024-08-14T02:04:48.546" v="14337" actId="1037"/>
          <ac:cxnSpMkLst>
            <pc:docMk/>
            <pc:sldMk cId="1440036959" sldId="3713"/>
            <ac:cxnSpMk id="66" creationId="{9298AC35-857A-1421-EFDD-BFD0F218F825}"/>
          </ac:cxnSpMkLst>
        </pc:cxnChg>
        <pc:cxnChg chg="mod">
          <ac:chgData name="stacksimplify Team" userId="30f9c473cae68561" providerId="LiveId" clId="{44F2EAF6-8EE6-7F48-975A-1D8E4D34FFE0}" dt="2024-08-14T02:25:12.952" v="14505" actId="14100"/>
          <ac:cxnSpMkLst>
            <pc:docMk/>
            <pc:sldMk cId="1440036959" sldId="3713"/>
            <ac:cxnSpMk id="85" creationId="{6088ACED-A8A9-0215-F441-B7FD507D3C4D}"/>
          </ac:cxnSpMkLst>
        </pc:cxnChg>
        <pc:cxnChg chg="mod">
          <ac:chgData name="stacksimplify Team" userId="30f9c473cae68561" providerId="LiveId" clId="{44F2EAF6-8EE6-7F48-975A-1D8E4D34FFE0}" dt="2024-08-14T02:04:48.546" v="14337" actId="1037"/>
          <ac:cxnSpMkLst>
            <pc:docMk/>
            <pc:sldMk cId="1440036959" sldId="3713"/>
            <ac:cxnSpMk id="89" creationId="{D0F08A5F-7C50-AD7F-7BA8-3E68876E0205}"/>
          </ac:cxnSpMkLst>
        </pc:cxnChg>
        <pc:cxnChg chg="add mod">
          <ac:chgData name="stacksimplify Team" userId="30f9c473cae68561" providerId="LiveId" clId="{44F2EAF6-8EE6-7F48-975A-1D8E4D34FFE0}" dt="2024-08-14T02:16:47.734" v="14458" actId="14100"/>
          <ac:cxnSpMkLst>
            <pc:docMk/>
            <pc:sldMk cId="1440036959" sldId="3713"/>
            <ac:cxnSpMk id="114" creationId="{0EBAD452-F383-33BF-FCDE-565786D85EAD}"/>
          </ac:cxnSpMkLst>
        </pc:cxnChg>
        <pc:cxnChg chg="add mod">
          <ac:chgData name="stacksimplify Team" userId="30f9c473cae68561" providerId="LiveId" clId="{44F2EAF6-8EE6-7F48-975A-1D8E4D34FFE0}" dt="2024-08-14T02:25:39.864" v="14511" actId="692"/>
          <ac:cxnSpMkLst>
            <pc:docMk/>
            <pc:sldMk cId="1440036959" sldId="3713"/>
            <ac:cxnSpMk id="123" creationId="{E14CBF45-F8F0-E909-0CD2-3C355CFA0CEF}"/>
          </ac:cxnSpMkLst>
        </pc:cxnChg>
        <pc:cxnChg chg="add mod">
          <ac:chgData name="stacksimplify Team" userId="30f9c473cae68561" providerId="LiveId" clId="{44F2EAF6-8EE6-7F48-975A-1D8E4D34FFE0}" dt="2024-08-14T02:24:00.574" v="14502" actId="692"/>
          <ac:cxnSpMkLst>
            <pc:docMk/>
            <pc:sldMk cId="1440036959" sldId="3713"/>
            <ac:cxnSpMk id="125" creationId="{3C2D5FF2-C3A6-C733-F0A3-F6660EBF72AF}"/>
          </ac:cxnSpMkLst>
        </pc:cxnChg>
        <pc:cxnChg chg="add mod">
          <ac:chgData name="stacksimplify Team" userId="30f9c473cae68561" providerId="LiveId" clId="{44F2EAF6-8EE6-7F48-975A-1D8E4D34FFE0}" dt="2024-08-14T02:24:05.579" v="14503" actId="692"/>
          <ac:cxnSpMkLst>
            <pc:docMk/>
            <pc:sldMk cId="1440036959" sldId="3713"/>
            <ac:cxnSpMk id="127" creationId="{E80C0547-ECCC-F0F3-F0C9-3A9D28F1D132}"/>
          </ac:cxnSpMkLst>
        </pc:cxnChg>
        <pc:cxnChg chg="add mod">
          <ac:chgData name="stacksimplify Team" userId="30f9c473cae68561" providerId="LiveId" clId="{44F2EAF6-8EE6-7F48-975A-1D8E4D34FFE0}" dt="2024-08-14T03:38:41.850" v="15919"/>
          <ac:cxnSpMkLst>
            <pc:docMk/>
            <pc:sldMk cId="1440036959" sldId="3713"/>
            <ac:cxnSpMk id="135" creationId="{2C0B7DD0-1D28-7F56-C0E9-A653E9ABC14F}"/>
          </ac:cxnSpMkLst>
        </pc:cxnChg>
        <pc:cxnChg chg="add mod">
          <ac:chgData name="stacksimplify Team" userId="30f9c473cae68561" providerId="LiveId" clId="{44F2EAF6-8EE6-7F48-975A-1D8E4D34FFE0}" dt="2024-08-14T03:38:41.850" v="15919"/>
          <ac:cxnSpMkLst>
            <pc:docMk/>
            <pc:sldMk cId="1440036959" sldId="3713"/>
            <ac:cxnSpMk id="136" creationId="{5B09BE8E-1A09-709B-58C2-5215798E4243}"/>
          </ac:cxnSpMkLst>
        </pc:cxnChg>
      </pc:sldChg>
      <pc:sldChg chg="modSp add mod">
        <pc:chgData name="stacksimplify Team" userId="30f9c473cae68561" providerId="LiveId" clId="{44F2EAF6-8EE6-7F48-975A-1D8E4D34FFE0}" dt="2024-08-30T04:20:20.064" v="21313" actId="207"/>
        <pc:sldMkLst>
          <pc:docMk/>
          <pc:sldMk cId="38674667" sldId="3714"/>
        </pc:sldMkLst>
        <pc:spChg chg="mod">
          <ac:chgData name="stacksimplify Team" userId="30f9c473cae68561" providerId="LiveId" clId="{44F2EAF6-8EE6-7F48-975A-1D8E4D34FFE0}" dt="2024-08-30T04:20:20.064" v="21313" actId="207"/>
          <ac:spMkLst>
            <pc:docMk/>
            <pc:sldMk cId="38674667" sldId="3714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30T04:20:07.018" v="21311" actId="20577"/>
          <ac:spMkLst>
            <pc:docMk/>
            <pc:sldMk cId="38674667" sldId="3714"/>
            <ac:spMk id="12" creationId="{F5738EC9-8EFA-905C-06C9-910FBDB941B5}"/>
          </ac:spMkLst>
        </pc:spChg>
      </pc:sldChg>
      <pc:sldChg chg="addSp delSp modSp add mod modAnim">
        <pc:chgData name="stacksimplify Team" userId="30f9c473cae68561" providerId="LiveId" clId="{44F2EAF6-8EE6-7F48-975A-1D8E4D34FFE0}" dt="2024-08-30T04:25:17.264" v="21326" actId="20577"/>
        <pc:sldMkLst>
          <pc:docMk/>
          <pc:sldMk cId="3331491618" sldId="3715"/>
        </pc:sldMkLst>
        <pc:spChg chg="mod">
          <ac:chgData name="stacksimplify Team" userId="30f9c473cae68561" providerId="LiveId" clId="{44F2EAF6-8EE6-7F48-975A-1D8E4D34FFE0}" dt="2024-08-14T02:41:41.608" v="14952" actId="6549"/>
          <ac:spMkLst>
            <pc:docMk/>
            <pc:sldMk cId="3331491618" sldId="3715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8-14T02:45:36.908" v="15048" actId="1076"/>
          <ac:spMkLst>
            <pc:docMk/>
            <pc:sldMk cId="3331491618" sldId="3715"/>
            <ac:spMk id="13" creationId="{87F6E899-DF1A-5085-27D9-59C2FB1FDDB7}"/>
          </ac:spMkLst>
        </pc:spChg>
        <pc:spChg chg="del">
          <ac:chgData name="stacksimplify Team" userId="30f9c473cae68561" providerId="LiveId" clId="{44F2EAF6-8EE6-7F48-975A-1D8E4D34FFE0}" dt="2024-08-14T02:45:34.045" v="15047" actId="478"/>
          <ac:spMkLst>
            <pc:docMk/>
            <pc:sldMk cId="3331491618" sldId="3715"/>
            <ac:spMk id="26" creationId="{760D4366-9437-B167-E3F3-57C4BD82218E}"/>
          </ac:spMkLst>
        </pc:spChg>
        <pc:spChg chg="mod">
          <ac:chgData name="stacksimplify Team" userId="30f9c473cae68561" providerId="LiveId" clId="{44F2EAF6-8EE6-7F48-975A-1D8E4D34FFE0}" dt="2024-08-14T02:41:33.910" v="14950" actId="1076"/>
          <ac:spMkLst>
            <pc:docMk/>
            <pc:sldMk cId="3331491618" sldId="3715"/>
            <ac:spMk id="39" creationId="{98690C30-0355-5E89-832F-893BF914F7A4}"/>
          </ac:spMkLst>
        </pc:spChg>
        <pc:spChg chg="del">
          <ac:chgData name="stacksimplify Team" userId="30f9c473cae68561" providerId="LiveId" clId="{44F2EAF6-8EE6-7F48-975A-1D8E4D34FFE0}" dt="2024-08-14T04:47:14.474" v="16692" actId="478"/>
          <ac:spMkLst>
            <pc:docMk/>
            <pc:sldMk cId="3331491618" sldId="3715"/>
            <ac:spMk id="51" creationId="{C787EFC4-6A20-2D56-4E27-AB69F7883E79}"/>
          </ac:spMkLst>
        </pc:spChg>
        <pc:spChg chg="mod">
          <ac:chgData name="stacksimplify Team" userId="30f9c473cae68561" providerId="LiveId" clId="{44F2EAF6-8EE6-7F48-975A-1D8E4D34FFE0}" dt="2024-08-14T02:42:47.823" v="14985" actId="20577"/>
          <ac:spMkLst>
            <pc:docMk/>
            <pc:sldMk cId="3331491618" sldId="3715"/>
            <ac:spMk id="58" creationId="{2A5708A6-C5A0-9F72-FC3C-FFD65944FF01}"/>
          </ac:spMkLst>
        </pc:spChg>
        <pc:spChg chg="add mod">
          <ac:chgData name="stacksimplify Team" userId="30f9c473cae68561" providerId="LiveId" clId="{44F2EAF6-8EE6-7F48-975A-1D8E4D34FFE0}" dt="2024-08-30T04:25:17.264" v="21326" actId="20577"/>
          <ac:spMkLst>
            <pc:docMk/>
            <pc:sldMk cId="3331491618" sldId="3715"/>
            <ac:spMk id="64" creationId="{25442BEA-A3C7-2C1E-0B0C-E2559AB23CA7}"/>
          </ac:spMkLst>
        </pc:spChg>
        <pc:spChg chg="add mod">
          <ac:chgData name="stacksimplify Team" userId="30f9c473cae68561" providerId="LiveId" clId="{44F2EAF6-8EE6-7F48-975A-1D8E4D34FFE0}" dt="2024-08-14T02:46:16.005" v="15111" actId="14100"/>
          <ac:spMkLst>
            <pc:docMk/>
            <pc:sldMk cId="3331491618" sldId="3715"/>
            <ac:spMk id="65" creationId="{A645C672-6CBF-BC15-2518-88D87B7F4310}"/>
          </ac:spMkLst>
        </pc:spChg>
        <pc:spChg chg="add mod">
          <ac:chgData name="stacksimplify Team" userId="30f9c473cae68561" providerId="LiveId" clId="{44F2EAF6-8EE6-7F48-975A-1D8E4D34FFE0}" dt="2024-08-14T02:46:34.617" v="15138" actId="14100"/>
          <ac:spMkLst>
            <pc:docMk/>
            <pc:sldMk cId="3331491618" sldId="3715"/>
            <ac:spMk id="67" creationId="{3F301AC9-D029-D67D-44B9-CA366D4E0D43}"/>
          </ac:spMkLst>
        </pc:spChg>
        <pc:spChg chg="add mod">
          <ac:chgData name="stacksimplify Team" userId="30f9c473cae68561" providerId="LiveId" clId="{44F2EAF6-8EE6-7F48-975A-1D8E4D34FFE0}" dt="2024-08-14T04:47:15.001" v="16693"/>
          <ac:spMkLst>
            <pc:docMk/>
            <pc:sldMk cId="3331491618" sldId="3715"/>
            <ac:spMk id="98" creationId="{46B41B07-AF74-4859-5C4C-35E801B32D81}"/>
          </ac:spMkLst>
        </pc:spChg>
        <pc:spChg chg="mod">
          <ac:chgData name="stacksimplify Team" userId="30f9c473cae68561" providerId="LiveId" clId="{44F2EAF6-8EE6-7F48-975A-1D8E4D34FFE0}" dt="2024-08-14T02:42:53.998" v="14988" actId="20577"/>
          <ac:spMkLst>
            <pc:docMk/>
            <pc:sldMk cId="3331491618" sldId="3715"/>
            <ac:spMk id="118" creationId="{EC46E75F-8E24-6F4E-6ABD-2FF76A7F0FE8}"/>
          </ac:spMkLst>
        </pc:spChg>
        <pc:spChg chg="mod">
          <ac:chgData name="stacksimplify Team" userId="30f9c473cae68561" providerId="LiveId" clId="{44F2EAF6-8EE6-7F48-975A-1D8E4D34FFE0}" dt="2024-08-14T02:43:18.701" v="15007" actId="255"/>
          <ac:spMkLst>
            <pc:docMk/>
            <pc:sldMk cId="3331491618" sldId="3715"/>
            <ac:spMk id="119" creationId="{3CEFB893-768E-5644-0806-FD90060D08DC}"/>
          </ac:spMkLst>
        </pc:spChg>
        <pc:cxnChg chg="add mod">
          <ac:chgData name="stacksimplify Team" userId="30f9c473cae68561" providerId="LiveId" clId="{44F2EAF6-8EE6-7F48-975A-1D8E4D34FFE0}" dt="2024-08-14T03:38:16.364" v="15914" actId="692"/>
          <ac:cxnSpMkLst>
            <pc:docMk/>
            <pc:sldMk cId="3331491618" sldId="3715"/>
            <ac:cxnSpMk id="69" creationId="{E3936210-5119-760D-1C0D-D60FFED74E1B}"/>
          </ac:cxnSpMkLst>
        </pc:cxnChg>
        <pc:cxnChg chg="add mod">
          <ac:chgData name="stacksimplify Team" userId="30f9c473cae68561" providerId="LiveId" clId="{44F2EAF6-8EE6-7F48-975A-1D8E4D34FFE0}" dt="2024-08-14T03:38:30.874" v="15918" actId="14100"/>
          <ac:cxnSpMkLst>
            <pc:docMk/>
            <pc:sldMk cId="3331491618" sldId="3715"/>
            <ac:cxnSpMk id="70" creationId="{5900F6E2-983E-9CC1-1F99-79EF93FF7650}"/>
          </ac:cxnSpMkLst>
        </pc:cxnChg>
        <pc:cxnChg chg="mod">
          <ac:chgData name="stacksimplify Team" userId="30f9c473cae68561" providerId="LiveId" clId="{44F2EAF6-8EE6-7F48-975A-1D8E4D34FFE0}" dt="2024-08-14T02:42:45.385" v="14983" actId="14100"/>
          <ac:cxnSpMkLst>
            <pc:docMk/>
            <pc:sldMk cId="3331491618" sldId="3715"/>
            <ac:cxnSpMk id="123" creationId="{E14CBF45-F8F0-E909-0CD2-3C355CFA0CEF}"/>
          </ac:cxnSpMkLst>
        </pc:cxnChg>
        <pc:cxnChg chg="mod">
          <ac:chgData name="stacksimplify Team" userId="30f9c473cae68561" providerId="LiveId" clId="{44F2EAF6-8EE6-7F48-975A-1D8E4D34FFE0}" dt="2024-08-14T02:42:31.238" v="14979" actId="14100"/>
          <ac:cxnSpMkLst>
            <pc:docMk/>
            <pc:sldMk cId="3331491618" sldId="3715"/>
            <ac:cxnSpMk id="125" creationId="{3C2D5FF2-C3A6-C733-F0A3-F6660EBF72AF}"/>
          </ac:cxnSpMkLst>
        </pc:cxnChg>
        <pc:cxnChg chg="mod">
          <ac:chgData name="stacksimplify Team" userId="30f9c473cae68561" providerId="LiveId" clId="{44F2EAF6-8EE6-7F48-975A-1D8E4D34FFE0}" dt="2024-08-14T02:42:31.238" v="14979" actId="14100"/>
          <ac:cxnSpMkLst>
            <pc:docMk/>
            <pc:sldMk cId="3331491618" sldId="3715"/>
            <ac:cxnSpMk id="127" creationId="{E80C0547-ECCC-F0F3-F0C9-3A9D28F1D132}"/>
          </ac:cxnSpMkLst>
        </pc:cxnChg>
      </pc:sldChg>
      <pc:sldChg chg="addSp delSp modSp add mod modAnim">
        <pc:chgData name="stacksimplify Team" userId="30f9c473cae68561" providerId="LiveId" clId="{44F2EAF6-8EE6-7F48-975A-1D8E4D34FFE0}" dt="2024-08-30T04:22:03.595" v="21324" actId="20577"/>
        <pc:sldMkLst>
          <pc:docMk/>
          <pc:sldMk cId="2000477514" sldId="3716"/>
        </pc:sldMkLst>
        <pc:spChg chg="mod">
          <ac:chgData name="stacksimplify Team" userId="30f9c473cae68561" providerId="LiveId" clId="{44F2EAF6-8EE6-7F48-975A-1D8E4D34FFE0}" dt="2024-08-30T04:22:03.595" v="21324" actId="20577"/>
          <ac:spMkLst>
            <pc:docMk/>
            <pc:sldMk cId="2000477514" sldId="3716"/>
            <ac:spMk id="7" creationId="{173A53B2-4D39-11F1-29DA-2930D607BC48}"/>
          </ac:spMkLst>
        </pc:spChg>
        <pc:spChg chg="mod">
          <ac:chgData name="stacksimplify Team" userId="30f9c473cae68561" providerId="LiveId" clId="{44F2EAF6-8EE6-7F48-975A-1D8E4D34FFE0}" dt="2024-08-14T02:48:04.282" v="15175" actId="20577"/>
          <ac:spMkLst>
            <pc:docMk/>
            <pc:sldMk cId="2000477514" sldId="3716"/>
            <ac:spMk id="10" creationId="{9B1331F5-EC29-62EF-509C-764B4DB2BD4B}"/>
          </ac:spMkLst>
        </pc:spChg>
        <pc:spChg chg="mod">
          <ac:chgData name="stacksimplify Team" userId="30f9c473cae68561" providerId="LiveId" clId="{44F2EAF6-8EE6-7F48-975A-1D8E4D34FFE0}" dt="2024-08-14T02:49:39.353" v="15280" actId="207"/>
          <ac:spMkLst>
            <pc:docMk/>
            <pc:sldMk cId="2000477514" sldId="3716"/>
            <ac:spMk id="11" creationId="{D4401B1B-F7C6-D59A-510F-2A4853026D04}"/>
          </ac:spMkLst>
        </pc:spChg>
        <pc:spChg chg="mod">
          <ac:chgData name="stacksimplify Team" userId="30f9c473cae68561" providerId="LiveId" clId="{44F2EAF6-8EE6-7F48-975A-1D8E4D34FFE0}" dt="2024-08-14T02:48:36.467" v="15187" actId="20577"/>
          <ac:spMkLst>
            <pc:docMk/>
            <pc:sldMk cId="2000477514" sldId="3716"/>
            <ac:spMk id="12" creationId="{ABFEB8B4-9D79-A0A5-BAA7-2CFFB2566E20}"/>
          </ac:spMkLst>
        </pc:spChg>
        <pc:spChg chg="add mod">
          <ac:chgData name="stacksimplify Team" userId="30f9c473cae68561" providerId="LiveId" clId="{44F2EAF6-8EE6-7F48-975A-1D8E4D34FFE0}" dt="2024-08-14T02:49:35.722" v="15279" actId="207"/>
          <ac:spMkLst>
            <pc:docMk/>
            <pc:sldMk cId="2000477514" sldId="3716"/>
            <ac:spMk id="13" creationId="{8495C25F-48A8-3FE5-7428-B2D3563485B7}"/>
          </ac:spMkLst>
        </pc:spChg>
        <pc:spChg chg="add mod">
          <ac:chgData name="stacksimplify Team" userId="30f9c473cae68561" providerId="LiveId" clId="{44F2EAF6-8EE6-7F48-975A-1D8E4D34FFE0}" dt="2024-08-14T02:48:40.493" v="15195" actId="20577"/>
          <ac:spMkLst>
            <pc:docMk/>
            <pc:sldMk cId="2000477514" sldId="3716"/>
            <ac:spMk id="14" creationId="{0047AA5A-B1AD-6EAC-775E-4841E3D22E1C}"/>
          </ac:spMkLst>
        </pc:spChg>
        <pc:spChg chg="mod">
          <ac:chgData name="stacksimplify Team" userId="30f9c473cae68561" providerId="LiveId" clId="{44F2EAF6-8EE6-7F48-975A-1D8E4D34FFE0}" dt="2024-08-14T02:47:56.437" v="15167" actId="20577"/>
          <ac:spMkLst>
            <pc:docMk/>
            <pc:sldMk cId="2000477514" sldId="3716"/>
            <ac:spMk id="16" creationId="{050CDE47-E678-6768-5494-C6307731B12A}"/>
          </ac:spMkLst>
        </pc:spChg>
        <pc:spChg chg="add mod">
          <ac:chgData name="stacksimplify Team" userId="30f9c473cae68561" providerId="LiveId" clId="{44F2EAF6-8EE6-7F48-975A-1D8E4D34FFE0}" dt="2024-08-14T02:49:30.943" v="15278" actId="207"/>
          <ac:spMkLst>
            <pc:docMk/>
            <pc:sldMk cId="2000477514" sldId="3716"/>
            <ac:spMk id="17" creationId="{091A8538-1E95-4934-56D0-1EFB6B033CA1}"/>
          </ac:spMkLst>
        </pc:spChg>
        <pc:spChg chg="add mod">
          <ac:chgData name="stacksimplify Team" userId="30f9c473cae68561" providerId="LiveId" clId="{44F2EAF6-8EE6-7F48-975A-1D8E4D34FFE0}" dt="2024-08-14T02:48:44.716" v="15203" actId="20577"/>
          <ac:spMkLst>
            <pc:docMk/>
            <pc:sldMk cId="2000477514" sldId="3716"/>
            <ac:spMk id="18" creationId="{AE57D745-03DC-9A4B-CEF6-4B6E2788DC84}"/>
          </ac:spMkLst>
        </pc:spChg>
        <pc:spChg chg="add del mod">
          <ac:chgData name="stacksimplify Team" userId="30f9c473cae68561" providerId="LiveId" clId="{44F2EAF6-8EE6-7F48-975A-1D8E4D34FFE0}" dt="2024-08-14T02:48:46.868" v="15204" actId="478"/>
          <ac:spMkLst>
            <pc:docMk/>
            <pc:sldMk cId="2000477514" sldId="3716"/>
            <ac:spMk id="19" creationId="{8C4A6BE2-D125-10A2-7E39-756406A5E8FD}"/>
          </ac:spMkLst>
        </pc:spChg>
        <pc:spChg chg="add del mod">
          <ac:chgData name="stacksimplify Team" userId="30f9c473cae68561" providerId="LiveId" clId="{44F2EAF6-8EE6-7F48-975A-1D8E4D34FFE0}" dt="2024-08-14T02:48:46.868" v="15204" actId="478"/>
          <ac:spMkLst>
            <pc:docMk/>
            <pc:sldMk cId="2000477514" sldId="3716"/>
            <ac:spMk id="20" creationId="{7BE7A583-BE59-C6B2-7F15-A10DA12266B9}"/>
          </ac:spMkLst>
        </pc:spChg>
        <pc:spChg chg="add mod">
          <ac:chgData name="stacksimplify Team" userId="30f9c473cae68561" providerId="LiveId" clId="{44F2EAF6-8EE6-7F48-975A-1D8E4D34FFE0}" dt="2024-08-14T02:50:08.199" v="15296" actId="14100"/>
          <ac:spMkLst>
            <pc:docMk/>
            <pc:sldMk cId="2000477514" sldId="3716"/>
            <ac:spMk id="21" creationId="{4E731B9E-BE65-0676-553D-D3E7800DABBC}"/>
          </ac:spMkLst>
        </pc:spChg>
        <pc:spChg chg="mod">
          <ac:chgData name="stacksimplify Team" userId="30f9c473cae68561" providerId="LiveId" clId="{44F2EAF6-8EE6-7F48-975A-1D8E4D34FFE0}" dt="2024-08-14T02:47:41.083" v="15160" actId="20577"/>
          <ac:spMkLst>
            <pc:docMk/>
            <pc:sldMk cId="2000477514" sldId="3716"/>
            <ac:spMk id="30" creationId="{42C78FE8-B4F0-2EA6-63E2-ED2D99EF4011}"/>
          </ac:spMkLst>
        </pc:spChg>
        <pc:picChg chg="add del">
          <ac:chgData name="stacksimplify Team" userId="30f9c473cae68561" providerId="LiveId" clId="{44F2EAF6-8EE6-7F48-975A-1D8E4D34FFE0}" dt="2024-08-14T02:47:11.362" v="15141" actId="478"/>
          <ac:picMkLst>
            <pc:docMk/>
            <pc:sldMk cId="2000477514" sldId="3716"/>
            <ac:picMk id="3" creationId="{951029A1-4A21-4570-50BF-3981E27C010D}"/>
          </ac:picMkLst>
        </pc:picChg>
        <pc:picChg chg="add mod">
          <ac:chgData name="stacksimplify Team" userId="30f9c473cae68561" providerId="LiveId" clId="{44F2EAF6-8EE6-7F48-975A-1D8E4D34FFE0}" dt="2024-08-14T02:47:32.108" v="15144" actId="14100"/>
          <ac:picMkLst>
            <pc:docMk/>
            <pc:sldMk cId="2000477514" sldId="3716"/>
            <ac:picMk id="5" creationId="{31586AAA-0CFC-A8BE-139A-251B36B5BC56}"/>
          </ac:picMkLst>
        </pc:picChg>
      </pc:sldChg>
      <pc:sldChg chg="addSp delSp modSp add mod">
        <pc:chgData name="stacksimplify Team" userId="30f9c473cae68561" providerId="LiveId" clId="{44F2EAF6-8EE6-7F48-975A-1D8E4D34FFE0}" dt="2024-08-14T02:52:43.562" v="15375"/>
        <pc:sldMkLst>
          <pc:docMk/>
          <pc:sldMk cId="3122688542" sldId="3717"/>
        </pc:sldMkLst>
        <pc:spChg chg="add del mod">
          <ac:chgData name="stacksimplify Team" userId="30f9c473cae68561" providerId="LiveId" clId="{44F2EAF6-8EE6-7F48-975A-1D8E4D34FFE0}" dt="2024-08-14T02:51:16.756" v="15313" actId="478"/>
          <ac:spMkLst>
            <pc:docMk/>
            <pc:sldMk cId="3122688542" sldId="3717"/>
            <ac:spMk id="5" creationId="{E5376A71-D33A-4DFF-4684-A8C136069076}"/>
          </ac:spMkLst>
        </pc:spChg>
        <pc:spChg chg="mod">
          <ac:chgData name="stacksimplify Team" userId="30f9c473cae68561" providerId="LiveId" clId="{44F2EAF6-8EE6-7F48-975A-1D8E4D34FFE0}" dt="2024-08-14T02:51:38.813" v="15336" actId="20577"/>
          <ac:spMkLst>
            <pc:docMk/>
            <pc:sldMk cId="3122688542" sldId="3717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14T02:52:43.562" v="15375"/>
          <ac:spMkLst>
            <pc:docMk/>
            <pc:sldMk cId="3122688542" sldId="3717"/>
            <ac:spMk id="9" creationId="{025C3952-0789-2306-4FF6-C006E48F3809}"/>
          </ac:spMkLst>
        </pc:spChg>
        <pc:spChg chg="mod">
          <ac:chgData name="stacksimplify Team" userId="30f9c473cae68561" providerId="LiveId" clId="{44F2EAF6-8EE6-7F48-975A-1D8E4D34FFE0}" dt="2024-08-14T02:52:09.717" v="15371" actId="20577"/>
          <ac:spMkLst>
            <pc:docMk/>
            <pc:sldMk cId="3122688542" sldId="3717"/>
            <ac:spMk id="10" creationId="{9B671B48-523F-0A35-2564-B458C05E80C2}"/>
          </ac:spMkLst>
        </pc:spChg>
        <pc:spChg chg="del">
          <ac:chgData name="stacksimplify Team" userId="30f9c473cae68561" providerId="LiveId" clId="{44F2EAF6-8EE6-7F48-975A-1D8E4D34FFE0}" dt="2024-08-14T02:52:12.585" v="15372" actId="478"/>
          <ac:spMkLst>
            <pc:docMk/>
            <pc:sldMk cId="3122688542" sldId="3717"/>
            <ac:spMk id="11" creationId="{5832AA2E-8840-F7D3-E44D-447E639D566E}"/>
          </ac:spMkLst>
        </pc:spChg>
        <pc:spChg chg="del">
          <ac:chgData name="stacksimplify Team" userId="30f9c473cae68561" providerId="LiveId" clId="{44F2EAF6-8EE6-7F48-975A-1D8E4D34FFE0}" dt="2024-08-14T02:52:12.585" v="15372" actId="478"/>
          <ac:spMkLst>
            <pc:docMk/>
            <pc:sldMk cId="3122688542" sldId="3717"/>
            <ac:spMk id="12" creationId="{1939AA37-0611-D6CF-CC50-6379A9246E00}"/>
          </ac:spMkLst>
        </pc:spChg>
        <pc:spChg chg="del mod">
          <ac:chgData name="stacksimplify Team" userId="30f9c473cae68561" providerId="LiveId" clId="{44F2EAF6-8EE6-7F48-975A-1D8E4D34FFE0}" dt="2024-08-14T02:50:17.439" v="15300" actId="478"/>
          <ac:spMkLst>
            <pc:docMk/>
            <pc:sldMk cId="3122688542" sldId="3717"/>
            <ac:spMk id="14" creationId="{92F6A2D7-B71B-43DC-1759-BF51EFD19117}"/>
          </ac:spMkLst>
        </pc:spChg>
        <pc:spChg chg="mod">
          <ac:chgData name="stacksimplify Team" userId="30f9c473cae68561" providerId="LiveId" clId="{44F2EAF6-8EE6-7F48-975A-1D8E4D34FFE0}" dt="2024-08-14T02:52:25.521" v="15373"/>
          <ac:spMkLst>
            <pc:docMk/>
            <pc:sldMk cId="3122688542" sldId="3717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2:51:59.413" v="15355" actId="20577"/>
          <ac:spMkLst>
            <pc:docMk/>
            <pc:sldMk cId="3122688542" sldId="3717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4T02:52:36.409" v="15374"/>
          <ac:spMkLst>
            <pc:docMk/>
            <pc:sldMk cId="3122688542" sldId="3717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4T02:52:04.431" v="15363" actId="20577"/>
          <ac:spMkLst>
            <pc:docMk/>
            <pc:sldMk cId="3122688542" sldId="3717"/>
            <ac:spMk id="18" creationId="{8DFA620C-A1EC-1C5F-04DD-3F57D7C2FAED}"/>
          </ac:spMkLst>
        </pc:spChg>
        <pc:spChg chg="add mod">
          <ac:chgData name="stacksimplify Team" userId="30f9c473cae68561" providerId="LiveId" clId="{44F2EAF6-8EE6-7F48-975A-1D8E4D34FFE0}" dt="2024-08-14T02:51:13.339" v="15312" actId="14100"/>
          <ac:spMkLst>
            <pc:docMk/>
            <pc:sldMk cId="3122688542" sldId="3717"/>
            <ac:spMk id="19" creationId="{3D4937BD-022B-FA61-46EF-323C89D60A0F}"/>
          </ac:spMkLst>
        </pc:spChg>
        <pc:spChg chg="mod">
          <ac:chgData name="stacksimplify Team" userId="30f9c473cae68561" providerId="LiveId" clId="{44F2EAF6-8EE6-7F48-975A-1D8E4D34FFE0}" dt="2024-08-14T02:49:51.215" v="15292" actId="20577"/>
          <ac:spMkLst>
            <pc:docMk/>
            <pc:sldMk cId="3122688542" sldId="3717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4T02:50:20.688" v="15301" actId="478"/>
          <ac:picMkLst>
            <pc:docMk/>
            <pc:sldMk cId="3122688542" sldId="3717"/>
            <ac:picMk id="3" creationId="{CD4ECC80-0C72-DA26-7BEF-F8BBF12F7077}"/>
          </ac:picMkLst>
        </pc:picChg>
        <pc:picChg chg="add mod">
          <ac:chgData name="stacksimplify Team" userId="30f9c473cae68561" providerId="LiveId" clId="{44F2EAF6-8EE6-7F48-975A-1D8E4D34FFE0}" dt="2024-08-14T02:50:53.475" v="15306" actId="14100"/>
          <ac:picMkLst>
            <pc:docMk/>
            <pc:sldMk cId="3122688542" sldId="3717"/>
            <ac:picMk id="13" creationId="{760BCF58-C782-FA58-7698-DC60AD17B119}"/>
          </ac:picMkLst>
        </pc:picChg>
      </pc:sldChg>
      <pc:sldChg chg="modSp add mod">
        <pc:chgData name="stacksimplify Team" userId="30f9c473cae68561" providerId="LiveId" clId="{44F2EAF6-8EE6-7F48-975A-1D8E4D34FFE0}" dt="2024-08-30T05:03:17.300" v="21382" actId="20577"/>
        <pc:sldMkLst>
          <pc:docMk/>
          <pc:sldMk cId="780292044" sldId="3718"/>
        </pc:sldMkLst>
        <pc:spChg chg="mod">
          <ac:chgData name="stacksimplify Team" userId="30f9c473cae68561" providerId="LiveId" clId="{44F2EAF6-8EE6-7F48-975A-1D8E4D34FFE0}" dt="2024-08-30T04:59:32.759" v="21327" actId="207"/>
          <ac:spMkLst>
            <pc:docMk/>
            <pc:sldMk cId="780292044" sldId="3718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30T05:03:17.300" v="21382" actId="20577"/>
          <ac:spMkLst>
            <pc:docMk/>
            <pc:sldMk cId="780292044" sldId="3718"/>
            <ac:spMk id="12" creationId="{F5738EC9-8EFA-905C-06C9-910FBDB941B5}"/>
          </ac:spMkLst>
        </pc:spChg>
      </pc:sldChg>
      <pc:sldChg chg="addSp delSp modSp add mod modAnim">
        <pc:chgData name="stacksimplify Team" userId="30f9c473cae68561" providerId="LiveId" clId="{44F2EAF6-8EE6-7F48-975A-1D8E4D34FFE0}" dt="2024-08-30T05:01:47" v="21340"/>
        <pc:sldMkLst>
          <pc:docMk/>
          <pc:sldMk cId="146398494" sldId="3719"/>
        </pc:sldMkLst>
        <pc:spChg chg="mod">
          <ac:chgData name="stacksimplify Team" userId="30f9c473cae68561" providerId="LiveId" clId="{44F2EAF6-8EE6-7F48-975A-1D8E4D34FFE0}" dt="2024-08-14T03:05:17.273" v="15488" actId="20577"/>
          <ac:spMkLst>
            <pc:docMk/>
            <pc:sldMk cId="146398494" sldId="3719"/>
            <ac:spMk id="4" creationId="{3F37F253-2798-97C5-EB26-8D9DAA708322}"/>
          </ac:spMkLst>
        </pc:spChg>
        <pc:spChg chg="add mod">
          <ac:chgData name="stacksimplify Team" userId="30f9c473cae68561" providerId="LiveId" clId="{44F2EAF6-8EE6-7F48-975A-1D8E4D34FFE0}" dt="2024-08-14T03:03:44.270" v="15432" actId="207"/>
          <ac:spMkLst>
            <pc:docMk/>
            <pc:sldMk cId="146398494" sldId="3719"/>
            <ac:spMk id="17" creationId="{D82FB58B-38F5-8D75-7027-B47C85E8100A}"/>
          </ac:spMkLst>
        </pc:spChg>
        <pc:spChg chg="add mod">
          <ac:chgData name="stacksimplify Team" userId="30f9c473cae68561" providerId="LiveId" clId="{44F2EAF6-8EE6-7F48-975A-1D8E4D34FFE0}" dt="2024-08-14T03:03:52.628" v="15435" actId="207"/>
          <ac:spMkLst>
            <pc:docMk/>
            <pc:sldMk cId="146398494" sldId="3719"/>
            <ac:spMk id="25" creationId="{C59C6731-08B2-378A-8173-727F35FE3A6E}"/>
          </ac:spMkLst>
        </pc:spChg>
        <pc:spChg chg="mod">
          <ac:chgData name="stacksimplify Team" userId="30f9c473cae68561" providerId="LiveId" clId="{44F2EAF6-8EE6-7F48-975A-1D8E4D34FFE0}" dt="2024-08-14T03:02:07.657" v="15405" actId="255"/>
          <ac:spMkLst>
            <pc:docMk/>
            <pc:sldMk cId="146398494" sldId="3719"/>
            <ac:spMk id="38" creationId="{DEC4DCE4-0588-8D35-724B-DD43AD5554CD}"/>
          </ac:spMkLst>
        </pc:spChg>
        <pc:spChg chg="del">
          <ac:chgData name="stacksimplify Team" userId="30f9c473cae68561" providerId="LiveId" clId="{44F2EAF6-8EE6-7F48-975A-1D8E4D34FFE0}" dt="2024-08-14T04:47:08.613" v="16690" actId="478"/>
          <ac:spMkLst>
            <pc:docMk/>
            <pc:sldMk cId="146398494" sldId="3719"/>
            <ac:spMk id="51" creationId="{C787EFC4-6A20-2D56-4E27-AB69F7883E79}"/>
          </ac:spMkLst>
        </pc:spChg>
        <pc:spChg chg="mod">
          <ac:chgData name="stacksimplify Team" userId="30f9c473cae68561" providerId="LiveId" clId="{44F2EAF6-8EE6-7F48-975A-1D8E4D34FFE0}" dt="2024-08-14T03:04:42.540" v="15463" actId="20577"/>
          <ac:spMkLst>
            <pc:docMk/>
            <pc:sldMk cId="146398494" sldId="3719"/>
            <ac:spMk id="58" creationId="{2A5708A6-C5A0-9F72-FC3C-FFD65944FF01}"/>
          </ac:spMkLst>
        </pc:spChg>
        <pc:spChg chg="add mod">
          <ac:chgData name="stacksimplify Team" userId="30f9c473cae68561" providerId="LiveId" clId="{44F2EAF6-8EE6-7F48-975A-1D8E4D34FFE0}" dt="2024-08-14T04:47:09.096" v="16691"/>
          <ac:spMkLst>
            <pc:docMk/>
            <pc:sldMk cId="146398494" sldId="3719"/>
            <ac:spMk id="59" creationId="{6255928D-0C91-4690-DEAC-B9FD1D35917D}"/>
          </ac:spMkLst>
        </pc:spChg>
        <pc:spChg chg="mod">
          <ac:chgData name="stacksimplify Team" userId="30f9c473cae68561" providerId="LiveId" clId="{44F2EAF6-8EE6-7F48-975A-1D8E4D34FFE0}" dt="2024-08-14T03:04:59.236" v="15471" actId="14100"/>
          <ac:spMkLst>
            <pc:docMk/>
            <pc:sldMk cId="146398494" sldId="3719"/>
            <ac:spMk id="64" creationId="{25442BEA-A3C7-2C1E-0B0C-E2559AB23CA7}"/>
          </ac:spMkLst>
        </pc:spChg>
        <pc:spChg chg="del">
          <ac:chgData name="stacksimplify Team" userId="30f9c473cae68561" providerId="LiveId" clId="{44F2EAF6-8EE6-7F48-975A-1D8E4D34FFE0}" dt="2024-08-14T03:02:49.209" v="15421" actId="478"/>
          <ac:spMkLst>
            <pc:docMk/>
            <pc:sldMk cId="146398494" sldId="3719"/>
            <ac:spMk id="65" creationId="{A645C672-6CBF-BC15-2518-88D87B7F4310}"/>
          </ac:spMkLst>
        </pc:spChg>
        <pc:spChg chg="del">
          <ac:chgData name="stacksimplify Team" userId="30f9c473cae68561" providerId="LiveId" clId="{44F2EAF6-8EE6-7F48-975A-1D8E4D34FFE0}" dt="2024-08-14T03:02:49.209" v="15421" actId="478"/>
          <ac:spMkLst>
            <pc:docMk/>
            <pc:sldMk cId="146398494" sldId="3719"/>
            <ac:spMk id="67" creationId="{3F301AC9-D029-D67D-44B9-CA366D4E0D43}"/>
          </ac:spMkLst>
        </pc:spChg>
        <pc:spChg chg="mod">
          <ac:chgData name="stacksimplify Team" userId="30f9c473cae68561" providerId="LiveId" clId="{44F2EAF6-8EE6-7F48-975A-1D8E4D34FFE0}" dt="2024-08-14T03:02:22.877" v="15411" actId="255"/>
          <ac:spMkLst>
            <pc:docMk/>
            <pc:sldMk cId="146398494" sldId="3719"/>
            <ac:spMk id="87" creationId="{95A45833-29BB-C9CE-AC0D-415E051BF35B}"/>
          </ac:spMkLst>
        </pc:spChg>
        <pc:spChg chg="del">
          <ac:chgData name="stacksimplify Team" userId="30f9c473cae68561" providerId="LiveId" clId="{44F2EAF6-8EE6-7F48-975A-1D8E4D34FFE0}" dt="2024-08-14T03:01:58.328" v="15401" actId="478"/>
          <ac:spMkLst>
            <pc:docMk/>
            <pc:sldMk cId="146398494" sldId="3719"/>
            <ac:spMk id="92" creationId="{0C2E0916-7EF2-CB4B-5C22-850EFDF96B1F}"/>
          </ac:spMkLst>
        </pc:spChg>
        <pc:spChg chg="del">
          <ac:chgData name="stacksimplify Team" userId="30f9c473cae68561" providerId="LiveId" clId="{44F2EAF6-8EE6-7F48-975A-1D8E4D34FFE0}" dt="2024-08-14T03:01:58.328" v="15401" actId="478"/>
          <ac:spMkLst>
            <pc:docMk/>
            <pc:sldMk cId="146398494" sldId="3719"/>
            <ac:spMk id="93" creationId="{71928930-2FCD-87A9-9FBD-3EE8EC562FDD}"/>
          </ac:spMkLst>
        </pc:spChg>
        <pc:spChg chg="del">
          <ac:chgData name="stacksimplify Team" userId="30f9c473cae68561" providerId="LiveId" clId="{44F2EAF6-8EE6-7F48-975A-1D8E4D34FFE0}" dt="2024-08-14T03:01:58.328" v="15401" actId="478"/>
          <ac:spMkLst>
            <pc:docMk/>
            <pc:sldMk cId="146398494" sldId="3719"/>
            <ac:spMk id="94" creationId="{F4DC2B31-31D1-D5C1-AC75-D510E330087B}"/>
          </ac:spMkLst>
        </pc:spChg>
        <pc:spChg chg="del">
          <ac:chgData name="stacksimplify Team" userId="30f9c473cae68561" providerId="LiveId" clId="{44F2EAF6-8EE6-7F48-975A-1D8E4D34FFE0}" dt="2024-08-14T03:01:49.634" v="15398" actId="478"/>
          <ac:spMkLst>
            <pc:docMk/>
            <pc:sldMk cId="146398494" sldId="3719"/>
            <ac:spMk id="95" creationId="{9ACE81E8-6BC2-E8A0-099C-9DC2DD3E58DF}"/>
          </ac:spMkLst>
        </pc:spChg>
        <pc:spChg chg="del">
          <ac:chgData name="stacksimplify Team" userId="30f9c473cae68561" providerId="LiveId" clId="{44F2EAF6-8EE6-7F48-975A-1D8E4D34FFE0}" dt="2024-08-14T03:01:51.671" v="15399" actId="478"/>
          <ac:spMkLst>
            <pc:docMk/>
            <pc:sldMk cId="146398494" sldId="3719"/>
            <ac:spMk id="96" creationId="{983FA075-8517-1624-DF49-0C3B7E1AC698}"/>
          </ac:spMkLst>
        </pc:spChg>
        <pc:spChg chg="del">
          <ac:chgData name="stacksimplify Team" userId="30f9c473cae68561" providerId="LiveId" clId="{44F2EAF6-8EE6-7F48-975A-1D8E4D34FFE0}" dt="2024-08-14T03:01:58.328" v="15401" actId="478"/>
          <ac:spMkLst>
            <pc:docMk/>
            <pc:sldMk cId="146398494" sldId="3719"/>
            <ac:spMk id="110" creationId="{84A68EDE-D998-FEE8-4372-AC01EE50F0CE}"/>
          </ac:spMkLst>
        </pc:spChg>
        <pc:spChg chg="del">
          <ac:chgData name="stacksimplify Team" userId="30f9c473cae68561" providerId="LiveId" clId="{44F2EAF6-8EE6-7F48-975A-1D8E4D34FFE0}" dt="2024-08-14T03:01:49.634" v="15398" actId="478"/>
          <ac:spMkLst>
            <pc:docMk/>
            <pc:sldMk cId="146398494" sldId="3719"/>
            <ac:spMk id="111" creationId="{ECF3984B-D37A-EC0D-61BA-42D18D81CD36}"/>
          </ac:spMkLst>
        </pc:spChg>
        <pc:spChg chg="mod">
          <ac:chgData name="stacksimplify Team" userId="30f9c473cae68561" providerId="LiveId" clId="{44F2EAF6-8EE6-7F48-975A-1D8E4D34FFE0}" dt="2024-08-14T03:04:45.680" v="15467" actId="20577"/>
          <ac:spMkLst>
            <pc:docMk/>
            <pc:sldMk cId="146398494" sldId="3719"/>
            <ac:spMk id="118" creationId="{EC46E75F-8E24-6F4E-6ABD-2FF76A7F0FE8}"/>
          </ac:spMkLst>
        </pc:spChg>
        <pc:spChg chg="del">
          <ac:chgData name="stacksimplify Team" userId="30f9c473cae68561" providerId="LiveId" clId="{44F2EAF6-8EE6-7F48-975A-1D8E4D34FFE0}" dt="2024-08-14T03:01:18.690" v="15396" actId="478"/>
          <ac:spMkLst>
            <pc:docMk/>
            <pc:sldMk cId="146398494" sldId="3719"/>
            <ac:spMk id="119" creationId="{3CEFB893-768E-5644-0806-FD90060D08DC}"/>
          </ac:spMkLst>
        </pc:spChg>
        <pc:picChg chg="del">
          <ac:chgData name="stacksimplify Team" userId="30f9c473cae68561" providerId="LiveId" clId="{44F2EAF6-8EE6-7F48-975A-1D8E4D34FFE0}" dt="2024-08-14T03:01:55.056" v="15400" actId="478"/>
          <ac:picMkLst>
            <pc:docMk/>
            <pc:sldMk cId="146398494" sldId="3719"/>
            <ac:picMk id="88" creationId="{71C2D10E-C1F2-C917-67C0-5592AA5CD2FA}"/>
          </ac:picMkLst>
        </pc:picChg>
        <pc:picChg chg="del">
          <ac:chgData name="stacksimplify Team" userId="30f9c473cae68561" providerId="LiveId" clId="{44F2EAF6-8EE6-7F48-975A-1D8E4D34FFE0}" dt="2024-08-14T03:01:55.056" v="15400" actId="478"/>
          <ac:picMkLst>
            <pc:docMk/>
            <pc:sldMk cId="146398494" sldId="3719"/>
            <ac:picMk id="90" creationId="{3D9A176E-903F-3887-898C-3C319AF84E44}"/>
          </ac:picMkLst>
        </pc:picChg>
        <pc:picChg chg="del">
          <ac:chgData name="stacksimplify Team" userId="30f9c473cae68561" providerId="LiveId" clId="{44F2EAF6-8EE6-7F48-975A-1D8E4D34FFE0}" dt="2024-08-14T03:01:55.056" v="15400" actId="478"/>
          <ac:picMkLst>
            <pc:docMk/>
            <pc:sldMk cId="146398494" sldId="3719"/>
            <ac:picMk id="91" creationId="{D3B0D8EA-43EB-E88B-611F-31F0E4688929}"/>
          </ac:picMkLst>
        </pc:picChg>
        <pc:picChg chg="del">
          <ac:chgData name="stacksimplify Team" userId="30f9c473cae68561" providerId="LiveId" clId="{44F2EAF6-8EE6-7F48-975A-1D8E4D34FFE0}" dt="2024-08-14T03:01:55.056" v="15400" actId="478"/>
          <ac:picMkLst>
            <pc:docMk/>
            <pc:sldMk cId="146398494" sldId="3719"/>
            <ac:picMk id="109" creationId="{31C68B7B-4E17-08B7-C2FB-510F11B34256}"/>
          </ac:picMkLst>
        </pc:picChg>
        <pc:cxnChg chg="add mod">
          <ac:chgData name="stacksimplify Team" userId="30f9c473cae68561" providerId="LiveId" clId="{44F2EAF6-8EE6-7F48-975A-1D8E4D34FFE0}" dt="2024-08-14T03:37:58.490" v="15911" actId="692"/>
          <ac:cxnSpMkLst>
            <pc:docMk/>
            <pc:sldMk cId="146398494" sldId="3719"/>
            <ac:cxnSpMk id="29" creationId="{CD0C38A5-2E45-2683-4E5A-562665A99DCB}"/>
          </ac:cxnSpMkLst>
        </pc:cxnChg>
        <pc:cxnChg chg="del mod">
          <ac:chgData name="stacksimplify Team" userId="30f9c473cae68561" providerId="LiveId" clId="{44F2EAF6-8EE6-7F48-975A-1D8E4D34FFE0}" dt="2024-08-14T03:01:33.174" v="15397" actId="478"/>
          <ac:cxnSpMkLst>
            <pc:docMk/>
            <pc:sldMk cId="146398494" sldId="3719"/>
            <ac:cxnSpMk id="127" creationId="{E80C0547-ECCC-F0F3-F0C9-3A9D28F1D132}"/>
          </ac:cxnSpMkLst>
        </pc:cxnChg>
      </pc:sldChg>
      <pc:sldChg chg="addSp delSp modSp add mod modAnim">
        <pc:chgData name="stacksimplify Team" userId="30f9c473cae68561" providerId="LiveId" clId="{44F2EAF6-8EE6-7F48-975A-1D8E4D34FFE0}" dt="2024-08-30T05:02:56.827" v="21362" actId="207"/>
        <pc:sldMkLst>
          <pc:docMk/>
          <pc:sldMk cId="3206133422" sldId="3720"/>
        </pc:sldMkLst>
        <pc:spChg chg="add del mod">
          <ac:chgData name="stacksimplify Team" userId="30f9c473cae68561" providerId="LiveId" clId="{44F2EAF6-8EE6-7F48-975A-1D8E4D34FFE0}" dt="2024-08-14T03:08:02.787" v="15544" actId="20577"/>
          <ac:spMkLst>
            <pc:docMk/>
            <pc:sldMk cId="3206133422" sldId="3720"/>
            <ac:spMk id="6" creationId="{A7DB38DC-3579-80E0-3AC2-A31BE2B9829C}"/>
          </ac:spMkLst>
        </pc:spChg>
        <pc:spChg chg="add del mod">
          <ac:chgData name="stacksimplify Team" userId="30f9c473cae68561" providerId="LiveId" clId="{44F2EAF6-8EE6-7F48-975A-1D8E4D34FFE0}" dt="2024-08-14T03:07:41.075" v="15501" actId="20577"/>
          <ac:spMkLst>
            <pc:docMk/>
            <pc:sldMk cId="3206133422" sldId="3720"/>
            <ac:spMk id="7" creationId="{173A53B2-4D39-11F1-29DA-2930D607BC48}"/>
          </ac:spMkLst>
        </pc:spChg>
        <pc:spChg chg="mod">
          <ac:chgData name="stacksimplify Team" userId="30f9c473cae68561" providerId="LiveId" clId="{44F2EAF6-8EE6-7F48-975A-1D8E4D34FFE0}" dt="2024-08-30T05:00:49.615" v="21329" actId="207"/>
          <ac:spMkLst>
            <pc:docMk/>
            <pc:sldMk cId="3206133422" sldId="3720"/>
            <ac:spMk id="9" creationId="{FD2D71CE-22A7-247E-E24E-41FFCA64808F}"/>
          </ac:spMkLst>
        </pc:spChg>
        <pc:spChg chg="mod">
          <ac:chgData name="stacksimplify Team" userId="30f9c473cae68561" providerId="LiveId" clId="{44F2EAF6-8EE6-7F48-975A-1D8E4D34FFE0}" dt="2024-08-14T03:08:08.147" v="15552" actId="20577"/>
          <ac:spMkLst>
            <pc:docMk/>
            <pc:sldMk cId="3206133422" sldId="3720"/>
            <ac:spMk id="10" creationId="{9B1331F5-EC29-62EF-509C-764B4DB2BD4B}"/>
          </ac:spMkLst>
        </pc:spChg>
        <pc:spChg chg="mod">
          <ac:chgData name="stacksimplify Team" userId="30f9c473cae68561" providerId="LiveId" clId="{44F2EAF6-8EE6-7F48-975A-1D8E4D34FFE0}" dt="2024-08-30T05:00:52.246" v="21330" actId="207"/>
          <ac:spMkLst>
            <pc:docMk/>
            <pc:sldMk cId="3206133422" sldId="3720"/>
            <ac:spMk id="11" creationId="{D4401B1B-F7C6-D59A-510F-2A4853026D04}"/>
          </ac:spMkLst>
        </pc:spChg>
        <pc:spChg chg="mod">
          <ac:chgData name="stacksimplify Team" userId="30f9c473cae68561" providerId="LiveId" clId="{44F2EAF6-8EE6-7F48-975A-1D8E4D34FFE0}" dt="2024-08-14T03:08:13.891" v="15560" actId="20577"/>
          <ac:spMkLst>
            <pc:docMk/>
            <pc:sldMk cId="3206133422" sldId="3720"/>
            <ac:spMk id="12" creationId="{ABFEB8B4-9D79-A0A5-BAA7-2CFFB2566E20}"/>
          </ac:spMkLst>
        </pc:spChg>
        <pc:spChg chg="mod">
          <ac:chgData name="stacksimplify Team" userId="30f9c473cae68561" providerId="LiveId" clId="{44F2EAF6-8EE6-7F48-975A-1D8E4D34FFE0}" dt="2024-08-30T05:00:55.396" v="21331" actId="207"/>
          <ac:spMkLst>
            <pc:docMk/>
            <pc:sldMk cId="3206133422" sldId="3720"/>
            <ac:spMk id="13" creationId="{8495C25F-48A8-3FE5-7428-B2D3563485B7}"/>
          </ac:spMkLst>
        </pc:spChg>
        <pc:spChg chg="mod">
          <ac:chgData name="stacksimplify Team" userId="30f9c473cae68561" providerId="LiveId" clId="{44F2EAF6-8EE6-7F48-975A-1D8E4D34FFE0}" dt="2024-08-14T03:08:31.674" v="15568" actId="20577"/>
          <ac:spMkLst>
            <pc:docMk/>
            <pc:sldMk cId="3206133422" sldId="3720"/>
            <ac:spMk id="14" creationId="{0047AA5A-B1AD-6EAC-775E-4841E3D22E1C}"/>
          </ac:spMkLst>
        </pc:spChg>
        <pc:spChg chg="mod">
          <ac:chgData name="stacksimplify Team" userId="30f9c473cae68561" providerId="LiveId" clId="{44F2EAF6-8EE6-7F48-975A-1D8E4D34FFE0}" dt="2024-08-30T05:00:47.147" v="21328" actId="207"/>
          <ac:spMkLst>
            <pc:docMk/>
            <pc:sldMk cId="3206133422" sldId="3720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3:07:58.568" v="15540" actId="20577"/>
          <ac:spMkLst>
            <pc:docMk/>
            <pc:sldMk cId="3206133422" sldId="3720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30T05:00:58.278" v="21332" actId="207"/>
          <ac:spMkLst>
            <pc:docMk/>
            <pc:sldMk cId="3206133422" sldId="3720"/>
            <ac:spMk id="17" creationId="{091A8538-1E95-4934-56D0-1EFB6B033CA1}"/>
          </ac:spMkLst>
        </pc:spChg>
        <pc:spChg chg="mod">
          <ac:chgData name="stacksimplify Team" userId="30f9c473cae68561" providerId="LiveId" clId="{44F2EAF6-8EE6-7F48-975A-1D8E4D34FFE0}" dt="2024-08-14T03:08:37.298" v="15570" actId="20577"/>
          <ac:spMkLst>
            <pc:docMk/>
            <pc:sldMk cId="3206133422" sldId="3720"/>
            <ac:spMk id="18" creationId="{AE57D745-03DC-9A4B-CEF6-4B6E2788DC84}"/>
          </ac:spMkLst>
        </pc:spChg>
        <pc:spChg chg="add mod">
          <ac:chgData name="stacksimplify Team" userId="30f9c473cae68561" providerId="LiveId" clId="{44F2EAF6-8EE6-7F48-975A-1D8E4D34FFE0}" dt="2024-08-14T03:11:42.012" v="15741" actId="14100"/>
          <ac:spMkLst>
            <pc:docMk/>
            <pc:sldMk cId="3206133422" sldId="3720"/>
            <ac:spMk id="19" creationId="{5F24BDA6-EE9E-9ADC-BF0C-7A9E49D419DC}"/>
          </ac:spMkLst>
        </pc:spChg>
        <pc:spChg chg="add mod">
          <ac:chgData name="stacksimplify Team" userId="30f9c473cae68561" providerId="LiveId" clId="{44F2EAF6-8EE6-7F48-975A-1D8E4D34FFE0}" dt="2024-08-14T03:15:10.095" v="15822" actId="14100"/>
          <ac:spMkLst>
            <pc:docMk/>
            <pc:sldMk cId="3206133422" sldId="3720"/>
            <ac:spMk id="20" creationId="{78973374-3006-D918-DDFE-1FDA89F06694}"/>
          </ac:spMkLst>
        </pc:spChg>
        <pc:spChg chg="del mod">
          <ac:chgData name="stacksimplify Team" userId="30f9c473cae68561" providerId="LiveId" clId="{44F2EAF6-8EE6-7F48-975A-1D8E4D34FFE0}" dt="2024-08-14T03:07:26.137" v="15495" actId="478"/>
          <ac:spMkLst>
            <pc:docMk/>
            <pc:sldMk cId="3206133422" sldId="3720"/>
            <ac:spMk id="21" creationId="{4E731B9E-BE65-0676-553D-D3E7800DABBC}"/>
          </ac:spMkLst>
        </pc:spChg>
        <pc:spChg chg="mod">
          <ac:chgData name="stacksimplify Team" userId="30f9c473cae68561" providerId="LiveId" clId="{44F2EAF6-8EE6-7F48-975A-1D8E4D34FFE0}" dt="2024-08-30T05:02:56.827" v="21362" actId="207"/>
          <ac:spMkLst>
            <pc:docMk/>
            <pc:sldMk cId="3206133422" sldId="3720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4T03:05:57.116" v="15494" actId="1076"/>
          <ac:picMkLst>
            <pc:docMk/>
            <pc:sldMk cId="3206133422" sldId="3720"/>
            <ac:picMk id="3" creationId="{2254598C-5664-5550-FEB2-803371BDA307}"/>
          </ac:picMkLst>
        </pc:picChg>
        <pc:picChg chg="del">
          <ac:chgData name="stacksimplify Team" userId="30f9c473cae68561" providerId="LiveId" clId="{44F2EAF6-8EE6-7F48-975A-1D8E4D34FFE0}" dt="2024-08-14T03:05:32.616" v="15490" actId="478"/>
          <ac:picMkLst>
            <pc:docMk/>
            <pc:sldMk cId="3206133422" sldId="3720"/>
            <ac:picMk id="5" creationId="{31586AAA-0CFC-A8BE-139A-251B36B5BC56}"/>
          </ac:picMkLst>
        </pc:picChg>
      </pc:sldChg>
      <pc:sldChg chg="addSp delSp modSp add mod modAnim">
        <pc:chgData name="stacksimplify Team" userId="30f9c473cae68561" providerId="LiveId" clId="{44F2EAF6-8EE6-7F48-975A-1D8E4D34FFE0}" dt="2024-08-30T05:03:08.259" v="21380" actId="207"/>
        <pc:sldMkLst>
          <pc:docMk/>
          <pc:sldMk cId="1975324230" sldId="3721"/>
        </pc:sldMkLst>
        <pc:spChg chg="add mod">
          <ac:chgData name="stacksimplify Team" userId="30f9c473cae68561" providerId="LiveId" clId="{44F2EAF6-8EE6-7F48-975A-1D8E4D34FFE0}" dt="2024-08-30T05:01:14.826" v="21336" actId="207"/>
          <ac:spMkLst>
            <pc:docMk/>
            <pc:sldMk cId="1975324230" sldId="3721"/>
            <ac:spMk id="5" creationId="{D4C754D4-F1F9-D868-7DE3-12EFEA10CBC6}"/>
          </ac:spMkLst>
        </pc:spChg>
        <pc:spChg chg="mod">
          <ac:chgData name="stacksimplify Team" userId="30f9c473cae68561" providerId="LiveId" clId="{44F2EAF6-8EE6-7F48-975A-1D8E4D34FFE0}" dt="2024-08-30T05:01:11.927" v="21335" actId="207"/>
          <ac:spMkLst>
            <pc:docMk/>
            <pc:sldMk cId="1975324230" sldId="3721"/>
            <ac:spMk id="9" creationId="{025C3952-0789-2306-4FF6-C006E48F3809}"/>
          </ac:spMkLst>
        </pc:spChg>
        <pc:spChg chg="mod">
          <ac:chgData name="stacksimplify Team" userId="30f9c473cae68561" providerId="LiveId" clId="{44F2EAF6-8EE6-7F48-975A-1D8E4D34FFE0}" dt="2024-08-14T03:13:49.266" v="15785" actId="20577"/>
          <ac:spMkLst>
            <pc:docMk/>
            <pc:sldMk cId="1975324230" sldId="3721"/>
            <ac:spMk id="10" creationId="{9B671B48-523F-0A35-2564-B458C05E80C2}"/>
          </ac:spMkLst>
        </pc:spChg>
        <pc:spChg chg="add mod">
          <ac:chgData name="stacksimplify Team" userId="30f9c473cae68561" providerId="LiveId" clId="{44F2EAF6-8EE6-7F48-975A-1D8E4D34FFE0}" dt="2024-08-14T03:13:53.036" v="15793" actId="20577"/>
          <ac:spMkLst>
            <pc:docMk/>
            <pc:sldMk cId="1975324230" sldId="3721"/>
            <ac:spMk id="11" creationId="{F480986B-7C69-2D19-492C-4CBA794A9222}"/>
          </ac:spMkLst>
        </pc:spChg>
        <pc:spChg chg="add mod">
          <ac:chgData name="stacksimplify Team" userId="30f9c473cae68561" providerId="LiveId" clId="{44F2EAF6-8EE6-7F48-975A-1D8E4D34FFE0}" dt="2024-08-30T05:01:20.308" v="21337" actId="207"/>
          <ac:spMkLst>
            <pc:docMk/>
            <pc:sldMk cId="1975324230" sldId="3721"/>
            <ac:spMk id="12" creationId="{9B3C55A9-2678-1DF0-2D5A-C652ED87FEFE}"/>
          </ac:spMkLst>
        </pc:spChg>
        <pc:spChg chg="add mod">
          <ac:chgData name="stacksimplify Team" userId="30f9c473cae68561" providerId="LiveId" clId="{44F2EAF6-8EE6-7F48-975A-1D8E4D34FFE0}" dt="2024-08-14T03:14:07.280" v="15808" actId="20577"/>
          <ac:spMkLst>
            <pc:docMk/>
            <pc:sldMk cId="1975324230" sldId="3721"/>
            <ac:spMk id="14" creationId="{882FA9CD-3C2E-4304-7CC3-999DD9E77982}"/>
          </ac:spMkLst>
        </pc:spChg>
        <pc:spChg chg="mod">
          <ac:chgData name="stacksimplify Team" userId="30f9c473cae68561" providerId="LiveId" clId="{44F2EAF6-8EE6-7F48-975A-1D8E4D34FFE0}" dt="2024-08-30T05:01:07.127" v="21333" actId="207"/>
          <ac:spMkLst>
            <pc:docMk/>
            <pc:sldMk cId="1975324230" sldId="3721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3:13:27.061" v="15769" actId="20577"/>
          <ac:spMkLst>
            <pc:docMk/>
            <pc:sldMk cId="1975324230" sldId="3721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30T05:01:09.444" v="21334" actId="207"/>
          <ac:spMkLst>
            <pc:docMk/>
            <pc:sldMk cId="1975324230" sldId="3721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4T03:13:45.173" v="15777" actId="20577"/>
          <ac:spMkLst>
            <pc:docMk/>
            <pc:sldMk cId="1975324230" sldId="3721"/>
            <ac:spMk id="18" creationId="{8DFA620C-A1EC-1C5F-04DD-3F57D7C2FAED}"/>
          </ac:spMkLst>
        </pc:spChg>
        <pc:spChg chg="del">
          <ac:chgData name="stacksimplify Team" userId="30f9c473cae68561" providerId="LiveId" clId="{44F2EAF6-8EE6-7F48-975A-1D8E4D34FFE0}" dt="2024-08-14T03:11:57.293" v="15743" actId="478"/>
          <ac:spMkLst>
            <pc:docMk/>
            <pc:sldMk cId="1975324230" sldId="3721"/>
            <ac:spMk id="19" creationId="{3D4937BD-022B-FA61-46EF-323C89D60A0F}"/>
          </ac:spMkLst>
        </pc:spChg>
        <pc:spChg chg="add del mod">
          <ac:chgData name="stacksimplify Team" userId="30f9c473cae68561" providerId="LiveId" clId="{44F2EAF6-8EE6-7F48-975A-1D8E4D34FFE0}" dt="2024-08-14T03:14:14.105" v="15809" actId="478"/>
          <ac:spMkLst>
            <pc:docMk/>
            <pc:sldMk cId="1975324230" sldId="3721"/>
            <ac:spMk id="20" creationId="{1A1ABDA3-E400-DA66-01D0-47EAA7C2F4A9}"/>
          </ac:spMkLst>
        </pc:spChg>
        <pc:spChg chg="add del mod">
          <ac:chgData name="stacksimplify Team" userId="30f9c473cae68561" providerId="LiveId" clId="{44F2EAF6-8EE6-7F48-975A-1D8E4D34FFE0}" dt="2024-08-14T03:14:14.105" v="15809" actId="478"/>
          <ac:spMkLst>
            <pc:docMk/>
            <pc:sldMk cId="1975324230" sldId="3721"/>
            <ac:spMk id="21" creationId="{4D808CBF-F484-9F96-1996-515467027360}"/>
          </ac:spMkLst>
        </pc:spChg>
        <pc:spChg chg="add mod">
          <ac:chgData name="stacksimplify Team" userId="30f9c473cae68561" providerId="LiveId" clId="{44F2EAF6-8EE6-7F48-975A-1D8E4D34FFE0}" dt="2024-08-14T03:15:24.576" v="15825" actId="14100"/>
          <ac:spMkLst>
            <pc:docMk/>
            <pc:sldMk cId="1975324230" sldId="3721"/>
            <ac:spMk id="22" creationId="{29EA4059-551E-B536-FB4C-D63557238FB7}"/>
          </ac:spMkLst>
        </pc:spChg>
        <pc:spChg chg="add mod">
          <ac:chgData name="stacksimplify Team" userId="30f9c473cae68561" providerId="LiveId" clId="{44F2EAF6-8EE6-7F48-975A-1D8E4D34FFE0}" dt="2024-08-14T03:15:34.942" v="15830" actId="14100"/>
          <ac:spMkLst>
            <pc:docMk/>
            <pc:sldMk cId="1975324230" sldId="3721"/>
            <ac:spMk id="23" creationId="{50A88C92-7D11-843F-1EFB-20E002FDCD4F}"/>
          </ac:spMkLst>
        </pc:spChg>
        <pc:spChg chg="mod">
          <ac:chgData name="stacksimplify Team" userId="30f9c473cae68561" providerId="LiveId" clId="{44F2EAF6-8EE6-7F48-975A-1D8E4D34FFE0}" dt="2024-08-30T05:03:08.259" v="21380" actId="207"/>
          <ac:spMkLst>
            <pc:docMk/>
            <pc:sldMk cId="1975324230" sldId="3721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4T03:12:28.255" v="15746" actId="14100"/>
          <ac:picMkLst>
            <pc:docMk/>
            <pc:sldMk cId="1975324230" sldId="3721"/>
            <ac:picMk id="3" creationId="{93E9232A-951D-B9E9-201C-368215843283}"/>
          </ac:picMkLst>
        </pc:picChg>
        <pc:picChg chg="del">
          <ac:chgData name="stacksimplify Team" userId="30f9c473cae68561" providerId="LiveId" clId="{44F2EAF6-8EE6-7F48-975A-1D8E4D34FFE0}" dt="2024-08-14T03:11:53.320" v="15742" actId="478"/>
          <ac:picMkLst>
            <pc:docMk/>
            <pc:sldMk cId="1975324230" sldId="3721"/>
            <ac:picMk id="13" creationId="{760BCF58-C782-FA58-7698-DC60AD17B119}"/>
          </ac:picMkLst>
        </pc:picChg>
      </pc:sldChg>
      <pc:sldChg chg="modSp add mod">
        <pc:chgData name="stacksimplify Team" userId="30f9c473cae68561" providerId="LiveId" clId="{44F2EAF6-8EE6-7F48-975A-1D8E4D34FFE0}" dt="2024-08-30T05:36:57.144" v="21385" actId="207"/>
        <pc:sldMkLst>
          <pc:docMk/>
          <pc:sldMk cId="47367025" sldId="3722"/>
        </pc:sldMkLst>
        <pc:spChg chg="mod">
          <ac:chgData name="stacksimplify Team" userId="30f9c473cae68561" providerId="LiveId" clId="{44F2EAF6-8EE6-7F48-975A-1D8E4D34FFE0}" dt="2024-08-30T05:36:57.144" v="21385" actId="207"/>
          <ac:spMkLst>
            <pc:docMk/>
            <pc:sldMk cId="47367025" sldId="3722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30T05:36:53.335" v="21384" actId="20577"/>
          <ac:spMkLst>
            <pc:docMk/>
            <pc:sldMk cId="47367025" sldId="3722"/>
            <ac:spMk id="12" creationId="{F5738EC9-8EFA-905C-06C9-910FBDB941B5}"/>
          </ac:spMkLst>
        </pc:spChg>
      </pc:sldChg>
      <pc:sldChg chg="modSp add del mod">
        <pc:chgData name="stacksimplify Team" userId="30f9c473cae68561" providerId="LiveId" clId="{44F2EAF6-8EE6-7F48-975A-1D8E4D34FFE0}" dt="2024-08-14T03:37:03.855" v="15908" actId="2696"/>
        <pc:sldMkLst>
          <pc:docMk/>
          <pc:sldMk cId="1939344827" sldId="3723"/>
        </pc:sldMkLst>
        <pc:spChg chg="mod">
          <ac:chgData name="stacksimplify Team" userId="30f9c473cae68561" providerId="LiveId" clId="{44F2EAF6-8EE6-7F48-975A-1D8E4D34FFE0}" dt="2024-08-14T03:36:20.972" v="15906" actId="255"/>
          <ac:spMkLst>
            <pc:docMk/>
            <pc:sldMk cId="1939344827" sldId="3723"/>
            <ac:spMk id="4" creationId="{3F37F253-2798-97C5-EB26-8D9DAA708322}"/>
          </ac:spMkLst>
        </pc:spChg>
      </pc:sldChg>
      <pc:sldChg chg="addSp delSp modSp add mod modAnim">
        <pc:chgData name="stacksimplify Team" userId="30f9c473cae68561" providerId="LiveId" clId="{44F2EAF6-8EE6-7F48-975A-1D8E4D34FFE0}" dt="2024-08-30T05:49:39.442" v="21424"/>
        <pc:sldMkLst>
          <pc:docMk/>
          <pc:sldMk cId="1951025817" sldId="3724"/>
        </pc:sldMkLst>
        <pc:spChg chg="mod">
          <ac:chgData name="stacksimplify Team" userId="30f9c473cae68561" providerId="LiveId" clId="{44F2EAF6-8EE6-7F48-975A-1D8E4D34FFE0}" dt="2024-08-14T03:56:58.394" v="16124" actId="20577"/>
          <ac:spMkLst>
            <pc:docMk/>
            <pc:sldMk cId="1951025817" sldId="3724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14T04:00:06.720" v="16222" actId="207"/>
          <ac:spMkLst>
            <pc:docMk/>
            <pc:sldMk cId="1951025817" sldId="3724"/>
            <ac:spMk id="9" creationId="{FD2D71CE-22A7-247E-E24E-41FFCA64808F}"/>
          </ac:spMkLst>
        </pc:spChg>
        <pc:spChg chg="mod">
          <ac:chgData name="stacksimplify Team" userId="30f9c473cae68561" providerId="LiveId" clId="{44F2EAF6-8EE6-7F48-975A-1D8E4D34FFE0}" dt="2024-08-14T03:57:06.984" v="16130" actId="20577"/>
          <ac:spMkLst>
            <pc:docMk/>
            <pc:sldMk cId="1951025817" sldId="3724"/>
            <ac:spMk id="10" creationId="{9B1331F5-EC29-62EF-509C-764B4DB2BD4B}"/>
          </ac:spMkLst>
        </pc:spChg>
        <pc:spChg chg="del">
          <ac:chgData name="stacksimplify Team" userId="30f9c473cae68561" providerId="LiveId" clId="{44F2EAF6-8EE6-7F48-975A-1D8E4D34FFE0}" dt="2024-08-14T03:57:25.859" v="16180" actId="478"/>
          <ac:spMkLst>
            <pc:docMk/>
            <pc:sldMk cId="1951025817" sldId="3724"/>
            <ac:spMk id="11" creationId="{D4401B1B-F7C6-D59A-510F-2A4853026D04}"/>
          </ac:spMkLst>
        </pc:spChg>
        <pc:spChg chg="del">
          <ac:chgData name="stacksimplify Team" userId="30f9c473cae68561" providerId="LiveId" clId="{44F2EAF6-8EE6-7F48-975A-1D8E4D34FFE0}" dt="2024-08-14T03:57:25.859" v="16180" actId="478"/>
          <ac:spMkLst>
            <pc:docMk/>
            <pc:sldMk cId="1951025817" sldId="3724"/>
            <ac:spMk id="12" creationId="{ABFEB8B4-9D79-A0A5-BAA7-2CFFB2566E20}"/>
          </ac:spMkLst>
        </pc:spChg>
        <pc:spChg chg="del">
          <ac:chgData name="stacksimplify Team" userId="30f9c473cae68561" providerId="LiveId" clId="{44F2EAF6-8EE6-7F48-975A-1D8E4D34FFE0}" dt="2024-08-14T03:57:25.859" v="16180" actId="478"/>
          <ac:spMkLst>
            <pc:docMk/>
            <pc:sldMk cId="1951025817" sldId="3724"/>
            <ac:spMk id="13" creationId="{8495C25F-48A8-3FE5-7428-B2D3563485B7}"/>
          </ac:spMkLst>
        </pc:spChg>
        <pc:spChg chg="del">
          <ac:chgData name="stacksimplify Team" userId="30f9c473cae68561" providerId="LiveId" clId="{44F2EAF6-8EE6-7F48-975A-1D8E4D34FFE0}" dt="2024-08-14T03:57:25.859" v="16180" actId="478"/>
          <ac:spMkLst>
            <pc:docMk/>
            <pc:sldMk cId="1951025817" sldId="3724"/>
            <ac:spMk id="14" creationId="{0047AA5A-B1AD-6EAC-775E-4841E3D22E1C}"/>
          </ac:spMkLst>
        </pc:spChg>
        <pc:spChg chg="mod">
          <ac:chgData name="stacksimplify Team" userId="30f9c473cae68561" providerId="LiveId" clId="{44F2EAF6-8EE6-7F48-975A-1D8E4D34FFE0}" dt="2024-08-14T04:00:03.370" v="16221" actId="207"/>
          <ac:spMkLst>
            <pc:docMk/>
            <pc:sldMk cId="1951025817" sldId="3724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3:57:04.341" v="16128" actId="20577"/>
          <ac:spMkLst>
            <pc:docMk/>
            <pc:sldMk cId="1951025817" sldId="3724"/>
            <ac:spMk id="16" creationId="{050CDE47-E678-6768-5494-C6307731B12A}"/>
          </ac:spMkLst>
        </pc:spChg>
        <pc:spChg chg="del">
          <ac:chgData name="stacksimplify Team" userId="30f9c473cae68561" providerId="LiveId" clId="{44F2EAF6-8EE6-7F48-975A-1D8E4D34FFE0}" dt="2024-08-14T03:57:25.859" v="16180" actId="478"/>
          <ac:spMkLst>
            <pc:docMk/>
            <pc:sldMk cId="1951025817" sldId="3724"/>
            <ac:spMk id="17" creationId="{091A8538-1E95-4934-56D0-1EFB6B033CA1}"/>
          </ac:spMkLst>
        </pc:spChg>
        <pc:spChg chg="del">
          <ac:chgData name="stacksimplify Team" userId="30f9c473cae68561" providerId="LiveId" clId="{44F2EAF6-8EE6-7F48-975A-1D8E4D34FFE0}" dt="2024-08-14T03:57:25.859" v="16180" actId="478"/>
          <ac:spMkLst>
            <pc:docMk/>
            <pc:sldMk cId="1951025817" sldId="3724"/>
            <ac:spMk id="18" creationId="{AE57D745-03DC-9A4B-CEF6-4B6E2788DC84}"/>
          </ac:spMkLst>
        </pc:spChg>
        <pc:spChg chg="del">
          <ac:chgData name="stacksimplify Team" userId="30f9c473cae68561" providerId="LiveId" clId="{44F2EAF6-8EE6-7F48-975A-1D8E4D34FFE0}" dt="2024-08-14T03:53:59.231" v="16038" actId="478"/>
          <ac:spMkLst>
            <pc:docMk/>
            <pc:sldMk cId="1951025817" sldId="3724"/>
            <ac:spMk id="19" creationId="{5F24BDA6-EE9E-9ADC-BF0C-7A9E49D419DC}"/>
          </ac:spMkLst>
        </pc:spChg>
        <pc:spChg chg="del">
          <ac:chgData name="stacksimplify Team" userId="30f9c473cae68561" providerId="LiveId" clId="{44F2EAF6-8EE6-7F48-975A-1D8E4D34FFE0}" dt="2024-08-14T03:53:57.511" v="16037" actId="478"/>
          <ac:spMkLst>
            <pc:docMk/>
            <pc:sldMk cId="1951025817" sldId="3724"/>
            <ac:spMk id="20" creationId="{78973374-3006-D918-DDFE-1FDA89F06694}"/>
          </ac:spMkLst>
        </pc:spChg>
        <pc:spChg chg="add mod">
          <ac:chgData name="stacksimplify Team" userId="30f9c473cae68561" providerId="LiveId" clId="{44F2EAF6-8EE6-7F48-975A-1D8E4D34FFE0}" dt="2024-08-14T03:56:38.432" v="16087" actId="692"/>
          <ac:spMkLst>
            <pc:docMk/>
            <pc:sldMk cId="1951025817" sldId="3724"/>
            <ac:spMk id="21" creationId="{5A8D7F09-4E5F-8D87-945D-35CE0CEB8EC0}"/>
          </ac:spMkLst>
        </pc:spChg>
        <pc:spChg chg="mod">
          <ac:chgData name="stacksimplify Team" userId="30f9c473cae68561" providerId="LiveId" clId="{44F2EAF6-8EE6-7F48-975A-1D8E4D34FFE0}" dt="2024-08-30T05:37:07.426" v="21386" actId="207"/>
          <ac:spMkLst>
            <pc:docMk/>
            <pc:sldMk cId="1951025817" sldId="3724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4T03:54:36.568" v="16081" actId="478"/>
          <ac:picMkLst>
            <pc:docMk/>
            <pc:sldMk cId="1951025817" sldId="3724"/>
            <ac:picMk id="3" creationId="{2254598C-5664-5550-FEB2-803371BDA307}"/>
          </ac:picMkLst>
        </pc:picChg>
        <pc:picChg chg="add mod">
          <ac:chgData name="stacksimplify Team" userId="30f9c473cae68561" providerId="LiveId" clId="{44F2EAF6-8EE6-7F48-975A-1D8E4D34FFE0}" dt="2024-08-14T03:55:05.488" v="16084" actId="14100"/>
          <ac:picMkLst>
            <pc:docMk/>
            <pc:sldMk cId="1951025817" sldId="3724"/>
            <ac:picMk id="5" creationId="{2128BECC-76AA-2182-649D-9B2B52FA1DCF}"/>
          </ac:picMkLst>
        </pc:picChg>
      </pc:sldChg>
      <pc:sldChg chg="addSp delSp modSp add mod modAnim">
        <pc:chgData name="stacksimplify Team" userId="30f9c473cae68561" providerId="LiveId" clId="{44F2EAF6-8EE6-7F48-975A-1D8E4D34FFE0}" dt="2024-08-30T05:49:48.676" v="21425"/>
        <pc:sldMkLst>
          <pc:docMk/>
          <pc:sldMk cId="733079631" sldId="3725"/>
        </pc:sldMkLst>
        <pc:spChg chg="del">
          <ac:chgData name="stacksimplify Team" userId="30f9c473cae68561" providerId="LiveId" clId="{44F2EAF6-8EE6-7F48-975A-1D8E4D34FFE0}" dt="2024-08-14T03:59:37.388" v="16218" actId="478"/>
          <ac:spMkLst>
            <pc:docMk/>
            <pc:sldMk cId="733079631" sldId="3725"/>
            <ac:spMk id="5" creationId="{D4C754D4-F1F9-D868-7DE3-12EFEA10CBC6}"/>
          </ac:spMkLst>
        </pc:spChg>
        <pc:spChg chg="mod">
          <ac:chgData name="stacksimplify Team" userId="30f9c473cae68561" providerId="LiveId" clId="{44F2EAF6-8EE6-7F48-975A-1D8E4D34FFE0}" dt="2024-08-14T03:59:03.832" v="16209" actId="20577"/>
          <ac:spMkLst>
            <pc:docMk/>
            <pc:sldMk cId="733079631" sldId="3725"/>
            <ac:spMk id="6" creationId="{A7DB38DC-3579-80E0-3AC2-A31BE2B9829C}"/>
          </ac:spMkLst>
        </pc:spChg>
        <pc:spChg chg="del">
          <ac:chgData name="stacksimplify Team" userId="30f9c473cae68561" providerId="LiveId" clId="{44F2EAF6-8EE6-7F48-975A-1D8E4D34FFE0}" dt="2024-08-14T03:59:37.388" v="16218" actId="478"/>
          <ac:spMkLst>
            <pc:docMk/>
            <pc:sldMk cId="733079631" sldId="3725"/>
            <ac:spMk id="9" creationId="{025C3952-0789-2306-4FF6-C006E48F3809}"/>
          </ac:spMkLst>
        </pc:spChg>
        <pc:spChg chg="del">
          <ac:chgData name="stacksimplify Team" userId="30f9c473cae68561" providerId="LiveId" clId="{44F2EAF6-8EE6-7F48-975A-1D8E4D34FFE0}" dt="2024-08-14T03:59:37.388" v="16218" actId="478"/>
          <ac:spMkLst>
            <pc:docMk/>
            <pc:sldMk cId="733079631" sldId="3725"/>
            <ac:spMk id="10" creationId="{9B671B48-523F-0A35-2564-B458C05E80C2}"/>
          </ac:spMkLst>
        </pc:spChg>
        <pc:spChg chg="del">
          <ac:chgData name="stacksimplify Team" userId="30f9c473cae68561" providerId="LiveId" clId="{44F2EAF6-8EE6-7F48-975A-1D8E4D34FFE0}" dt="2024-08-14T03:59:37.388" v="16218" actId="478"/>
          <ac:spMkLst>
            <pc:docMk/>
            <pc:sldMk cId="733079631" sldId="3725"/>
            <ac:spMk id="11" creationId="{F480986B-7C69-2D19-492C-4CBA794A9222}"/>
          </ac:spMkLst>
        </pc:spChg>
        <pc:spChg chg="del">
          <ac:chgData name="stacksimplify Team" userId="30f9c473cae68561" providerId="LiveId" clId="{44F2EAF6-8EE6-7F48-975A-1D8E4D34FFE0}" dt="2024-08-14T03:59:37.388" v="16218" actId="478"/>
          <ac:spMkLst>
            <pc:docMk/>
            <pc:sldMk cId="733079631" sldId="3725"/>
            <ac:spMk id="12" creationId="{9B3C55A9-2678-1DF0-2D5A-C652ED87FEFE}"/>
          </ac:spMkLst>
        </pc:spChg>
        <pc:spChg chg="del">
          <ac:chgData name="stacksimplify Team" userId="30f9c473cae68561" providerId="LiveId" clId="{44F2EAF6-8EE6-7F48-975A-1D8E4D34FFE0}" dt="2024-08-14T03:59:37.388" v="16218" actId="478"/>
          <ac:spMkLst>
            <pc:docMk/>
            <pc:sldMk cId="733079631" sldId="3725"/>
            <ac:spMk id="14" creationId="{882FA9CD-3C2E-4304-7CC3-999DD9E77982}"/>
          </ac:spMkLst>
        </pc:spChg>
        <pc:spChg chg="mod">
          <ac:chgData name="stacksimplify Team" userId="30f9c473cae68561" providerId="LiveId" clId="{44F2EAF6-8EE6-7F48-975A-1D8E4D34FFE0}" dt="2024-08-14T03:59:55.760" v="16219" actId="207"/>
          <ac:spMkLst>
            <pc:docMk/>
            <pc:sldMk cId="733079631" sldId="3725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3:59:07.982" v="16213" actId="20577"/>
          <ac:spMkLst>
            <pc:docMk/>
            <pc:sldMk cId="733079631" sldId="3725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4T03:59:59.188" v="16220" actId="207"/>
          <ac:spMkLst>
            <pc:docMk/>
            <pc:sldMk cId="733079631" sldId="3725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4T03:59:10.254" v="16215" actId="20577"/>
          <ac:spMkLst>
            <pc:docMk/>
            <pc:sldMk cId="733079631" sldId="3725"/>
            <ac:spMk id="18" creationId="{8DFA620C-A1EC-1C5F-04DD-3F57D7C2FAED}"/>
          </ac:spMkLst>
        </pc:spChg>
        <pc:spChg chg="add mod">
          <ac:chgData name="stacksimplify Team" userId="30f9c473cae68561" providerId="LiveId" clId="{44F2EAF6-8EE6-7F48-975A-1D8E4D34FFE0}" dt="2024-08-14T03:58:50.941" v="16197" actId="692"/>
          <ac:spMkLst>
            <pc:docMk/>
            <pc:sldMk cId="733079631" sldId="3725"/>
            <ac:spMk id="19" creationId="{4BB7DFFA-EA54-D40E-BAB6-7698D57FCABA}"/>
          </ac:spMkLst>
        </pc:spChg>
        <pc:spChg chg="del">
          <ac:chgData name="stacksimplify Team" userId="30f9c473cae68561" providerId="LiveId" clId="{44F2EAF6-8EE6-7F48-975A-1D8E4D34FFE0}" dt="2024-08-14T03:57:56.870" v="16191" actId="478"/>
          <ac:spMkLst>
            <pc:docMk/>
            <pc:sldMk cId="733079631" sldId="3725"/>
            <ac:spMk id="22" creationId="{29EA4059-551E-B536-FB4C-D63557238FB7}"/>
          </ac:spMkLst>
        </pc:spChg>
        <pc:spChg chg="del">
          <ac:chgData name="stacksimplify Team" userId="30f9c473cae68561" providerId="LiveId" clId="{44F2EAF6-8EE6-7F48-975A-1D8E4D34FFE0}" dt="2024-08-14T03:57:55.514" v="16190" actId="478"/>
          <ac:spMkLst>
            <pc:docMk/>
            <pc:sldMk cId="733079631" sldId="3725"/>
            <ac:spMk id="23" creationId="{50A88C92-7D11-843F-1EFB-20E002FDCD4F}"/>
          </ac:spMkLst>
        </pc:spChg>
        <pc:spChg chg="mod">
          <ac:chgData name="stacksimplify Team" userId="30f9c473cae68561" providerId="LiveId" clId="{44F2EAF6-8EE6-7F48-975A-1D8E4D34FFE0}" dt="2024-08-30T05:37:19.724" v="21387" actId="207"/>
          <ac:spMkLst>
            <pc:docMk/>
            <pc:sldMk cId="733079631" sldId="3725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4T03:57:57.824" v="16192" actId="478"/>
          <ac:picMkLst>
            <pc:docMk/>
            <pc:sldMk cId="733079631" sldId="3725"/>
            <ac:picMk id="3" creationId="{93E9232A-951D-B9E9-201C-368215843283}"/>
          </ac:picMkLst>
        </pc:picChg>
        <pc:picChg chg="add mod">
          <ac:chgData name="stacksimplify Team" userId="30f9c473cae68561" providerId="LiveId" clId="{44F2EAF6-8EE6-7F48-975A-1D8E4D34FFE0}" dt="2024-08-14T03:58:33.996" v="16194" actId="1076"/>
          <ac:picMkLst>
            <pc:docMk/>
            <pc:sldMk cId="733079631" sldId="3725"/>
            <ac:picMk id="13" creationId="{DE2AC968-4F78-C0C2-9097-DDD249641EC9}"/>
          </ac:picMkLst>
        </pc:picChg>
      </pc:sldChg>
      <pc:sldChg chg="addSp delSp modSp add mod modAnim">
        <pc:chgData name="stacksimplify Team" userId="30f9c473cae68561" providerId="LiveId" clId="{44F2EAF6-8EE6-7F48-975A-1D8E4D34FFE0}" dt="2024-08-30T05:49:05.650" v="21423"/>
        <pc:sldMkLst>
          <pc:docMk/>
          <pc:sldMk cId="2877255446" sldId="3726"/>
        </pc:sldMkLst>
        <pc:spChg chg="mod">
          <ac:chgData name="stacksimplify Team" userId="30f9c473cae68561" providerId="LiveId" clId="{44F2EAF6-8EE6-7F48-975A-1D8E4D34FFE0}" dt="2024-08-14T03:53:47.027" v="16036" actId="255"/>
          <ac:spMkLst>
            <pc:docMk/>
            <pc:sldMk cId="2877255446" sldId="3726"/>
            <ac:spMk id="4" creationId="{3F37F253-2798-97C5-EB26-8D9DAA708322}"/>
          </ac:spMkLst>
        </pc:spChg>
        <pc:spChg chg="add mod">
          <ac:chgData name="stacksimplify Team" userId="30f9c473cae68561" providerId="LiveId" clId="{44F2EAF6-8EE6-7F48-975A-1D8E4D34FFE0}" dt="2024-08-30T05:48:29.405" v="21417" actId="1076"/>
          <ac:spMkLst>
            <pc:docMk/>
            <pc:sldMk cId="2877255446" sldId="3726"/>
            <ac:spMk id="13" creationId="{8B3E8F97-E855-99CF-CEFA-523A33EBECE7}"/>
          </ac:spMkLst>
        </pc:spChg>
        <pc:spChg chg="del mod">
          <ac:chgData name="stacksimplify Team" userId="30f9c473cae68561" providerId="LiveId" clId="{44F2EAF6-8EE6-7F48-975A-1D8E4D34FFE0}" dt="2024-08-14T03:51:39.257" v="15986" actId="478"/>
          <ac:spMkLst>
            <pc:docMk/>
            <pc:sldMk cId="2877255446" sldId="3726"/>
            <ac:spMk id="16" creationId="{A4E1081F-EE8F-7AD8-5F4F-479CF1F11EA4}"/>
          </ac:spMkLst>
        </pc:spChg>
        <pc:spChg chg="mod">
          <ac:chgData name="stacksimplify Team" userId="30f9c473cae68561" providerId="LiveId" clId="{44F2EAF6-8EE6-7F48-975A-1D8E4D34FFE0}" dt="2024-08-14T03:52:23.430" v="15994" actId="1076"/>
          <ac:spMkLst>
            <pc:docMk/>
            <pc:sldMk cId="2877255446" sldId="3726"/>
            <ac:spMk id="34" creationId="{F4DD2D67-1104-067F-F38A-759B2A76274E}"/>
          </ac:spMkLst>
        </pc:spChg>
        <pc:spChg chg="mod">
          <ac:chgData name="stacksimplify Team" userId="30f9c473cae68561" providerId="LiveId" clId="{44F2EAF6-8EE6-7F48-975A-1D8E4D34FFE0}" dt="2024-08-14T03:52:23.430" v="15994" actId="1076"/>
          <ac:spMkLst>
            <pc:docMk/>
            <pc:sldMk cId="2877255446" sldId="3726"/>
            <ac:spMk id="35" creationId="{A99512B5-0F22-FE2D-EAEC-EED02FCD7580}"/>
          </ac:spMkLst>
        </pc:spChg>
        <pc:spChg chg="mod">
          <ac:chgData name="stacksimplify Team" userId="30f9c473cae68561" providerId="LiveId" clId="{44F2EAF6-8EE6-7F48-975A-1D8E4D34FFE0}" dt="2024-08-14T03:52:23.430" v="15994" actId="1076"/>
          <ac:spMkLst>
            <pc:docMk/>
            <pc:sldMk cId="2877255446" sldId="3726"/>
            <ac:spMk id="36" creationId="{87C21FE8-396A-B398-4F37-AE5ACCC471C4}"/>
          </ac:spMkLst>
        </pc:spChg>
        <pc:spChg chg="mod">
          <ac:chgData name="stacksimplify Team" userId="30f9c473cae68561" providerId="LiveId" clId="{44F2EAF6-8EE6-7F48-975A-1D8E4D34FFE0}" dt="2024-08-14T03:52:29.229" v="15995" actId="14100"/>
          <ac:spMkLst>
            <pc:docMk/>
            <pc:sldMk cId="2877255446" sldId="3726"/>
            <ac:spMk id="37" creationId="{40E98466-2AE7-B12D-6219-A2D2150B69E7}"/>
          </ac:spMkLst>
        </pc:spChg>
        <pc:spChg chg="mod">
          <ac:chgData name="stacksimplify Team" userId="30f9c473cae68561" providerId="LiveId" clId="{44F2EAF6-8EE6-7F48-975A-1D8E4D34FFE0}" dt="2024-08-14T04:46:56.027" v="16689" actId="122"/>
          <ac:spMkLst>
            <pc:docMk/>
            <pc:sldMk cId="2877255446" sldId="3726"/>
            <ac:spMk id="51" creationId="{C787EFC4-6A20-2D56-4E27-AB69F7883E79}"/>
          </ac:spMkLst>
        </pc:spChg>
        <pc:spChg chg="mod">
          <ac:chgData name="stacksimplify Team" userId="30f9c473cae68561" providerId="LiveId" clId="{44F2EAF6-8EE6-7F48-975A-1D8E4D34FFE0}" dt="2024-08-14T03:51:57.251" v="15991" actId="1076"/>
          <ac:spMkLst>
            <pc:docMk/>
            <pc:sldMk cId="2877255446" sldId="3726"/>
            <ac:spMk id="58" creationId="{2A5708A6-C5A0-9F72-FC3C-FFD65944FF01}"/>
          </ac:spMkLst>
        </pc:spChg>
        <pc:spChg chg="add mod">
          <ac:chgData name="stacksimplify Team" userId="30f9c473cae68561" providerId="LiveId" clId="{44F2EAF6-8EE6-7F48-975A-1D8E4D34FFE0}" dt="2024-08-14T03:50:43.812" v="15943" actId="14100"/>
          <ac:spMkLst>
            <pc:docMk/>
            <pc:sldMk cId="2877255446" sldId="3726"/>
            <ac:spMk id="64" creationId="{E22C9047-C7CE-E382-781A-680EFD8D3A8C}"/>
          </ac:spMkLst>
        </pc:spChg>
        <pc:spChg chg="add mod">
          <ac:chgData name="stacksimplify Team" userId="30f9c473cae68561" providerId="LiveId" clId="{44F2EAF6-8EE6-7F48-975A-1D8E4D34FFE0}" dt="2024-08-14T03:50:56.793" v="15948" actId="1076"/>
          <ac:spMkLst>
            <pc:docMk/>
            <pc:sldMk cId="2877255446" sldId="3726"/>
            <ac:spMk id="69" creationId="{94701665-8BB1-13D7-66B2-3734F380D63A}"/>
          </ac:spMkLst>
        </pc:spChg>
        <pc:spChg chg="add mod">
          <ac:chgData name="stacksimplify Team" userId="30f9c473cae68561" providerId="LiveId" clId="{44F2EAF6-8EE6-7F48-975A-1D8E4D34FFE0}" dt="2024-08-14T03:51:35.627" v="15985" actId="207"/>
          <ac:spMkLst>
            <pc:docMk/>
            <pc:sldMk cId="2877255446" sldId="3726"/>
            <ac:spMk id="70" creationId="{80528179-39BD-4702-A50E-FC6762D6983A}"/>
          </ac:spMkLst>
        </pc:spChg>
        <pc:spChg chg="add mod">
          <ac:chgData name="stacksimplify Team" userId="30f9c473cae68561" providerId="LiveId" clId="{44F2EAF6-8EE6-7F48-975A-1D8E4D34FFE0}" dt="2024-08-14T03:51:35.627" v="15985" actId="207"/>
          <ac:spMkLst>
            <pc:docMk/>
            <pc:sldMk cId="2877255446" sldId="3726"/>
            <ac:spMk id="71" creationId="{D8DF5657-8BDC-44AE-DD92-D5147A43A649}"/>
          </ac:spMkLst>
        </pc:spChg>
        <pc:picChg chg="del mod">
          <ac:chgData name="stacksimplify Team" userId="30f9c473cae68561" providerId="LiveId" clId="{44F2EAF6-8EE6-7F48-975A-1D8E4D34FFE0}" dt="2024-08-14T03:50:40.305" v="15942" actId="478"/>
          <ac:picMkLst>
            <pc:docMk/>
            <pc:sldMk cId="2877255446" sldId="3726"/>
            <ac:picMk id="15" creationId="{478147BF-E9D6-6D2F-F946-4956661F0176}"/>
          </ac:picMkLst>
        </pc:picChg>
        <pc:picChg chg="mod">
          <ac:chgData name="stacksimplify Team" userId="30f9c473cae68561" providerId="LiveId" clId="{44F2EAF6-8EE6-7F48-975A-1D8E4D34FFE0}" dt="2024-08-14T03:52:23.430" v="15994" actId="1076"/>
          <ac:picMkLst>
            <pc:docMk/>
            <pc:sldMk cId="2877255446" sldId="3726"/>
            <ac:picMk id="31" creationId="{B1857B6A-EC65-893F-1009-F06B7AE46CAA}"/>
          </ac:picMkLst>
        </pc:picChg>
        <pc:picChg chg="mod">
          <ac:chgData name="stacksimplify Team" userId="30f9c473cae68561" providerId="LiveId" clId="{44F2EAF6-8EE6-7F48-975A-1D8E4D34FFE0}" dt="2024-08-14T03:52:23.430" v="15994" actId="1076"/>
          <ac:picMkLst>
            <pc:docMk/>
            <pc:sldMk cId="2877255446" sldId="3726"/>
            <ac:picMk id="32" creationId="{8E24D2EF-44D7-2B48-2D95-5D68172CD6AF}"/>
          </ac:picMkLst>
        </pc:picChg>
        <pc:picChg chg="mod">
          <ac:chgData name="stacksimplify Team" userId="30f9c473cae68561" providerId="LiveId" clId="{44F2EAF6-8EE6-7F48-975A-1D8E4D34FFE0}" dt="2024-08-14T03:52:23.430" v="15994" actId="1076"/>
          <ac:picMkLst>
            <pc:docMk/>
            <pc:sldMk cId="2877255446" sldId="3726"/>
            <ac:picMk id="33" creationId="{1CF76166-2243-FF07-0A39-F1D6602E64D4}"/>
          </ac:picMkLst>
        </pc:picChg>
        <pc:picChg chg="add mod">
          <ac:chgData name="stacksimplify Team" userId="30f9c473cae68561" providerId="LiveId" clId="{44F2EAF6-8EE6-7F48-975A-1D8E4D34FFE0}" dt="2024-08-14T03:50:48.044" v="15945" actId="1076"/>
          <ac:picMkLst>
            <pc:docMk/>
            <pc:sldMk cId="2877255446" sldId="3726"/>
            <ac:picMk id="68" creationId="{6E306C8D-DC4C-6259-04D9-00D0A685F815}"/>
          </ac:picMkLst>
        </pc:picChg>
        <pc:cxnChg chg="add mod">
          <ac:chgData name="stacksimplify Team" userId="30f9c473cae68561" providerId="LiveId" clId="{44F2EAF6-8EE6-7F48-975A-1D8E4D34FFE0}" dt="2024-08-30T05:48:53.427" v="21422" actId="692"/>
          <ac:cxnSpMkLst>
            <pc:docMk/>
            <pc:sldMk cId="2877255446" sldId="3726"/>
            <ac:cxnSpMk id="16" creationId="{EC8E97D0-84D8-E305-EC09-963782ED8C86}"/>
          </ac:cxnSpMkLst>
        </pc:cxnChg>
        <pc:cxnChg chg="mod">
          <ac:chgData name="stacksimplify Team" userId="30f9c473cae68561" providerId="LiveId" clId="{44F2EAF6-8EE6-7F48-975A-1D8E4D34FFE0}" dt="2024-08-14T03:52:36.746" v="15997" actId="14100"/>
          <ac:cxnSpMkLst>
            <pc:docMk/>
            <pc:sldMk cId="2877255446" sldId="3726"/>
            <ac:cxnSpMk id="17" creationId="{809F1567-D1C9-A0CD-1DC3-0741CCFFB1E0}"/>
          </ac:cxnSpMkLst>
        </pc:cxnChg>
        <pc:cxnChg chg="add mod">
          <ac:chgData name="stacksimplify Team" userId="30f9c473cae68561" providerId="LiveId" clId="{44F2EAF6-8EE6-7F48-975A-1D8E4D34FFE0}" dt="2024-08-30T05:48:53.427" v="21422" actId="692"/>
          <ac:cxnSpMkLst>
            <pc:docMk/>
            <pc:sldMk cId="2877255446" sldId="3726"/>
            <ac:cxnSpMk id="29" creationId="{59D07962-A406-CDC9-C386-56EBA1E649BC}"/>
          </ac:cxnSpMkLst>
        </pc:cxnChg>
        <pc:cxnChg chg="mod">
          <ac:chgData name="stacksimplify Team" userId="30f9c473cae68561" providerId="LiveId" clId="{44F2EAF6-8EE6-7F48-975A-1D8E4D34FFE0}" dt="2024-08-14T03:51:57.251" v="15991" actId="1076"/>
          <ac:cxnSpMkLst>
            <pc:docMk/>
            <pc:sldMk cId="2877255446" sldId="3726"/>
            <ac:cxnSpMk id="60" creationId="{A8A88703-3F89-A5A2-C9EA-B4CC39931B9E}"/>
          </ac:cxnSpMkLst>
        </pc:cxnChg>
        <pc:cxnChg chg="mod">
          <ac:chgData name="stacksimplify Team" userId="30f9c473cae68561" providerId="LiveId" clId="{44F2EAF6-8EE6-7F48-975A-1D8E4D34FFE0}" dt="2024-08-14T03:52:00.116" v="15992" actId="14100"/>
          <ac:cxnSpMkLst>
            <pc:docMk/>
            <pc:sldMk cId="2877255446" sldId="3726"/>
            <ac:cxnSpMk id="62" creationId="{7A435500-3F81-3A68-5277-36AE07F72D79}"/>
          </ac:cxnSpMkLst>
        </pc:cxnChg>
        <pc:cxnChg chg="mod">
          <ac:chgData name="stacksimplify Team" userId="30f9c473cae68561" providerId="LiveId" clId="{44F2EAF6-8EE6-7F48-975A-1D8E4D34FFE0}" dt="2024-08-14T03:52:29.229" v="15995" actId="14100"/>
          <ac:cxnSpMkLst>
            <pc:docMk/>
            <pc:sldMk cId="2877255446" sldId="3726"/>
            <ac:cxnSpMk id="85" creationId="{6088ACED-A8A9-0215-F441-B7FD507D3C4D}"/>
          </ac:cxnSpMkLst>
        </pc:cxnChg>
      </pc:sldChg>
      <pc:sldChg chg="modSp add del mod">
        <pc:chgData name="stacksimplify Team" userId="30f9c473cae68561" providerId="LiveId" clId="{44F2EAF6-8EE6-7F48-975A-1D8E4D34FFE0}" dt="2024-08-14T04:02:11.516" v="16229" actId="2696"/>
        <pc:sldMkLst>
          <pc:docMk/>
          <pc:sldMk cId="233433598" sldId="3727"/>
        </pc:sldMkLst>
        <pc:spChg chg="mod">
          <ac:chgData name="stacksimplify Team" userId="30f9c473cae68561" providerId="LiveId" clId="{44F2EAF6-8EE6-7F48-975A-1D8E4D34FFE0}" dt="2024-08-14T04:01:36.703" v="16225" actId="6549"/>
          <ac:spMkLst>
            <pc:docMk/>
            <pc:sldMk cId="233433598" sldId="3727"/>
            <ac:spMk id="3" creationId="{5ACB37A3-F612-9948-A098-4F34D5356C7C}"/>
          </ac:spMkLst>
        </pc:spChg>
      </pc:sldChg>
      <pc:sldChg chg="add">
        <pc:chgData name="stacksimplify Team" userId="30f9c473cae68561" providerId="LiveId" clId="{44F2EAF6-8EE6-7F48-975A-1D8E4D34FFE0}" dt="2024-08-14T04:01:27.198" v="16223"/>
        <pc:sldMkLst>
          <pc:docMk/>
          <pc:sldMk cId="3284923570" sldId="3728"/>
        </pc:sldMkLst>
      </pc:sldChg>
      <pc:sldChg chg="add">
        <pc:chgData name="stacksimplify Team" userId="30f9c473cae68561" providerId="LiveId" clId="{44F2EAF6-8EE6-7F48-975A-1D8E4D34FFE0}" dt="2024-08-14T04:01:27.198" v="16223"/>
        <pc:sldMkLst>
          <pc:docMk/>
          <pc:sldMk cId="3418004885" sldId="3729"/>
        </pc:sldMkLst>
      </pc:sldChg>
      <pc:sldChg chg="add">
        <pc:chgData name="stacksimplify Team" userId="30f9c473cae68561" providerId="LiveId" clId="{44F2EAF6-8EE6-7F48-975A-1D8E4D34FFE0}" dt="2024-08-14T04:01:27.198" v="16223"/>
        <pc:sldMkLst>
          <pc:docMk/>
          <pc:sldMk cId="3771414124" sldId="3730"/>
        </pc:sldMkLst>
      </pc:sldChg>
      <pc:sldChg chg="add">
        <pc:chgData name="stacksimplify Team" userId="30f9c473cae68561" providerId="LiveId" clId="{44F2EAF6-8EE6-7F48-975A-1D8E4D34FFE0}" dt="2024-08-14T04:01:27.198" v="16223"/>
        <pc:sldMkLst>
          <pc:docMk/>
          <pc:sldMk cId="3029683903" sldId="3731"/>
        </pc:sldMkLst>
      </pc:sldChg>
      <pc:sldChg chg="add">
        <pc:chgData name="stacksimplify Team" userId="30f9c473cae68561" providerId="LiveId" clId="{44F2EAF6-8EE6-7F48-975A-1D8E4D34FFE0}" dt="2024-08-14T04:01:27.198" v="16223"/>
        <pc:sldMkLst>
          <pc:docMk/>
          <pc:sldMk cId="872878802" sldId="3732"/>
        </pc:sldMkLst>
      </pc:sldChg>
      <pc:sldChg chg="add">
        <pc:chgData name="stacksimplify Team" userId="30f9c473cae68561" providerId="LiveId" clId="{44F2EAF6-8EE6-7F48-975A-1D8E4D34FFE0}" dt="2024-08-14T04:01:27.198" v="16223"/>
        <pc:sldMkLst>
          <pc:docMk/>
          <pc:sldMk cId="1850232053" sldId="3733"/>
        </pc:sldMkLst>
      </pc:sldChg>
      <pc:sldChg chg="add">
        <pc:chgData name="stacksimplify Team" userId="30f9c473cae68561" providerId="LiveId" clId="{44F2EAF6-8EE6-7F48-975A-1D8E4D34FFE0}" dt="2024-08-14T04:01:27.198" v="16223"/>
        <pc:sldMkLst>
          <pc:docMk/>
          <pc:sldMk cId="3201572051" sldId="3734"/>
        </pc:sldMkLst>
      </pc:sldChg>
      <pc:sldChg chg="add">
        <pc:chgData name="stacksimplify Team" userId="30f9c473cae68561" providerId="LiveId" clId="{44F2EAF6-8EE6-7F48-975A-1D8E4D34FFE0}" dt="2024-08-14T04:01:27.198" v="16223"/>
        <pc:sldMkLst>
          <pc:docMk/>
          <pc:sldMk cId="808053194" sldId="3735"/>
        </pc:sldMkLst>
      </pc:sldChg>
      <pc:sldChg chg="add">
        <pc:chgData name="stacksimplify Team" userId="30f9c473cae68561" providerId="LiveId" clId="{44F2EAF6-8EE6-7F48-975A-1D8E4D34FFE0}" dt="2024-08-14T04:01:27.198" v="16223"/>
        <pc:sldMkLst>
          <pc:docMk/>
          <pc:sldMk cId="1707233555" sldId="3736"/>
        </pc:sldMkLst>
      </pc:sldChg>
      <pc:sldChg chg="delSp modSp add mod">
        <pc:chgData name="stacksimplify Team" userId="30f9c473cae68561" providerId="LiveId" clId="{44F2EAF6-8EE6-7F48-975A-1D8E4D34FFE0}" dt="2024-08-30T06:19:33.327" v="21429" actId="20577"/>
        <pc:sldMkLst>
          <pc:docMk/>
          <pc:sldMk cId="876299975" sldId="3737"/>
        </pc:sldMkLst>
        <pc:spChg chg="del">
          <ac:chgData name="stacksimplify Team" userId="30f9c473cae68561" providerId="LiveId" clId="{44F2EAF6-8EE6-7F48-975A-1D8E4D34FFE0}" dt="2024-08-14T04:02:07.266" v="16228" actId="478"/>
          <ac:spMkLst>
            <pc:docMk/>
            <pc:sldMk cId="876299975" sldId="3737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4T04:01:58.465" v="16227"/>
          <ac:spMkLst>
            <pc:docMk/>
            <pc:sldMk cId="876299975" sldId="3737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30T06:19:33.327" v="21429" actId="20577"/>
          <ac:spMkLst>
            <pc:docMk/>
            <pc:sldMk cId="876299975" sldId="3737"/>
            <ac:spMk id="12" creationId="{F5738EC9-8EFA-905C-06C9-910FBDB941B5}"/>
          </ac:spMkLst>
        </pc:spChg>
      </pc:sldChg>
      <pc:sldChg chg="modSp add mod">
        <pc:chgData name="stacksimplify Team" userId="30f9c473cae68561" providerId="LiveId" clId="{44F2EAF6-8EE6-7F48-975A-1D8E4D34FFE0}" dt="2024-08-30T06:19:55.697" v="21433" actId="207"/>
        <pc:sldMkLst>
          <pc:docMk/>
          <pc:sldMk cId="4168306389" sldId="3738"/>
        </pc:sldMkLst>
        <pc:spChg chg="mod">
          <ac:chgData name="stacksimplify Team" userId="30f9c473cae68561" providerId="LiveId" clId="{44F2EAF6-8EE6-7F48-975A-1D8E4D34FFE0}" dt="2024-08-30T06:19:55.697" v="21433" actId="207"/>
          <ac:spMkLst>
            <pc:docMk/>
            <pc:sldMk cId="4168306389" sldId="3738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4T04:22:58.149" v="16265" actId="20577"/>
          <ac:spMkLst>
            <pc:docMk/>
            <pc:sldMk cId="4168306389" sldId="3738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30T06:19:41.843" v="21431" actId="20577"/>
          <ac:spMkLst>
            <pc:docMk/>
            <pc:sldMk cId="4168306389" sldId="3738"/>
            <ac:spMk id="12" creationId="{F5738EC9-8EFA-905C-06C9-910FBDB941B5}"/>
          </ac:spMkLst>
        </pc:spChg>
      </pc:sldChg>
      <pc:sldChg chg="addSp delSp modSp add mod modAnim">
        <pc:chgData name="stacksimplify Team" userId="30f9c473cae68561" providerId="LiveId" clId="{44F2EAF6-8EE6-7F48-975A-1D8E4D34FFE0}" dt="2024-08-30T08:08:36.110" v="21494" actId="1076"/>
        <pc:sldMkLst>
          <pc:docMk/>
          <pc:sldMk cId="2450997221" sldId="3739"/>
        </pc:sldMkLst>
        <pc:spChg chg="mod">
          <ac:chgData name="stacksimplify Team" userId="30f9c473cae68561" providerId="LiveId" clId="{44F2EAF6-8EE6-7F48-975A-1D8E4D34FFE0}" dt="2024-08-14T04:30:32.069" v="16399" actId="1076"/>
          <ac:spMkLst>
            <pc:docMk/>
            <pc:sldMk cId="2450997221" sldId="3739"/>
            <ac:spMk id="4" creationId="{3F37F253-2798-97C5-EB26-8D9DAA708322}"/>
          </ac:spMkLst>
        </pc:spChg>
        <pc:spChg chg="add mod">
          <ac:chgData name="stacksimplify Team" userId="30f9c473cae68561" providerId="LiveId" clId="{44F2EAF6-8EE6-7F48-975A-1D8E4D34FFE0}" dt="2024-08-14T04:29:17.337" v="16358" actId="14100"/>
          <ac:spMkLst>
            <pc:docMk/>
            <pc:sldMk cId="2450997221" sldId="3739"/>
            <ac:spMk id="13" creationId="{0B7928F2-F569-54B9-F4C3-6608B8E11CA8}"/>
          </ac:spMkLst>
        </pc:spChg>
        <pc:spChg chg="add mod">
          <ac:chgData name="stacksimplify Team" userId="30f9c473cae68561" providerId="LiveId" clId="{44F2EAF6-8EE6-7F48-975A-1D8E4D34FFE0}" dt="2024-08-14T04:29:08.953" v="16355" actId="1076"/>
          <ac:spMkLst>
            <pc:docMk/>
            <pc:sldMk cId="2450997221" sldId="3739"/>
            <ac:spMk id="15" creationId="{9049B1E3-A0CA-48B6-255C-18CA6976C705}"/>
          </ac:spMkLst>
        </pc:spChg>
        <pc:spChg chg="add mod">
          <ac:chgData name="stacksimplify Team" userId="30f9c473cae68561" providerId="LiveId" clId="{44F2EAF6-8EE6-7F48-975A-1D8E4D34FFE0}" dt="2024-08-14T04:29:12.852" v="16356" actId="1076"/>
          <ac:spMkLst>
            <pc:docMk/>
            <pc:sldMk cId="2450997221" sldId="3739"/>
            <ac:spMk id="16" creationId="{4BAA63D9-4A32-4E49-4ABF-1FAE9ED8F19F}"/>
          </ac:spMkLst>
        </pc:spChg>
        <pc:spChg chg="mod">
          <ac:chgData name="stacksimplify Team" userId="30f9c473cae68561" providerId="LiveId" clId="{44F2EAF6-8EE6-7F48-975A-1D8E4D34FFE0}" dt="2024-08-14T04:27:01.455" v="16310" actId="1076"/>
          <ac:spMkLst>
            <pc:docMk/>
            <pc:sldMk cId="2450997221" sldId="3739"/>
            <ac:spMk id="23" creationId="{422B18B5-E909-4134-E171-0C7168937BDB}"/>
          </ac:spMkLst>
        </pc:spChg>
        <pc:spChg chg="mod">
          <ac:chgData name="stacksimplify Team" userId="30f9c473cae68561" providerId="LiveId" clId="{44F2EAF6-8EE6-7F48-975A-1D8E4D34FFE0}" dt="2024-08-30T08:08:36.110" v="21494" actId="1076"/>
          <ac:spMkLst>
            <pc:docMk/>
            <pc:sldMk cId="2450997221" sldId="3739"/>
            <ac:spMk id="26" creationId="{760D4366-9437-B167-E3F3-57C4BD82218E}"/>
          </ac:spMkLst>
        </pc:spChg>
        <pc:spChg chg="mod">
          <ac:chgData name="stacksimplify Team" userId="30f9c473cae68561" providerId="LiveId" clId="{44F2EAF6-8EE6-7F48-975A-1D8E4D34FFE0}" dt="2024-08-14T04:28:18.013" v="16348" actId="14100"/>
          <ac:spMkLst>
            <pc:docMk/>
            <pc:sldMk cId="2450997221" sldId="3739"/>
            <ac:spMk id="43" creationId="{3A645026-9010-0AA7-43E8-7105F2464643}"/>
          </ac:spMkLst>
        </pc:spChg>
        <pc:spChg chg="mod">
          <ac:chgData name="stacksimplify Team" userId="30f9c473cae68561" providerId="LiveId" clId="{44F2EAF6-8EE6-7F48-975A-1D8E4D34FFE0}" dt="2024-08-14T04:28:21.024" v="16351" actId="1037"/>
          <ac:spMkLst>
            <pc:docMk/>
            <pc:sldMk cId="2450997221" sldId="3739"/>
            <ac:spMk id="47" creationId="{4E8C2A15-F872-ECAB-2379-37297DE4BFC2}"/>
          </ac:spMkLst>
        </pc:spChg>
        <pc:spChg chg="mod">
          <ac:chgData name="stacksimplify Team" userId="30f9c473cae68561" providerId="LiveId" clId="{44F2EAF6-8EE6-7F48-975A-1D8E4D34FFE0}" dt="2024-08-14T04:43:23.163" v="16627" actId="255"/>
          <ac:spMkLst>
            <pc:docMk/>
            <pc:sldMk cId="2450997221" sldId="3739"/>
            <ac:spMk id="51" creationId="{C787EFC4-6A20-2D56-4E27-AB69F7883E79}"/>
          </ac:spMkLst>
        </pc:spChg>
        <pc:spChg chg="mod">
          <ac:chgData name="stacksimplify Team" userId="30f9c473cae68561" providerId="LiveId" clId="{44F2EAF6-8EE6-7F48-975A-1D8E4D34FFE0}" dt="2024-08-14T04:29:30.387" v="16361" actId="1035"/>
          <ac:spMkLst>
            <pc:docMk/>
            <pc:sldMk cId="2450997221" sldId="3739"/>
            <ac:spMk id="54" creationId="{A3B1820E-71B0-A70D-AB1C-F07F3E8AA09D}"/>
          </ac:spMkLst>
        </pc:spChg>
        <pc:spChg chg="mod">
          <ac:chgData name="stacksimplify Team" userId="30f9c473cae68561" providerId="LiveId" clId="{44F2EAF6-8EE6-7F48-975A-1D8E4D34FFE0}" dt="2024-08-14T04:29:30.387" v="16361" actId="1035"/>
          <ac:spMkLst>
            <pc:docMk/>
            <pc:sldMk cId="2450997221" sldId="3739"/>
            <ac:spMk id="79" creationId="{3781D091-1C25-3F37-BD04-5B000E39F93A}"/>
          </ac:spMkLst>
        </pc:spChg>
        <pc:spChg chg="mod">
          <ac:chgData name="stacksimplify Team" userId="30f9c473cae68561" providerId="LiveId" clId="{44F2EAF6-8EE6-7F48-975A-1D8E4D34FFE0}" dt="2024-08-14T04:29:30.387" v="16361" actId="1035"/>
          <ac:spMkLst>
            <pc:docMk/>
            <pc:sldMk cId="2450997221" sldId="3739"/>
            <ac:spMk id="80" creationId="{FF00E8F3-CE0E-F69C-7566-12E40A60DF6F}"/>
          </ac:spMkLst>
        </pc:spChg>
        <pc:spChg chg="add del mod">
          <ac:chgData name="stacksimplify Team" userId="30f9c473cae68561" providerId="LiveId" clId="{44F2EAF6-8EE6-7F48-975A-1D8E4D34FFE0}" dt="2024-08-14T04:27:54.709" v="16340" actId="478"/>
          <ac:spMkLst>
            <pc:docMk/>
            <pc:sldMk cId="2450997221" sldId="3739"/>
            <ac:spMk id="84" creationId="{47D9992E-4E16-C93F-2D74-BD6F6B3FC36D}"/>
          </ac:spMkLst>
        </pc:spChg>
        <pc:spChg chg="add mod">
          <ac:chgData name="stacksimplify Team" userId="30f9c473cae68561" providerId="LiveId" clId="{44F2EAF6-8EE6-7F48-975A-1D8E4D34FFE0}" dt="2024-08-14T04:33:31.622" v="16404" actId="207"/>
          <ac:spMkLst>
            <pc:docMk/>
            <pc:sldMk cId="2450997221" sldId="3739"/>
            <ac:spMk id="86" creationId="{DDCAE73E-B302-BF43-4DA4-52CA88F97B24}"/>
          </ac:spMkLst>
        </pc:spChg>
        <pc:picChg chg="add mod">
          <ac:chgData name="stacksimplify Team" userId="30f9c473cae68561" providerId="LiveId" clId="{44F2EAF6-8EE6-7F48-975A-1D8E4D34FFE0}" dt="2024-08-14T04:29:01.004" v="16354" actId="14100"/>
          <ac:picMkLst>
            <pc:docMk/>
            <pc:sldMk cId="2450997221" sldId="3739"/>
            <ac:picMk id="25" creationId="{9B72E366-4E31-6A93-BED1-38778801D8B5}"/>
          </ac:picMkLst>
        </pc:picChg>
        <pc:picChg chg="add mod">
          <ac:chgData name="stacksimplify Team" userId="30f9c473cae68561" providerId="LiveId" clId="{44F2EAF6-8EE6-7F48-975A-1D8E4D34FFE0}" dt="2024-08-14T04:29:01.004" v="16354" actId="14100"/>
          <ac:picMkLst>
            <pc:docMk/>
            <pc:sldMk cId="2450997221" sldId="3739"/>
            <ac:picMk id="29" creationId="{DFEE8D24-F9A5-AFB5-4364-D1F8C01493A9}"/>
          </ac:picMkLst>
        </pc:picChg>
        <pc:picChg chg="mod">
          <ac:chgData name="stacksimplify Team" userId="30f9c473cae68561" providerId="LiveId" clId="{44F2EAF6-8EE6-7F48-975A-1D8E4D34FFE0}" dt="2024-08-14T04:28:21.024" v="16351" actId="1037"/>
          <ac:picMkLst>
            <pc:docMk/>
            <pc:sldMk cId="2450997221" sldId="3739"/>
            <ac:picMk id="44" creationId="{73E905A8-E808-3055-DFB1-F45CA86188DB}"/>
          </ac:picMkLst>
        </pc:picChg>
        <pc:picChg chg="mod">
          <ac:chgData name="stacksimplify Team" userId="30f9c473cae68561" providerId="LiveId" clId="{44F2EAF6-8EE6-7F48-975A-1D8E4D34FFE0}" dt="2024-08-14T04:29:30.387" v="16361" actId="1035"/>
          <ac:picMkLst>
            <pc:docMk/>
            <pc:sldMk cId="2450997221" sldId="3739"/>
            <ac:picMk id="73" creationId="{27493BA3-5276-F997-DC4F-6C3D85B7AB19}"/>
          </ac:picMkLst>
        </pc:picChg>
        <pc:picChg chg="mod">
          <ac:chgData name="stacksimplify Team" userId="30f9c473cae68561" providerId="LiveId" clId="{44F2EAF6-8EE6-7F48-975A-1D8E4D34FFE0}" dt="2024-08-14T04:29:30.387" v="16361" actId="1035"/>
          <ac:picMkLst>
            <pc:docMk/>
            <pc:sldMk cId="2450997221" sldId="3739"/>
            <ac:picMk id="78" creationId="{B6793427-3E8C-9C90-F438-02F3838078FF}"/>
          </ac:picMkLst>
        </pc:picChg>
        <pc:cxnChg chg="mod">
          <ac:chgData name="stacksimplify Team" userId="30f9c473cae68561" providerId="LiveId" clId="{44F2EAF6-8EE6-7F48-975A-1D8E4D34FFE0}" dt="2024-08-14T04:28:18.013" v="16348" actId="14100"/>
          <ac:cxnSpMkLst>
            <pc:docMk/>
            <pc:sldMk cId="2450997221" sldId="3739"/>
            <ac:cxnSpMk id="48" creationId="{89F48541-D3EF-4B99-C1E3-98E2B09B35FF}"/>
          </ac:cxnSpMkLst>
        </pc:cxnChg>
        <pc:cxnChg chg="mod">
          <ac:chgData name="stacksimplify Team" userId="30f9c473cae68561" providerId="LiveId" clId="{44F2EAF6-8EE6-7F48-975A-1D8E4D34FFE0}" dt="2024-08-14T04:29:30.387" v="16361" actId="1035"/>
          <ac:cxnSpMkLst>
            <pc:docMk/>
            <pc:sldMk cId="2450997221" sldId="3739"/>
            <ac:cxnSpMk id="85" creationId="{6088ACED-A8A9-0215-F441-B7FD507D3C4D}"/>
          </ac:cxnSpMkLst>
        </pc:cxnChg>
        <pc:cxnChg chg="mod">
          <ac:chgData name="stacksimplify Team" userId="30f9c473cae68561" providerId="LiveId" clId="{44F2EAF6-8EE6-7F48-975A-1D8E4D34FFE0}" dt="2024-08-14T04:29:30.387" v="16361" actId="1035"/>
          <ac:cxnSpMkLst>
            <pc:docMk/>
            <pc:sldMk cId="2450997221" sldId="3739"/>
            <ac:cxnSpMk id="89" creationId="{D0F08A5F-7C50-AD7F-7BA8-3E68876E0205}"/>
          </ac:cxnSpMkLst>
        </pc:cxnChg>
      </pc:sldChg>
      <pc:sldChg chg="add del">
        <pc:chgData name="stacksimplify Team" userId="30f9c473cae68561" providerId="LiveId" clId="{44F2EAF6-8EE6-7F48-975A-1D8E4D34FFE0}" dt="2024-08-14T04:33:49.249" v="16405" actId="2696"/>
        <pc:sldMkLst>
          <pc:docMk/>
          <pc:sldMk cId="3058910560" sldId="3740"/>
        </pc:sldMkLst>
      </pc:sldChg>
      <pc:sldChg chg="addSp delSp modSp add mod">
        <pc:chgData name="stacksimplify Team" userId="30f9c473cae68561" providerId="LiveId" clId="{44F2EAF6-8EE6-7F48-975A-1D8E4D34FFE0}" dt="2024-08-30T06:21:13.703" v="21447" actId="207"/>
        <pc:sldMkLst>
          <pc:docMk/>
          <pc:sldMk cId="795485155" sldId="3741"/>
        </pc:sldMkLst>
        <pc:spChg chg="add mod">
          <ac:chgData name="stacksimplify Team" userId="30f9c473cae68561" providerId="LiveId" clId="{44F2EAF6-8EE6-7F48-975A-1D8E4D34FFE0}" dt="2024-08-14T04:37:22.274" v="16431" actId="14100"/>
          <ac:spMkLst>
            <pc:docMk/>
            <pc:sldMk cId="795485155" sldId="3741"/>
            <ac:spMk id="5" creationId="{4B710308-B6E5-F3A6-A645-A8AB2776407F}"/>
          </ac:spMkLst>
        </pc:spChg>
        <pc:spChg chg="mod">
          <ac:chgData name="stacksimplify Team" userId="30f9c473cae68561" providerId="LiveId" clId="{44F2EAF6-8EE6-7F48-975A-1D8E4D34FFE0}" dt="2024-08-14T04:38:56.184" v="16433" actId="20577"/>
          <ac:spMkLst>
            <pc:docMk/>
            <pc:sldMk cId="795485155" sldId="3741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14T04:33:55.464" v="16408" actId="20577"/>
          <ac:spMkLst>
            <pc:docMk/>
            <pc:sldMk cId="795485155" sldId="3741"/>
            <ac:spMk id="8" creationId="{FD75985A-ADA7-26E0-148B-4F7583767858}"/>
          </ac:spMkLst>
        </pc:spChg>
        <pc:spChg chg="mod">
          <ac:chgData name="stacksimplify Team" userId="30f9c473cae68561" providerId="LiveId" clId="{44F2EAF6-8EE6-7F48-975A-1D8E4D34FFE0}" dt="2024-08-14T04:42:05.836" v="16552" actId="207"/>
          <ac:spMkLst>
            <pc:docMk/>
            <pc:sldMk cId="795485155" sldId="3741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4:39:01.807" v="16435" actId="20577"/>
          <ac:spMkLst>
            <pc:docMk/>
            <pc:sldMk cId="795485155" sldId="3741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4T04:42:26.418" v="16608" actId="207"/>
          <ac:spMkLst>
            <pc:docMk/>
            <pc:sldMk cId="795485155" sldId="3741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4T04:39:04.295" v="16437" actId="20577"/>
          <ac:spMkLst>
            <pc:docMk/>
            <pc:sldMk cId="795485155" sldId="3741"/>
            <ac:spMk id="18" creationId="{8DFA620C-A1EC-1C5F-04DD-3F57D7C2FAED}"/>
          </ac:spMkLst>
        </pc:spChg>
        <pc:spChg chg="del">
          <ac:chgData name="stacksimplify Team" userId="30f9c473cae68561" providerId="LiveId" clId="{44F2EAF6-8EE6-7F48-975A-1D8E4D34FFE0}" dt="2024-08-14T04:33:52.101" v="16406" actId="478"/>
          <ac:spMkLst>
            <pc:docMk/>
            <pc:sldMk cId="795485155" sldId="3741"/>
            <ac:spMk id="19" creationId="{4BB7DFFA-EA54-D40E-BAB6-7698D57FCABA}"/>
          </ac:spMkLst>
        </pc:spChg>
        <pc:spChg chg="mod">
          <ac:chgData name="stacksimplify Team" userId="30f9c473cae68561" providerId="LiveId" clId="{44F2EAF6-8EE6-7F48-975A-1D8E4D34FFE0}" dt="2024-08-30T06:21:13.703" v="21447" actId="207"/>
          <ac:spMkLst>
            <pc:docMk/>
            <pc:sldMk cId="795485155" sldId="3741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4T04:35:35.958" v="16413" actId="1076"/>
          <ac:picMkLst>
            <pc:docMk/>
            <pc:sldMk cId="795485155" sldId="3741"/>
            <ac:picMk id="3" creationId="{6F187869-82CF-B1AD-F028-4486A1B3C3B2}"/>
          </ac:picMkLst>
        </pc:picChg>
        <pc:picChg chg="del">
          <ac:chgData name="stacksimplify Team" userId="30f9c473cae68561" providerId="LiveId" clId="{44F2EAF6-8EE6-7F48-975A-1D8E4D34FFE0}" dt="2024-08-14T04:33:58.308" v="16409" actId="478"/>
          <ac:picMkLst>
            <pc:docMk/>
            <pc:sldMk cId="795485155" sldId="3741"/>
            <ac:picMk id="13" creationId="{DE2AC968-4F78-C0C2-9097-DDD249641EC9}"/>
          </ac:picMkLst>
        </pc:picChg>
      </pc:sldChg>
      <pc:sldChg chg="add del">
        <pc:chgData name="stacksimplify Team" userId="30f9c473cae68561" providerId="LiveId" clId="{44F2EAF6-8EE6-7F48-975A-1D8E4D34FFE0}" dt="2024-08-19T01:19:40.607" v="20562" actId="2696"/>
        <pc:sldMkLst>
          <pc:docMk/>
          <pc:sldMk cId="619414685" sldId="3742"/>
        </pc:sldMkLst>
      </pc:sldChg>
      <pc:sldChg chg="add del">
        <pc:chgData name="stacksimplify Team" userId="30f9c473cae68561" providerId="LiveId" clId="{44F2EAF6-8EE6-7F48-975A-1D8E4D34FFE0}" dt="2024-08-19T01:19:40.607" v="20562" actId="2696"/>
        <pc:sldMkLst>
          <pc:docMk/>
          <pc:sldMk cId="3596394620" sldId="3743"/>
        </pc:sldMkLst>
      </pc:sldChg>
      <pc:sldChg chg="add del">
        <pc:chgData name="stacksimplify Team" userId="30f9c473cae68561" providerId="LiveId" clId="{44F2EAF6-8EE6-7F48-975A-1D8E4D34FFE0}" dt="2024-08-19T01:19:40.607" v="20562" actId="2696"/>
        <pc:sldMkLst>
          <pc:docMk/>
          <pc:sldMk cId="627796886" sldId="3744"/>
        </pc:sldMkLst>
      </pc:sldChg>
      <pc:sldChg chg="modSp add mod">
        <pc:chgData name="stacksimplify Team" userId="30f9c473cae68561" providerId="LiveId" clId="{44F2EAF6-8EE6-7F48-975A-1D8E4D34FFE0}" dt="2024-08-30T08:08:47.452" v="21496" actId="20577"/>
        <pc:sldMkLst>
          <pc:docMk/>
          <pc:sldMk cId="3775362094" sldId="3745"/>
        </pc:sldMkLst>
        <pc:spChg chg="mod">
          <ac:chgData name="stacksimplify Team" userId="30f9c473cae68561" providerId="LiveId" clId="{44F2EAF6-8EE6-7F48-975A-1D8E4D34FFE0}" dt="2024-08-30T06:23:01.853" v="21449" actId="207"/>
          <ac:spMkLst>
            <pc:docMk/>
            <pc:sldMk cId="3775362094" sldId="3745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4T04:43:54.210" v="16642" actId="20577"/>
          <ac:spMkLst>
            <pc:docMk/>
            <pc:sldMk cId="3775362094" sldId="3745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30T08:08:47.452" v="21496" actId="20577"/>
          <ac:spMkLst>
            <pc:docMk/>
            <pc:sldMk cId="3775362094" sldId="3745"/>
            <ac:spMk id="12" creationId="{F5738EC9-8EFA-905C-06C9-910FBDB941B5}"/>
          </ac:spMkLst>
        </pc:spChg>
      </pc:sldChg>
      <pc:sldChg chg="addSp delSp modSp add mod modAnim">
        <pc:chgData name="stacksimplify Team" userId="30f9c473cae68561" providerId="LiveId" clId="{44F2EAF6-8EE6-7F48-975A-1D8E4D34FFE0}" dt="2024-08-30T09:02:35.271" v="21500"/>
        <pc:sldMkLst>
          <pc:docMk/>
          <pc:sldMk cId="2037498504" sldId="3746"/>
        </pc:sldMkLst>
        <pc:spChg chg="mod">
          <ac:chgData name="stacksimplify Team" userId="30f9c473cae68561" providerId="LiveId" clId="{44F2EAF6-8EE6-7F48-975A-1D8E4D34FFE0}" dt="2024-08-14T04:44:20.151" v="16671" actId="20577"/>
          <ac:spMkLst>
            <pc:docMk/>
            <pc:sldMk cId="2037498504" sldId="3746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8-14T04:44:57.463" v="16673" actId="14100"/>
          <ac:spMkLst>
            <pc:docMk/>
            <pc:sldMk cId="2037498504" sldId="3746"/>
            <ac:spMk id="13" creationId="{0B7928F2-F569-54B9-F4C3-6608B8E11CA8}"/>
          </ac:spMkLst>
        </pc:spChg>
        <pc:spChg chg="del">
          <ac:chgData name="stacksimplify Team" userId="30f9c473cae68561" providerId="LiveId" clId="{44F2EAF6-8EE6-7F48-975A-1D8E4D34FFE0}" dt="2024-08-14T04:44:52.280" v="16672" actId="478"/>
          <ac:spMkLst>
            <pc:docMk/>
            <pc:sldMk cId="2037498504" sldId="3746"/>
            <ac:spMk id="15" creationId="{9049B1E3-A0CA-48B6-255C-18CA6976C705}"/>
          </ac:spMkLst>
        </pc:spChg>
        <pc:spChg chg="mod">
          <ac:chgData name="stacksimplify Team" userId="30f9c473cae68561" providerId="LiveId" clId="{44F2EAF6-8EE6-7F48-975A-1D8E4D34FFE0}" dt="2024-08-30T08:08:09.348" v="21483" actId="1076"/>
          <ac:spMkLst>
            <pc:docMk/>
            <pc:sldMk cId="2037498504" sldId="3746"/>
            <ac:spMk id="26" creationId="{760D4366-9437-B167-E3F3-57C4BD82218E}"/>
          </ac:spMkLst>
        </pc:spChg>
        <pc:spChg chg="add mod">
          <ac:chgData name="stacksimplify Team" userId="30f9c473cae68561" providerId="LiveId" clId="{44F2EAF6-8EE6-7F48-975A-1D8E4D34FFE0}" dt="2024-08-14T04:46:00.388" v="16680" actId="207"/>
          <ac:spMkLst>
            <pc:docMk/>
            <pc:sldMk cId="2037498504" sldId="3746"/>
            <ac:spMk id="59" creationId="{5798B582-D8A2-1D11-AECC-4BDD498DB116}"/>
          </ac:spMkLst>
        </pc:spChg>
        <pc:spChg chg="add mod">
          <ac:chgData name="stacksimplify Team" userId="30f9c473cae68561" providerId="LiveId" clId="{44F2EAF6-8EE6-7F48-975A-1D8E4D34FFE0}" dt="2024-08-14T04:46:04.685" v="16681" actId="692"/>
          <ac:spMkLst>
            <pc:docMk/>
            <pc:sldMk cId="2037498504" sldId="3746"/>
            <ac:spMk id="63" creationId="{0C40E838-E89E-6C16-19C6-0E9581CE9006}"/>
          </ac:spMkLst>
        </pc:spChg>
        <pc:picChg chg="del">
          <ac:chgData name="stacksimplify Team" userId="30f9c473cae68561" providerId="LiveId" clId="{44F2EAF6-8EE6-7F48-975A-1D8E4D34FFE0}" dt="2024-08-14T04:44:52.280" v="16672" actId="478"/>
          <ac:picMkLst>
            <pc:docMk/>
            <pc:sldMk cId="2037498504" sldId="3746"/>
            <ac:picMk id="29" creationId="{DFEE8D24-F9A5-AFB5-4364-D1F8C01493A9}"/>
          </ac:picMkLst>
        </pc:picChg>
        <pc:cxnChg chg="add mod">
          <ac:chgData name="stacksimplify Team" userId="30f9c473cae68561" providerId="LiveId" clId="{44F2EAF6-8EE6-7F48-975A-1D8E4D34FFE0}" dt="2024-08-14T04:46:15.518" v="16683" actId="14100"/>
          <ac:cxnSpMkLst>
            <pc:docMk/>
            <pc:sldMk cId="2037498504" sldId="3746"/>
            <ac:cxnSpMk id="74" creationId="{230A9D9E-09F9-416D-8DD4-F98DFB055A3C}"/>
          </ac:cxnSpMkLst>
        </pc:cxnChg>
        <pc:cxnChg chg="mod">
          <ac:chgData name="stacksimplify Team" userId="30f9c473cae68561" providerId="LiveId" clId="{44F2EAF6-8EE6-7F48-975A-1D8E4D34FFE0}" dt="2024-08-14T04:46:25.482" v="16684" actId="14100"/>
          <ac:cxnSpMkLst>
            <pc:docMk/>
            <pc:sldMk cId="2037498504" sldId="3746"/>
            <ac:cxnSpMk id="85" creationId="{6088ACED-A8A9-0215-F441-B7FD507D3C4D}"/>
          </ac:cxnSpMkLst>
        </pc:cxnChg>
      </pc:sldChg>
      <pc:sldChg chg="modSp add mod">
        <pc:chgData name="stacksimplify Team" userId="30f9c473cae68561" providerId="LiveId" clId="{44F2EAF6-8EE6-7F48-975A-1D8E4D34FFE0}" dt="2024-08-30T06:23:38.798" v="21473" actId="207"/>
        <pc:sldMkLst>
          <pc:docMk/>
          <pc:sldMk cId="647498445" sldId="3747"/>
        </pc:sldMkLst>
        <pc:spChg chg="mod">
          <ac:chgData name="stacksimplify Team" userId="30f9c473cae68561" providerId="LiveId" clId="{44F2EAF6-8EE6-7F48-975A-1D8E4D34FFE0}" dt="2024-08-30T06:23:38.798" v="21473" actId="207"/>
          <ac:spMkLst>
            <pc:docMk/>
            <pc:sldMk cId="647498445" sldId="3747"/>
            <ac:spMk id="30" creationId="{42C78FE8-B4F0-2EA6-63E2-ED2D99EF4011}"/>
          </ac:spMkLst>
        </pc:spChg>
      </pc:sldChg>
      <pc:sldChg chg="modSp add mod">
        <pc:chgData name="stacksimplify Team" userId="30f9c473cae68561" providerId="LiveId" clId="{44F2EAF6-8EE6-7F48-975A-1D8E4D34FFE0}" dt="2024-08-30T09:29:03.475" v="21514" actId="20577"/>
        <pc:sldMkLst>
          <pc:docMk/>
          <pc:sldMk cId="3637731178" sldId="3748"/>
        </pc:sldMkLst>
        <pc:spChg chg="mod">
          <ac:chgData name="stacksimplify Team" userId="30f9c473cae68561" providerId="LiveId" clId="{44F2EAF6-8EE6-7F48-975A-1D8E4D34FFE0}" dt="2024-08-30T09:29:03.475" v="21514" actId="20577"/>
          <ac:spMkLst>
            <pc:docMk/>
            <pc:sldMk cId="3637731178" sldId="3748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4T04:50:21.671" v="16779" actId="20577"/>
          <ac:spMkLst>
            <pc:docMk/>
            <pc:sldMk cId="3637731178" sldId="3748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30T09:03:11.651" v="21502" actId="20577"/>
          <ac:spMkLst>
            <pc:docMk/>
            <pc:sldMk cId="3637731178" sldId="3748"/>
            <ac:spMk id="12" creationId="{F5738EC9-8EFA-905C-06C9-910FBDB941B5}"/>
          </ac:spMkLst>
        </pc:spChg>
      </pc:sldChg>
      <pc:sldChg chg="add del">
        <pc:chgData name="stacksimplify Team" userId="30f9c473cae68561" providerId="LiveId" clId="{44F2EAF6-8EE6-7F48-975A-1D8E4D34FFE0}" dt="2024-08-14T04:52:33.914" v="16823" actId="2696"/>
        <pc:sldMkLst>
          <pc:docMk/>
          <pc:sldMk cId="2844476767" sldId="3749"/>
        </pc:sldMkLst>
      </pc:sldChg>
      <pc:sldChg chg="delSp add del mod">
        <pc:chgData name="stacksimplify Team" userId="30f9c473cae68561" providerId="LiveId" clId="{44F2EAF6-8EE6-7F48-975A-1D8E4D34FFE0}" dt="2024-08-14T04:53:47.291" v="16834" actId="2696"/>
        <pc:sldMkLst>
          <pc:docMk/>
          <pc:sldMk cId="966750776" sldId="3750"/>
        </pc:sldMkLst>
        <pc:spChg chg="del">
          <ac:chgData name="stacksimplify Team" userId="30f9c473cae68561" providerId="LiveId" clId="{44F2EAF6-8EE6-7F48-975A-1D8E4D34FFE0}" dt="2024-08-14T04:53:27.728" v="16832" actId="478"/>
          <ac:spMkLst>
            <pc:docMk/>
            <pc:sldMk cId="966750776" sldId="3750"/>
            <ac:spMk id="5" creationId="{4B710308-B6E5-F3A6-A645-A8AB2776407F}"/>
          </ac:spMkLst>
        </pc:spChg>
        <pc:picChg chg="del">
          <ac:chgData name="stacksimplify Team" userId="30f9c473cae68561" providerId="LiveId" clId="{44F2EAF6-8EE6-7F48-975A-1D8E4D34FFE0}" dt="2024-08-14T04:53:29.943" v="16833" actId="478"/>
          <ac:picMkLst>
            <pc:docMk/>
            <pc:sldMk cId="966750776" sldId="3750"/>
            <ac:picMk id="3" creationId="{6F187869-82CF-B1AD-F028-4486A1B3C3B2}"/>
          </ac:picMkLst>
        </pc:picChg>
      </pc:sldChg>
      <pc:sldChg chg="modSp add mod">
        <pc:chgData name="stacksimplify Team" userId="30f9c473cae68561" providerId="LiveId" clId="{44F2EAF6-8EE6-7F48-975A-1D8E4D34FFE0}" dt="2024-08-29T05:20:04.208" v="21202" actId="20577"/>
        <pc:sldMkLst>
          <pc:docMk/>
          <pc:sldMk cId="4005473716" sldId="3751"/>
        </pc:sldMkLst>
        <pc:spChg chg="mod">
          <ac:chgData name="stacksimplify Team" userId="30f9c473cae68561" providerId="LiveId" clId="{44F2EAF6-8EE6-7F48-975A-1D8E4D34FFE0}" dt="2024-08-29T05:20:04.208" v="21202" actId="20577"/>
          <ac:spMkLst>
            <pc:docMk/>
            <pc:sldMk cId="4005473716" sldId="3751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8-14T04:52:49.809" v="16830" actId="207"/>
          <ac:spMkLst>
            <pc:docMk/>
            <pc:sldMk cId="4005473716" sldId="3751"/>
            <ac:spMk id="74" creationId="{A76C4DB6-DBC8-7588-6ACC-AA50CC9F63EB}"/>
          </ac:spMkLst>
        </pc:spChg>
      </pc:sldChg>
      <pc:sldChg chg="addSp delSp modSp add mod">
        <pc:chgData name="stacksimplify Team" userId="30f9c473cae68561" providerId="LiveId" clId="{44F2EAF6-8EE6-7F48-975A-1D8E4D34FFE0}" dt="2024-08-14T04:58:49.815" v="16951" actId="692"/>
        <pc:sldMkLst>
          <pc:docMk/>
          <pc:sldMk cId="285363025" sldId="3752"/>
        </pc:sldMkLst>
        <pc:spChg chg="mod">
          <ac:chgData name="stacksimplify Team" userId="30f9c473cae68561" providerId="LiveId" clId="{44F2EAF6-8EE6-7F48-975A-1D8E4D34FFE0}" dt="2024-08-14T04:54:53.741" v="16855" actId="20577"/>
          <ac:spMkLst>
            <pc:docMk/>
            <pc:sldMk cId="285363025" sldId="3752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14T04:56:11.666" v="16894" actId="20577"/>
          <ac:spMkLst>
            <pc:docMk/>
            <pc:sldMk cId="285363025" sldId="3752"/>
            <ac:spMk id="9" creationId="{FD2D71CE-22A7-247E-E24E-41FFCA64808F}"/>
          </ac:spMkLst>
        </pc:spChg>
        <pc:spChg chg="mod">
          <ac:chgData name="stacksimplify Team" userId="30f9c473cae68561" providerId="LiveId" clId="{44F2EAF6-8EE6-7F48-975A-1D8E4D34FFE0}" dt="2024-08-14T04:55:41.326" v="16877" actId="20577"/>
          <ac:spMkLst>
            <pc:docMk/>
            <pc:sldMk cId="285363025" sldId="3752"/>
            <ac:spMk id="10" creationId="{9B1331F5-EC29-62EF-509C-764B4DB2BD4B}"/>
          </ac:spMkLst>
        </pc:spChg>
        <pc:spChg chg="add mod">
          <ac:chgData name="stacksimplify Team" userId="30f9c473cae68561" providerId="LiveId" clId="{44F2EAF6-8EE6-7F48-975A-1D8E4D34FFE0}" dt="2024-08-14T04:58:49.815" v="16951" actId="692"/>
          <ac:spMkLst>
            <pc:docMk/>
            <pc:sldMk cId="285363025" sldId="3752"/>
            <ac:spMk id="12" creationId="{2FD03706-9E2A-9EFA-2187-A4BC8DE34A61}"/>
          </ac:spMkLst>
        </pc:spChg>
        <pc:spChg chg="mod">
          <ac:chgData name="stacksimplify Team" userId="30f9c473cae68561" providerId="LiveId" clId="{44F2EAF6-8EE6-7F48-975A-1D8E4D34FFE0}" dt="2024-08-14T04:55:33.436" v="16873" actId="207"/>
          <ac:spMkLst>
            <pc:docMk/>
            <pc:sldMk cId="285363025" sldId="3752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4:55:38.344" v="16875" actId="20577"/>
          <ac:spMkLst>
            <pc:docMk/>
            <pc:sldMk cId="285363025" sldId="3752"/>
            <ac:spMk id="16" creationId="{050CDE47-E678-6768-5494-C6307731B12A}"/>
          </ac:spMkLst>
        </pc:spChg>
        <pc:spChg chg="del">
          <ac:chgData name="stacksimplify Team" userId="30f9c473cae68561" providerId="LiveId" clId="{44F2EAF6-8EE6-7F48-975A-1D8E4D34FFE0}" dt="2024-08-14T04:53:53.613" v="16836" actId="478"/>
          <ac:spMkLst>
            <pc:docMk/>
            <pc:sldMk cId="285363025" sldId="3752"/>
            <ac:spMk id="21" creationId="{5A8D7F09-4E5F-8D87-945D-35CE0CEB8EC0}"/>
          </ac:spMkLst>
        </pc:spChg>
        <pc:spChg chg="mod">
          <ac:chgData name="stacksimplify Team" userId="30f9c473cae68561" providerId="LiveId" clId="{44F2EAF6-8EE6-7F48-975A-1D8E4D34FFE0}" dt="2024-08-14T04:56:45.494" v="16933" actId="255"/>
          <ac:spMkLst>
            <pc:docMk/>
            <pc:sldMk cId="285363025" sldId="3752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4T04:54:23.795" v="16840" actId="1076"/>
          <ac:picMkLst>
            <pc:docMk/>
            <pc:sldMk cId="285363025" sldId="3752"/>
            <ac:picMk id="3" creationId="{025262ED-FCF9-2997-D789-987DE3401888}"/>
          </ac:picMkLst>
        </pc:picChg>
        <pc:picChg chg="del">
          <ac:chgData name="stacksimplify Team" userId="30f9c473cae68561" providerId="LiveId" clId="{44F2EAF6-8EE6-7F48-975A-1D8E4D34FFE0}" dt="2024-08-14T04:53:55.230" v="16837" actId="478"/>
          <ac:picMkLst>
            <pc:docMk/>
            <pc:sldMk cId="285363025" sldId="3752"/>
            <ac:picMk id="5" creationId="{2128BECC-76AA-2182-649D-9B2B52FA1DCF}"/>
          </ac:picMkLst>
        </pc:picChg>
        <pc:picChg chg="add mod">
          <ac:chgData name="stacksimplify Team" userId="30f9c473cae68561" providerId="LiveId" clId="{44F2EAF6-8EE6-7F48-975A-1D8E4D34FFE0}" dt="2024-08-14T04:54:44.267" v="16843" actId="14100"/>
          <ac:picMkLst>
            <pc:docMk/>
            <pc:sldMk cId="285363025" sldId="3752"/>
            <ac:picMk id="11" creationId="{ED23ECF2-CAA0-CA3D-E309-EE41650B4E99}"/>
          </ac:picMkLst>
        </pc:picChg>
      </pc:sldChg>
      <pc:sldChg chg="addSp delSp modSp add mod">
        <pc:chgData name="stacksimplify Team" userId="30f9c473cae68561" providerId="LiveId" clId="{44F2EAF6-8EE6-7F48-975A-1D8E4D34FFE0}" dt="2024-08-14T04:59:00.636" v="16955" actId="14100"/>
        <pc:sldMkLst>
          <pc:docMk/>
          <pc:sldMk cId="1728836955" sldId="3753"/>
        </pc:sldMkLst>
        <pc:spChg chg="add mod">
          <ac:chgData name="stacksimplify Team" userId="30f9c473cae68561" providerId="LiveId" clId="{44F2EAF6-8EE6-7F48-975A-1D8E4D34FFE0}" dt="2024-08-14T04:59:00.636" v="16955" actId="14100"/>
          <ac:spMkLst>
            <pc:docMk/>
            <pc:sldMk cId="1728836955" sldId="3753"/>
            <ac:spMk id="5" creationId="{EB4A723E-0D91-E8AA-B2EF-1E3530913F99}"/>
          </ac:spMkLst>
        </pc:spChg>
        <pc:spChg chg="mod">
          <ac:chgData name="stacksimplify Team" userId="30f9c473cae68561" providerId="LiveId" clId="{44F2EAF6-8EE6-7F48-975A-1D8E4D34FFE0}" dt="2024-08-14T04:57:45.959" v="16942" actId="20577"/>
          <ac:spMkLst>
            <pc:docMk/>
            <pc:sldMk cId="1728836955" sldId="3753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14T04:58:01.185" v="16947"/>
          <ac:spMkLst>
            <pc:docMk/>
            <pc:sldMk cId="1728836955" sldId="3753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4:57:51.303" v="16944" actId="20577"/>
          <ac:spMkLst>
            <pc:docMk/>
            <pc:sldMk cId="1728836955" sldId="3753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4T04:58:07.486" v="16948"/>
          <ac:spMkLst>
            <pc:docMk/>
            <pc:sldMk cId="1728836955" sldId="3753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4T04:57:53.412" v="16946" actId="20577"/>
          <ac:spMkLst>
            <pc:docMk/>
            <pc:sldMk cId="1728836955" sldId="3753"/>
            <ac:spMk id="18" creationId="{8DFA620C-A1EC-1C5F-04DD-3F57D7C2FAED}"/>
          </ac:spMkLst>
        </pc:spChg>
        <pc:spChg chg="del">
          <ac:chgData name="stacksimplify Team" userId="30f9c473cae68561" providerId="LiveId" clId="{44F2EAF6-8EE6-7F48-975A-1D8E4D34FFE0}" dt="2024-08-14T04:56:18.506" v="16895" actId="478"/>
          <ac:spMkLst>
            <pc:docMk/>
            <pc:sldMk cId="1728836955" sldId="3753"/>
            <ac:spMk id="19" creationId="{4BB7DFFA-EA54-D40E-BAB6-7698D57FCABA}"/>
          </ac:spMkLst>
        </pc:spChg>
        <pc:spChg chg="mod">
          <ac:chgData name="stacksimplify Team" userId="30f9c473cae68561" providerId="LiveId" clId="{44F2EAF6-8EE6-7F48-975A-1D8E4D34FFE0}" dt="2024-08-14T04:57:01.883" v="16937" actId="20577"/>
          <ac:spMkLst>
            <pc:docMk/>
            <pc:sldMk cId="1728836955" sldId="3753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4T04:57:38.707" v="16940" actId="1076"/>
          <ac:picMkLst>
            <pc:docMk/>
            <pc:sldMk cId="1728836955" sldId="3753"/>
            <ac:picMk id="3" creationId="{0132779E-993B-6E85-04DC-125D2438FD14}"/>
          </ac:picMkLst>
        </pc:picChg>
        <pc:picChg chg="del">
          <ac:chgData name="stacksimplify Team" userId="30f9c473cae68561" providerId="LiveId" clId="{44F2EAF6-8EE6-7F48-975A-1D8E4D34FFE0}" dt="2024-08-14T04:57:19.591" v="16938" actId="478"/>
          <ac:picMkLst>
            <pc:docMk/>
            <pc:sldMk cId="1728836955" sldId="3753"/>
            <ac:picMk id="13" creationId="{DE2AC968-4F78-C0C2-9097-DDD249641EC9}"/>
          </ac:picMkLst>
        </pc:picChg>
      </pc:sldChg>
      <pc:sldChg chg="modSp add mod">
        <pc:chgData name="stacksimplify Team" userId="30f9c473cae68561" providerId="LiveId" clId="{44F2EAF6-8EE6-7F48-975A-1D8E4D34FFE0}" dt="2024-08-30T09:58:34.535" v="21518" actId="20577"/>
        <pc:sldMkLst>
          <pc:docMk/>
          <pc:sldMk cId="3575545730" sldId="3754"/>
        </pc:sldMkLst>
        <pc:spChg chg="mod">
          <ac:chgData name="stacksimplify Team" userId="30f9c473cae68561" providerId="LiveId" clId="{44F2EAF6-8EE6-7F48-975A-1D8E4D34FFE0}" dt="2024-08-30T09:58:34.535" v="21518" actId="20577"/>
          <ac:spMkLst>
            <pc:docMk/>
            <pc:sldMk cId="3575545730" sldId="3754"/>
            <ac:spMk id="3" creationId="{5ACB37A3-F612-9948-A098-4F34D5356C7C}"/>
          </ac:spMkLst>
        </pc:spChg>
        <pc:spChg chg="mod">
          <ac:chgData name="stacksimplify Team" userId="30f9c473cae68561" providerId="LiveId" clId="{44F2EAF6-8EE6-7F48-975A-1D8E4D34FFE0}" dt="2024-08-14T05:00:30.424" v="16962" actId="1076"/>
          <ac:spMkLst>
            <pc:docMk/>
            <pc:sldMk cId="3575545730" sldId="3754"/>
            <ac:spMk id="11" creationId="{12288905-4F8E-0E29-5628-951D5D1B62B2}"/>
          </ac:spMkLst>
        </pc:spChg>
      </pc:sldChg>
      <pc:sldChg chg="add">
        <pc:chgData name="stacksimplify Team" userId="30f9c473cae68561" providerId="LiveId" clId="{44F2EAF6-8EE6-7F48-975A-1D8E4D34FFE0}" dt="2024-08-14T05:00:04.442" v="16956"/>
        <pc:sldMkLst>
          <pc:docMk/>
          <pc:sldMk cId="881086183" sldId="3755"/>
        </pc:sldMkLst>
      </pc:sldChg>
      <pc:sldChg chg="add">
        <pc:chgData name="stacksimplify Team" userId="30f9c473cae68561" providerId="LiveId" clId="{44F2EAF6-8EE6-7F48-975A-1D8E4D34FFE0}" dt="2024-08-14T05:00:04.442" v="16956"/>
        <pc:sldMkLst>
          <pc:docMk/>
          <pc:sldMk cId="2465265139" sldId="3756"/>
        </pc:sldMkLst>
      </pc:sldChg>
      <pc:sldChg chg="add">
        <pc:chgData name="stacksimplify Team" userId="30f9c473cae68561" providerId="LiveId" clId="{44F2EAF6-8EE6-7F48-975A-1D8E4D34FFE0}" dt="2024-08-14T05:00:04.442" v="16956"/>
        <pc:sldMkLst>
          <pc:docMk/>
          <pc:sldMk cId="3209976953" sldId="3757"/>
        </pc:sldMkLst>
      </pc:sldChg>
      <pc:sldChg chg="add">
        <pc:chgData name="stacksimplify Team" userId="30f9c473cae68561" providerId="LiveId" clId="{44F2EAF6-8EE6-7F48-975A-1D8E4D34FFE0}" dt="2024-08-14T05:00:04.442" v="16956"/>
        <pc:sldMkLst>
          <pc:docMk/>
          <pc:sldMk cId="3102684531" sldId="3758"/>
        </pc:sldMkLst>
      </pc:sldChg>
      <pc:sldChg chg="add">
        <pc:chgData name="stacksimplify Team" userId="30f9c473cae68561" providerId="LiveId" clId="{44F2EAF6-8EE6-7F48-975A-1D8E4D34FFE0}" dt="2024-08-14T05:00:04.442" v="16956"/>
        <pc:sldMkLst>
          <pc:docMk/>
          <pc:sldMk cId="1356240850" sldId="3759"/>
        </pc:sldMkLst>
      </pc:sldChg>
      <pc:sldChg chg="add">
        <pc:chgData name="stacksimplify Team" userId="30f9c473cae68561" providerId="LiveId" clId="{44F2EAF6-8EE6-7F48-975A-1D8E4D34FFE0}" dt="2024-08-14T05:00:04.442" v="16956"/>
        <pc:sldMkLst>
          <pc:docMk/>
          <pc:sldMk cId="939782985" sldId="3760"/>
        </pc:sldMkLst>
      </pc:sldChg>
      <pc:sldChg chg="modSp add mod">
        <pc:chgData name="stacksimplify Team" userId="30f9c473cae68561" providerId="LiveId" clId="{44F2EAF6-8EE6-7F48-975A-1D8E4D34FFE0}" dt="2024-08-30T09:58:49.932" v="21522" actId="20577"/>
        <pc:sldMkLst>
          <pc:docMk/>
          <pc:sldMk cId="1476479901" sldId="3761"/>
        </pc:sldMkLst>
        <pc:spChg chg="mod">
          <ac:chgData name="stacksimplify Team" userId="30f9c473cae68561" providerId="LiveId" clId="{44F2EAF6-8EE6-7F48-975A-1D8E4D34FFE0}" dt="2024-08-14T05:24:00.084" v="17153"/>
          <ac:spMkLst>
            <pc:docMk/>
            <pc:sldMk cId="1476479901" sldId="3761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4T05:24:18.428" v="17161" actId="207"/>
          <ac:spMkLst>
            <pc:docMk/>
            <pc:sldMk cId="1476479901" sldId="3761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30T09:58:49.932" v="21522" actId="20577"/>
          <ac:spMkLst>
            <pc:docMk/>
            <pc:sldMk cId="1476479901" sldId="3761"/>
            <ac:spMk id="12" creationId="{F5738EC9-8EFA-905C-06C9-910FBDB941B5}"/>
          </ac:spMkLst>
        </pc:spChg>
      </pc:sldChg>
      <pc:sldChg chg="add del modAnim">
        <pc:chgData name="stacksimplify Team" userId="30f9c473cae68561" providerId="LiveId" clId="{44F2EAF6-8EE6-7F48-975A-1D8E4D34FFE0}" dt="2024-08-14T05:22:04.166" v="17031" actId="2696"/>
        <pc:sldMkLst>
          <pc:docMk/>
          <pc:sldMk cId="1454861737" sldId="3762"/>
        </pc:sldMkLst>
      </pc:sldChg>
      <pc:sldChg chg="add del">
        <pc:chgData name="stacksimplify Team" userId="30f9c473cae68561" providerId="LiveId" clId="{44F2EAF6-8EE6-7F48-975A-1D8E4D34FFE0}" dt="2024-08-19T01:19:40.607" v="20562" actId="2696"/>
        <pc:sldMkLst>
          <pc:docMk/>
          <pc:sldMk cId="632236167" sldId="3763"/>
        </pc:sldMkLst>
      </pc:sldChg>
      <pc:sldChg chg="add del">
        <pc:chgData name="stacksimplify Team" userId="30f9c473cae68561" providerId="LiveId" clId="{44F2EAF6-8EE6-7F48-975A-1D8E4D34FFE0}" dt="2024-08-19T01:19:40.607" v="20562" actId="2696"/>
        <pc:sldMkLst>
          <pc:docMk/>
          <pc:sldMk cId="2818139530" sldId="3764"/>
        </pc:sldMkLst>
      </pc:sldChg>
      <pc:sldChg chg="addSp delSp modSp add del mod modAnim">
        <pc:chgData name="stacksimplify Team" userId="30f9c473cae68561" providerId="LiveId" clId="{44F2EAF6-8EE6-7F48-975A-1D8E4D34FFE0}" dt="2024-08-30T10:04:42.379" v="21569" actId="2696"/>
        <pc:sldMkLst>
          <pc:docMk/>
          <pc:sldMk cId="1475587605" sldId="3765"/>
        </pc:sldMkLst>
        <pc:spChg chg="add mod">
          <ac:chgData name="stacksimplify Team" userId="30f9c473cae68561" providerId="LiveId" clId="{44F2EAF6-8EE6-7F48-975A-1D8E4D34FFE0}" dt="2024-08-14T05:19:24.168" v="16987" actId="14100"/>
          <ac:spMkLst>
            <pc:docMk/>
            <pc:sldMk cId="1475587605" sldId="3765"/>
            <ac:spMk id="4" creationId="{A33CF354-158C-7B21-2393-670A4B18E06E}"/>
          </ac:spMkLst>
        </pc:spChg>
        <pc:spChg chg="add mod">
          <ac:chgData name="stacksimplify Team" userId="30f9c473cae68561" providerId="LiveId" clId="{44F2EAF6-8EE6-7F48-975A-1D8E4D34FFE0}" dt="2024-08-14T05:20:18.875" v="16995" actId="14100"/>
          <ac:spMkLst>
            <pc:docMk/>
            <pc:sldMk cId="1475587605" sldId="3765"/>
            <ac:spMk id="6" creationId="{32FCFF38-226F-1686-FE7E-4065CCF7F08B}"/>
          </ac:spMkLst>
        </pc:spChg>
        <pc:spChg chg="mod">
          <ac:chgData name="stacksimplify Team" userId="30f9c473cae68561" providerId="LiveId" clId="{44F2EAF6-8EE6-7F48-975A-1D8E4D34FFE0}" dt="2024-08-14T05:21:10.354" v="17020" actId="1076"/>
          <ac:spMkLst>
            <pc:docMk/>
            <pc:sldMk cId="1475587605" sldId="3765"/>
            <ac:spMk id="12" creationId="{2BB8D3C3-DA7E-D414-6CC8-B66917A2349B}"/>
          </ac:spMkLst>
        </pc:spChg>
        <pc:spChg chg="mod">
          <ac:chgData name="stacksimplify Team" userId="30f9c473cae68561" providerId="LiveId" clId="{44F2EAF6-8EE6-7F48-975A-1D8E4D34FFE0}" dt="2024-08-14T05:21:12.586" v="17021" actId="1076"/>
          <ac:spMkLst>
            <pc:docMk/>
            <pc:sldMk cId="1475587605" sldId="3765"/>
            <ac:spMk id="13" creationId="{BE3A3CDF-609A-BC5B-B302-5AD36DDF5A10}"/>
          </ac:spMkLst>
        </pc:spChg>
        <pc:spChg chg="del mod">
          <ac:chgData name="stacksimplify Team" userId="30f9c473cae68561" providerId="LiveId" clId="{44F2EAF6-8EE6-7F48-975A-1D8E4D34FFE0}" dt="2024-08-14T05:20:21.601" v="16996" actId="478"/>
          <ac:spMkLst>
            <pc:docMk/>
            <pc:sldMk cId="1475587605" sldId="3765"/>
            <ac:spMk id="15" creationId="{8DB620D2-016C-233A-34D1-5E095B9EE16A}"/>
          </ac:spMkLst>
        </pc:spChg>
        <pc:spChg chg="mod">
          <ac:chgData name="stacksimplify Team" userId="30f9c473cae68561" providerId="LiveId" clId="{44F2EAF6-8EE6-7F48-975A-1D8E4D34FFE0}" dt="2024-08-14T05:21:35.885" v="17026" actId="207"/>
          <ac:spMkLst>
            <pc:docMk/>
            <pc:sldMk cId="1475587605" sldId="3765"/>
            <ac:spMk id="18" creationId="{2AF8ACE8-376B-0643-8C46-ACBFEE10F10A}"/>
          </ac:spMkLst>
        </pc:spChg>
        <pc:spChg chg="del">
          <ac:chgData name="stacksimplify Team" userId="30f9c473cae68561" providerId="LiveId" clId="{44F2EAF6-8EE6-7F48-975A-1D8E4D34FFE0}" dt="2024-08-14T05:18:17.387" v="16975" actId="478"/>
          <ac:spMkLst>
            <pc:docMk/>
            <pc:sldMk cId="1475587605" sldId="3765"/>
            <ac:spMk id="19" creationId="{FF45FFAA-A1A6-0FEB-0387-12A2824C6AB9}"/>
          </ac:spMkLst>
        </pc:spChg>
        <pc:spChg chg="mod">
          <ac:chgData name="stacksimplify Team" userId="30f9c473cae68561" providerId="LiveId" clId="{44F2EAF6-8EE6-7F48-975A-1D8E4D34FFE0}" dt="2024-08-14T05:21:57.938" v="17030" actId="1076"/>
          <ac:spMkLst>
            <pc:docMk/>
            <pc:sldMk cId="1475587605" sldId="3765"/>
            <ac:spMk id="20" creationId="{76E6098B-4799-A3AE-26E8-469253D24350}"/>
          </ac:spMkLst>
        </pc:spChg>
        <pc:spChg chg="mod">
          <ac:chgData name="stacksimplify Team" userId="30f9c473cae68561" providerId="LiveId" clId="{44F2EAF6-8EE6-7F48-975A-1D8E4D34FFE0}" dt="2024-08-14T05:21:35.885" v="17026" actId="207"/>
          <ac:spMkLst>
            <pc:docMk/>
            <pc:sldMk cId="1475587605" sldId="3765"/>
            <ac:spMk id="21" creationId="{3BCDAF4C-755E-0247-ABAF-6B90F68CD6D5}"/>
          </ac:spMkLst>
        </pc:spChg>
        <pc:picChg chg="add mod">
          <ac:chgData name="stacksimplify Team" userId="30f9c473cae68561" providerId="LiveId" clId="{44F2EAF6-8EE6-7F48-975A-1D8E4D34FFE0}" dt="2024-08-14T05:19:11.260" v="16983" actId="1076"/>
          <ac:picMkLst>
            <pc:docMk/>
            <pc:sldMk cId="1475587605" sldId="3765"/>
            <ac:picMk id="3" creationId="{ACCE4741-09B9-BADE-5E19-BDCE34F218A9}"/>
          </ac:picMkLst>
        </pc:picChg>
        <pc:picChg chg="add mod">
          <ac:chgData name="stacksimplify Team" userId="30f9c473cae68561" providerId="LiveId" clId="{44F2EAF6-8EE6-7F48-975A-1D8E4D34FFE0}" dt="2024-08-14T05:19:59.175" v="16990" actId="1076"/>
          <ac:picMkLst>
            <pc:docMk/>
            <pc:sldMk cId="1475587605" sldId="3765"/>
            <ac:picMk id="5" creationId="{1258A77D-6AE6-00FA-CFC4-B73FE82F41EF}"/>
          </ac:picMkLst>
        </pc:picChg>
        <pc:picChg chg="add del mod">
          <ac:chgData name="stacksimplify Team" userId="30f9c473cae68561" providerId="LiveId" clId="{44F2EAF6-8EE6-7F48-975A-1D8E4D34FFE0}" dt="2024-08-30T10:02:12.397" v="21531" actId="478"/>
          <ac:picMkLst>
            <pc:docMk/>
            <pc:sldMk cId="1475587605" sldId="3765"/>
            <ac:picMk id="7" creationId="{48A31D0C-F14D-66B3-4DC9-B79D3E32F2E3}"/>
          </ac:picMkLst>
        </pc:picChg>
        <pc:picChg chg="del">
          <ac:chgData name="stacksimplify Team" userId="30f9c473cae68561" providerId="LiveId" clId="{44F2EAF6-8EE6-7F48-975A-1D8E4D34FFE0}" dt="2024-08-14T05:18:19.344" v="16976" actId="478"/>
          <ac:picMkLst>
            <pc:docMk/>
            <pc:sldMk cId="1475587605" sldId="3765"/>
            <ac:picMk id="11" creationId="{C227E5C9-0326-4A13-1488-93EB7E97A4AB}"/>
          </ac:picMkLst>
        </pc:picChg>
        <pc:picChg chg="del">
          <ac:chgData name="stacksimplify Team" userId="30f9c473cae68561" providerId="LiveId" clId="{44F2EAF6-8EE6-7F48-975A-1D8E4D34FFE0}" dt="2024-08-14T05:18:58.268" v="16978" actId="478"/>
          <ac:picMkLst>
            <pc:docMk/>
            <pc:sldMk cId="1475587605" sldId="3765"/>
            <ac:picMk id="14" creationId="{139A9383-8867-A30C-E727-F581DFDD31FF}"/>
          </ac:picMkLst>
        </pc:picChg>
        <pc:cxnChg chg="add mod">
          <ac:chgData name="stacksimplify Team" userId="30f9c473cae68561" providerId="LiveId" clId="{44F2EAF6-8EE6-7F48-975A-1D8E4D34FFE0}" dt="2024-08-14T05:21:32.287" v="17025" actId="692"/>
          <ac:cxnSpMkLst>
            <pc:docMk/>
            <pc:sldMk cId="1475587605" sldId="3765"/>
            <ac:cxnSpMk id="8" creationId="{774832F3-A2BE-DE39-BF83-840CB2F680A2}"/>
          </ac:cxnSpMkLst>
        </pc:cxnChg>
        <pc:cxnChg chg="del mod">
          <ac:chgData name="stacksimplify Team" userId="30f9c473cae68561" providerId="LiveId" clId="{44F2EAF6-8EE6-7F48-975A-1D8E4D34FFE0}" dt="2024-08-14T05:18:13.890" v="16974" actId="478"/>
          <ac:cxnSpMkLst>
            <pc:docMk/>
            <pc:sldMk cId="1475587605" sldId="3765"/>
            <ac:cxnSpMk id="17" creationId="{703895F2-377B-FA78-83C2-1447C67A81A4}"/>
          </ac:cxnSpMkLst>
        </pc:cxnChg>
      </pc:sldChg>
      <pc:sldChg chg="addSp delSp modSp add mod modAnim">
        <pc:chgData name="stacksimplify Team" userId="30f9c473cae68561" providerId="LiveId" clId="{44F2EAF6-8EE6-7F48-975A-1D8E4D34FFE0}" dt="2024-08-30T09:59:28.242" v="21526"/>
        <pc:sldMkLst>
          <pc:docMk/>
          <pc:sldMk cId="3355962583" sldId="3766"/>
        </pc:sldMkLst>
        <pc:spChg chg="del mod">
          <ac:chgData name="stacksimplify Team" userId="30f9c473cae68561" providerId="LiveId" clId="{44F2EAF6-8EE6-7F48-975A-1D8E4D34FFE0}" dt="2024-08-14T05:25:44.290" v="17239" actId="478"/>
          <ac:spMkLst>
            <pc:docMk/>
            <pc:sldMk cId="3355962583" sldId="3766"/>
            <ac:spMk id="5" creationId="{EB4A723E-0D91-E8AA-B2EF-1E3530913F99}"/>
          </ac:spMkLst>
        </pc:spChg>
        <pc:spChg chg="del">
          <ac:chgData name="stacksimplify Team" userId="30f9c473cae68561" providerId="LiveId" clId="{44F2EAF6-8EE6-7F48-975A-1D8E4D34FFE0}" dt="2024-08-14T05:25:32.296" v="17235" actId="478"/>
          <ac:spMkLst>
            <pc:docMk/>
            <pc:sldMk cId="3355962583" sldId="3766"/>
            <ac:spMk id="6" creationId="{A7DB38DC-3579-80E0-3AC2-A31BE2B9829C}"/>
          </ac:spMkLst>
        </pc:spChg>
        <pc:spChg chg="del">
          <ac:chgData name="stacksimplify Team" userId="30f9c473cae68561" providerId="LiveId" clId="{44F2EAF6-8EE6-7F48-975A-1D8E4D34FFE0}" dt="2024-08-14T05:25:32.296" v="17235" actId="478"/>
          <ac:spMkLst>
            <pc:docMk/>
            <pc:sldMk cId="3355962583" sldId="3766"/>
            <ac:spMk id="7" creationId="{173A53B2-4D39-11F1-29DA-2930D607BC48}"/>
          </ac:spMkLst>
        </pc:spChg>
        <pc:spChg chg="mod">
          <ac:chgData name="stacksimplify Team" userId="30f9c473cae68561" providerId="LiveId" clId="{44F2EAF6-8EE6-7F48-975A-1D8E4D34FFE0}" dt="2024-08-14T05:25:05.373" v="17201" actId="14100"/>
          <ac:spMkLst>
            <pc:docMk/>
            <pc:sldMk cId="3355962583" sldId="3766"/>
            <ac:spMk id="8" creationId="{FD75985A-ADA7-26E0-148B-4F7583767858}"/>
          </ac:spMkLst>
        </pc:spChg>
        <pc:spChg chg="add mod">
          <ac:chgData name="stacksimplify Team" userId="30f9c473cae68561" providerId="LiveId" clId="{44F2EAF6-8EE6-7F48-975A-1D8E4D34FFE0}" dt="2024-08-14T05:27:22.435" v="17447" actId="207"/>
          <ac:spMkLst>
            <pc:docMk/>
            <pc:sldMk cId="3355962583" sldId="3766"/>
            <ac:spMk id="10" creationId="{DD4A0842-B258-309E-7950-00A44EEA9A1C}"/>
          </ac:spMkLst>
        </pc:spChg>
        <pc:spChg chg="add mod">
          <ac:chgData name="stacksimplify Team" userId="30f9c473cae68561" providerId="LiveId" clId="{44F2EAF6-8EE6-7F48-975A-1D8E4D34FFE0}" dt="2024-08-14T05:26:36.609" v="17348" actId="20577"/>
          <ac:spMkLst>
            <pc:docMk/>
            <pc:sldMk cId="3355962583" sldId="3766"/>
            <ac:spMk id="11" creationId="{D07C2899-FB48-9A3A-FA51-F05F55510C6A}"/>
          </ac:spMkLst>
        </pc:spChg>
        <pc:spChg chg="add mod">
          <ac:chgData name="stacksimplify Team" userId="30f9c473cae68561" providerId="LiveId" clId="{44F2EAF6-8EE6-7F48-975A-1D8E4D34FFE0}" dt="2024-08-14T05:27:25.102" v="17448" actId="207"/>
          <ac:spMkLst>
            <pc:docMk/>
            <pc:sldMk cId="3355962583" sldId="3766"/>
            <ac:spMk id="12" creationId="{958B2ED3-1DB0-36C1-CBB4-81C7D40C034B}"/>
          </ac:spMkLst>
        </pc:spChg>
        <pc:spChg chg="add mod">
          <ac:chgData name="stacksimplify Team" userId="30f9c473cae68561" providerId="LiveId" clId="{44F2EAF6-8EE6-7F48-975A-1D8E4D34FFE0}" dt="2024-08-14T05:26:51.295" v="17392" actId="20577"/>
          <ac:spMkLst>
            <pc:docMk/>
            <pc:sldMk cId="3355962583" sldId="3766"/>
            <ac:spMk id="13" creationId="{B295456D-26DC-6D0A-C711-2501D615432D}"/>
          </ac:spMkLst>
        </pc:spChg>
        <pc:spChg chg="mod">
          <ac:chgData name="stacksimplify Team" userId="30f9c473cae68561" providerId="LiveId" clId="{44F2EAF6-8EE6-7F48-975A-1D8E4D34FFE0}" dt="2024-08-14T05:27:15.735" v="17445" actId="207"/>
          <ac:spMkLst>
            <pc:docMk/>
            <pc:sldMk cId="3355962583" sldId="3766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5:25:48.948" v="17247" actId="20577"/>
          <ac:spMkLst>
            <pc:docMk/>
            <pc:sldMk cId="3355962583" sldId="3766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4T05:27:17.730" v="17446" actId="207"/>
          <ac:spMkLst>
            <pc:docMk/>
            <pc:sldMk cId="3355962583" sldId="3766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4T05:26:04.325" v="17274" actId="20577"/>
          <ac:spMkLst>
            <pc:docMk/>
            <pc:sldMk cId="3355962583" sldId="3766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4T05:25:29.068" v="17234" actId="20577"/>
          <ac:spMkLst>
            <pc:docMk/>
            <pc:sldMk cId="3355962583" sldId="3766"/>
            <ac:spMk id="30" creationId="{42C78FE8-B4F0-2EA6-63E2-ED2D99EF4011}"/>
          </ac:spMkLst>
        </pc:spChg>
        <pc:picChg chg="del mod">
          <ac:chgData name="stacksimplify Team" userId="30f9c473cae68561" providerId="LiveId" clId="{44F2EAF6-8EE6-7F48-975A-1D8E4D34FFE0}" dt="2024-08-14T05:22:41.252" v="17037" actId="478"/>
          <ac:picMkLst>
            <pc:docMk/>
            <pc:sldMk cId="3355962583" sldId="3766"/>
            <ac:picMk id="3" creationId="{0132779E-993B-6E85-04DC-125D2438FD14}"/>
          </ac:picMkLst>
        </pc:picChg>
        <pc:picChg chg="add mod">
          <ac:chgData name="stacksimplify Team" userId="30f9c473cae68561" providerId="LiveId" clId="{44F2EAF6-8EE6-7F48-975A-1D8E4D34FFE0}" dt="2024-08-14T05:24:50.976" v="17165" actId="1076"/>
          <ac:picMkLst>
            <pc:docMk/>
            <pc:sldMk cId="3355962583" sldId="3766"/>
            <ac:picMk id="9" creationId="{7B27AED9-588B-3CCC-A184-8F9CF5142F28}"/>
          </ac:picMkLst>
        </pc:picChg>
      </pc:sldChg>
      <pc:sldChg chg="addSp delSp modSp add mod modAnim">
        <pc:chgData name="stacksimplify Team" userId="30f9c473cae68561" providerId="LiveId" clId="{44F2EAF6-8EE6-7F48-975A-1D8E4D34FFE0}" dt="2024-08-30T09:59:39.690" v="21528"/>
        <pc:sldMkLst>
          <pc:docMk/>
          <pc:sldMk cId="1690761444" sldId="3767"/>
        </pc:sldMkLst>
        <pc:spChg chg="del">
          <ac:chgData name="stacksimplify Team" userId="30f9c473cae68561" providerId="LiveId" clId="{44F2EAF6-8EE6-7F48-975A-1D8E4D34FFE0}" dt="2024-08-14T05:29:25.117" v="17625" actId="478"/>
          <ac:spMkLst>
            <pc:docMk/>
            <pc:sldMk cId="1690761444" sldId="3767"/>
            <ac:spMk id="5" creationId="{EB4A723E-0D91-E8AA-B2EF-1E3530913F99}"/>
          </ac:spMkLst>
        </pc:spChg>
        <pc:spChg chg="mod">
          <ac:chgData name="stacksimplify Team" userId="30f9c473cae68561" providerId="LiveId" clId="{44F2EAF6-8EE6-7F48-975A-1D8E4D34FFE0}" dt="2024-08-14T05:28:39.590" v="17523" actId="20577"/>
          <ac:spMkLst>
            <pc:docMk/>
            <pc:sldMk cId="1690761444" sldId="3767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8-14T05:27:41.006" v="17496" actId="20577"/>
          <ac:spMkLst>
            <pc:docMk/>
            <pc:sldMk cId="1690761444" sldId="3767"/>
            <ac:spMk id="8" creationId="{FD75985A-ADA7-26E0-148B-4F7583767858}"/>
          </ac:spMkLst>
        </pc:spChg>
        <pc:spChg chg="add mod">
          <ac:chgData name="stacksimplify Team" userId="30f9c473cae68561" providerId="LiveId" clId="{44F2EAF6-8EE6-7F48-975A-1D8E4D34FFE0}" dt="2024-08-14T05:28:46.639" v="17524" actId="14100"/>
          <ac:spMkLst>
            <pc:docMk/>
            <pc:sldMk cId="1690761444" sldId="3767"/>
            <ac:spMk id="10" creationId="{7C5B1DFD-AEB2-F75E-0B62-0C9848A7FAED}"/>
          </ac:spMkLst>
        </pc:spChg>
        <pc:spChg chg="mod">
          <ac:chgData name="stacksimplify Team" userId="30f9c473cae68561" providerId="LiveId" clId="{44F2EAF6-8EE6-7F48-975A-1D8E4D34FFE0}" dt="2024-08-14T05:29:10.986" v="17598" actId="207"/>
          <ac:spMkLst>
            <pc:docMk/>
            <pc:sldMk cId="1690761444" sldId="3767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4T05:28:50.972" v="17532" actId="20577"/>
          <ac:spMkLst>
            <pc:docMk/>
            <pc:sldMk cId="1690761444" sldId="3767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4T05:29:29.020" v="17635" actId="20577"/>
          <ac:spMkLst>
            <pc:docMk/>
            <pc:sldMk cId="1690761444" sldId="3767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4T05:29:15.637" v="17606" actId="20577"/>
          <ac:spMkLst>
            <pc:docMk/>
            <pc:sldMk cId="1690761444" sldId="3767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4T05:27:49.925" v="17504" actId="20577"/>
          <ac:spMkLst>
            <pc:docMk/>
            <pc:sldMk cId="1690761444" sldId="3767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4T05:28:19.894" v="17507" actId="14100"/>
          <ac:picMkLst>
            <pc:docMk/>
            <pc:sldMk cId="1690761444" sldId="3767"/>
            <ac:picMk id="3" creationId="{B23610B7-B733-462F-AB40-AE2FFF77BC85}"/>
          </ac:picMkLst>
        </pc:picChg>
        <pc:picChg chg="del">
          <ac:chgData name="stacksimplify Team" userId="30f9c473cae68561" providerId="LiveId" clId="{44F2EAF6-8EE6-7F48-975A-1D8E4D34FFE0}" dt="2024-08-14T05:27:42.881" v="17497" actId="478"/>
          <ac:picMkLst>
            <pc:docMk/>
            <pc:sldMk cId="1690761444" sldId="3767"/>
            <ac:picMk id="9" creationId="{7B27AED9-588B-3CCC-A184-8F9CF5142F28}"/>
          </ac:picMkLst>
        </pc:picChg>
      </pc:sldChg>
      <pc:sldChg chg="modSp add mod">
        <pc:chgData name="stacksimplify Team" userId="30f9c473cae68561" providerId="LiveId" clId="{44F2EAF6-8EE6-7F48-975A-1D8E4D34FFE0}" dt="2024-09-01T03:10:23.680" v="21575" actId="20577"/>
        <pc:sldMkLst>
          <pc:docMk/>
          <pc:sldMk cId="958780628" sldId="3768"/>
        </pc:sldMkLst>
        <pc:spChg chg="mod">
          <ac:chgData name="stacksimplify Team" userId="30f9c473cae68561" providerId="LiveId" clId="{44F2EAF6-8EE6-7F48-975A-1D8E4D34FFE0}" dt="2024-08-14T05:58:15.608" v="17821" actId="6549"/>
          <ac:spMkLst>
            <pc:docMk/>
            <pc:sldMk cId="958780628" sldId="3768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4T05:31:52.629" v="17654" actId="20577"/>
          <ac:spMkLst>
            <pc:docMk/>
            <pc:sldMk cId="958780628" sldId="3768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9-01T03:10:23.680" v="21575" actId="20577"/>
          <ac:spMkLst>
            <pc:docMk/>
            <pc:sldMk cId="958780628" sldId="3768"/>
            <ac:spMk id="12" creationId="{F5738EC9-8EFA-905C-06C9-910FBDB941B5}"/>
          </ac:spMkLst>
        </pc:spChg>
        <pc:picChg chg="mod">
          <ac:chgData name="stacksimplify Team" userId="30f9c473cae68561" providerId="LiveId" clId="{44F2EAF6-8EE6-7F48-975A-1D8E4D34FFE0}" dt="2024-08-14T05:31:31.832" v="17644" actId="1076"/>
          <ac:picMkLst>
            <pc:docMk/>
            <pc:sldMk cId="958780628" sldId="3768"/>
            <ac:picMk id="1026" creationId="{51C6DB8C-BF57-DC80-E177-9D50874A905F}"/>
          </ac:picMkLst>
        </pc:picChg>
      </pc:sldChg>
      <pc:sldChg chg="add del">
        <pc:chgData name="stacksimplify Team" userId="30f9c473cae68561" providerId="LiveId" clId="{44F2EAF6-8EE6-7F48-975A-1D8E4D34FFE0}" dt="2024-08-14T05:33:04.631" v="17675" actId="2696"/>
        <pc:sldMkLst>
          <pc:docMk/>
          <pc:sldMk cId="4024650409" sldId="3769"/>
        </pc:sldMkLst>
      </pc:sldChg>
      <pc:sldChg chg="addSp delSp modSp add mod modAnim">
        <pc:chgData name="stacksimplify Team" userId="30f9c473cae68561" providerId="LiveId" clId="{44F2EAF6-8EE6-7F48-975A-1D8E4D34FFE0}" dt="2024-08-14T05:49:08.410" v="17796" actId="1076"/>
        <pc:sldMkLst>
          <pc:docMk/>
          <pc:sldMk cId="1875969904" sldId="3770"/>
        </pc:sldMkLst>
        <pc:spChg chg="mod">
          <ac:chgData name="stacksimplify Team" userId="30f9c473cae68561" providerId="LiveId" clId="{44F2EAF6-8EE6-7F48-975A-1D8E4D34FFE0}" dt="2024-08-14T05:33:32.177" v="17679" actId="20577"/>
          <ac:spMkLst>
            <pc:docMk/>
            <pc:sldMk cId="1875969904" sldId="3770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8-14T05:34:42.617" v="17709" actId="20577"/>
          <ac:spMkLst>
            <pc:docMk/>
            <pc:sldMk cId="1875969904" sldId="3770"/>
            <ac:spMk id="5" creationId="{C560DBCB-894B-81BA-238B-A5D1C796D657}"/>
          </ac:spMkLst>
        </pc:spChg>
        <pc:picChg chg="add mod">
          <ac:chgData name="stacksimplify Team" userId="30f9c473cae68561" providerId="LiveId" clId="{44F2EAF6-8EE6-7F48-975A-1D8E4D34FFE0}" dt="2024-08-14T05:49:08.410" v="17796" actId="1076"/>
          <ac:picMkLst>
            <pc:docMk/>
            <pc:sldMk cId="1875969904" sldId="3770"/>
            <ac:picMk id="3" creationId="{233C9864-E256-E98A-A64D-0CDEC597273D}"/>
          </ac:picMkLst>
        </pc:picChg>
        <pc:picChg chg="del">
          <ac:chgData name="stacksimplify Team" userId="30f9c473cae68561" providerId="LiveId" clId="{44F2EAF6-8EE6-7F48-975A-1D8E4D34FFE0}" dt="2024-08-14T05:34:58.309" v="17710" actId="478"/>
          <ac:picMkLst>
            <pc:docMk/>
            <pc:sldMk cId="1875969904" sldId="3770"/>
            <ac:picMk id="7" creationId="{DDE6B845-732B-65BE-452E-BA85D9987AC3}"/>
          </ac:picMkLst>
        </pc:picChg>
      </pc:sldChg>
      <pc:sldChg chg="modSp add mod">
        <pc:chgData name="stacksimplify Team" userId="30f9c473cae68561" providerId="LiveId" clId="{44F2EAF6-8EE6-7F48-975A-1D8E4D34FFE0}" dt="2024-08-16T01:51:46.223" v="18434"/>
        <pc:sldMkLst>
          <pc:docMk/>
          <pc:sldMk cId="2151741610" sldId="3771"/>
        </pc:sldMkLst>
        <pc:spChg chg="mod">
          <ac:chgData name="stacksimplify Team" userId="30f9c473cae68561" providerId="LiveId" clId="{44F2EAF6-8EE6-7F48-975A-1D8E4D34FFE0}" dt="2024-08-16T01:51:46.223" v="18434"/>
          <ac:spMkLst>
            <pc:docMk/>
            <pc:sldMk cId="2151741610" sldId="3771"/>
            <ac:spMk id="4" creationId="{3F37F253-2798-97C5-EB26-8D9DAA708322}"/>
          </ac:spMkLst>
        </pc:spChg>
      </pc:sldChg>
      <pc:sldChg chg="add del">
        <pc:chgData name="stacksimplify Team" userId="30f9c473cae68561" providerId="LiveId" clId="{44F2EAF6-8EE6-7F48-975A-1D8E4D34FFE0}" dt="2024-08-14T05:49:41.211" v="17797" actId="2696"/>
        <pc:sldMkLst>
          <pc:docMk/>
          <pc:sldMk cId="1797314495" sldId="3772"/>
        </pc:sldMkLst>
      </pc:sldChg>
      <pc:sldChg chg="delSp modSp add mod">
        <pc:chgData name="stacksimplify Team" userId="30f9c473cae68561" providerId="LiveId" clId="{44F2EAF6-8EE6-7F48-975A-1D8E4D34FFE0}" dt="2024-08-16T01:51:49.632" v="18435"/>
        <pc:sldMkLst>
          <pc:docMk/>
          <pc:sldMk cId="2868169196" sldId="3773"/>
        </pc:sldMkLst>
        <pc:spChg chg="mod">
          <ac:chgData name="stacksimplify Team" userId="30f9c473cae68561" providerId="LiveId" clId="{44F2EAF6-8EE6-7F48-975A-1D8E4D34FFE0}" dt="2024-08-16T01:51:49.632" v="18435"/>
          <ac:spMkLst>
            <pc:docMk/>
            <pc:sldMk cId="2868169196" sldId="3773"/>
            <ac:spMk id="4" creationId="{3F37F253-2798-97C5-EB26-8D9DAA708322}"/>
          </ac:spMkLst>
        </pc:spChg>
        <pc:spChg chg="del">
          <ac:chgData name="stacksimplify Team" userId="30f9c473cae68561" providerId="LiveId" clId="{44F2EAF6-8EE6-7F48-975A-1D8E4D34FFE0}" dt="2024-08-14T05:50:10.454" v="17799" actId="478"/>
          <ac:spMkLst>
            <pc:docMk/>
            <pc:sldMk cId="2868169196" sldId="3773"/>
            <ac:spMk id="14" creationId="{FBD119CE-1AF9-13BA-FB60-43341195A070}"/>
          </ac:spMkLst>
        </pc:spChg>
        <pc:spChg chg="del">
          <ac:chgData name="stacksimplify Team" userId="30f9c473cae68561" providerId="LiveId" clId="{44F2EAF6-8EE6-7F48-975A-1D8E4D34FFE0}" dt="2024-08-14T05:50:10.454" v="17799" actId="478"/>
          <ac:spMkLst>
            <pc:docMk/>
            <pc:sldMk cId="2868169196" sldId="3773"/>
            <ac:spMk id="26" creationId="{F85BDC40-517C-229C-2685-EECA941D9B24}"/>
          </ac:spMkLst>
        </pc:spChg>
        <pc:spChg chg="del">
          <ac:chgData name="stacksimplify Team" userId="30f9c473cae68561" providerId="LiveId" clId="{44F2EAF6-8EE6-7F48-975A-1D8E4D34FFE0}" dt="2024-08-14T05:50:08.048" v="17798" actId="478"/>
          <ac:spMkLst>
            <pc:docMk/>
            <pc:sldMk cId="2868169196" sldId="3773"/>
            <ac:spMk id="93" creationId="{09E8F831-3812-35BF-B514-6EFF24E5E4C7}"/>
          </ac:spMkLst>
        </pc:spChg>
        <pc:spChg chg="del">
          <ac:chgData name="stacksimplify Team" userId="30f9c473cae68561" providerId="LiveId" clId="{44F2EAF6-8EE6-7F48-975A-1D8E4D34FFE0}" dt="2024-08-14T05:50:08.048" v="17798" actId="478"/>
          <ac:spMkLst>
            <pc:docMk/>
            <pc:sldMk cId="2868169196" sldId="3773"/>
            <ac:spMk id="96" creationId="{31A6D20B-6AD7-77D7-6DA0-62C610C8DCF5}"/>
          </ac:spMkLst>
        </pc:spChg>
        <pc:spChg chg="del">
          <ac:chgData name="stacksimplify Team" userId="30f9c473cae68561" providerId="LiveId" clId="{44F2EAF6-8EE6-7F48-975A-1D8E4D34FFE0}" dt="2024-08-14T05:50:08.048" v="17798" actId="478"/>
          <ac:spMkLst>
            <pc:docMk/>
            <pc:sldMk cId="2868169196" sldId="3773"/>
            <ac:spMk id="97" creationId="{9E93A0A4-EA31-B46C-19C2-22F4C40CF74B}"/>
          </ac:spMkLst>
        </pc:spChg>
        <pc:picChg chg="del">
          <ac:chgData name="stacksimplify Team" userId="30f9c473cae68561" providerId="LiveId" clId="{44F2EAF6-8EE6-7F48-975A-1D8E4D34FFE0}" dt="2024-08-14T05:50:08.048" v="17798" actId="478"/>
          <ac:picMkLst>
            <pc:docMk/>
            <pc:sldMk cId="2868169196" sldId="3773"/>
            <ac:picMk id="94" creationId="{FF6316DE-DFD0-3534-66D9-972BFE039009}"/>
          </ac:picMkLst>
        </pc:picChg>
        <pc:picChg chg="del">
          <ac:chgData name="stacksimplify Team" userId="30f9c473cae68561" providerId="LiveId" clId="{44F2EAF6-8EE6-7F48-975A-1D8E4D34FFE0}" dt="2024-08-14T05:50:08.048" v="17798" actId="478"/>
          <ac:picMkLst>
            <pc:docMk/>
            <pc:sldMk cId="2868169196" sldId="3773"/>
            <ac:picMk id="95" creationId="{79B16404-2E78-6212-765F-295D3D391743}"/>
          </ac:picMkLst>
        </pc:picChg>
      </pc:sldChg>
      <pc:sldChg chg="addSp delSp modSp add mod">
        <pc:chgData name="stacksimplify Team" userId="30f9c473cae68561" providerId="LiveId" clId="{44F2EAF6-8EE6-7F48-975A-1D8E4D34FFE0}" dt="2024-08-16T01:51:53.480" v="18436"/>
        <pc:sldMkLst>
          <pc:docMk/>
          <pc:sldMk cId="997255128" sldId="3774"/>
        </pc:sldMkLst>
        <pc:spChg chg="mod">
          <ac:chgData name="stacksimplify Team" userId="30f9c473cae68561" providerId="LiveId" clId="{44F2EAF6-8EE6-7F48-975A-1D8E4D34FFE0}" dt="2024-08-16T01:51:53.480" v="18436"/>
          <ac:spMkLst>
            <pc:docMk/>
            <pc:sldMk cId="997255128" sldId="3774"/>
            <ac:spMk id="4" creationId="{3F37F253-2798-97C5-EB26-8D9DAA708322}"/>
          </ac:spMkLst>
        </pc:spChg>
        <pc:spChg chg="add mod">
          <ac:chgData name="stacksimplify Team" userId="30f9c473cae68561" providerId="LiveId" clId="{44F2EAF6-8EE6-7F48-975A-1D8E4D34FFE0}" dt="2024-08-14T05:45:43.374" v="17765"/>
          <ac:spMkLst>
            <pc:docMk/>
            <pc:sldMk cId="997255128" sldId="3774"/>
            <ac:spMk id="5" creationId="{42ADCEAC-F85A-1B7A-1073-91E78A48CCC4}"/>
          </ac:spMkLst>
        </pc:spChg>
        <pc:spChg chg="del">
          <ac:chgData name="stacksimplify Team" userId="30f9c473cae68561" providerId="LiveId" clId="{44F2EAF6-8EE6-7F48-975A-1D8E4D34FFE0}" dt="2024-08-14T05:45:46.016" v="17766" actId="478"/>
          <ac:spMkLst>
            <pc:docMk/>
            <pc:sldMk cId="997255128" sldId="3774"/>
            <ac:spMk id="7" creationId="{E5642B96-AC4B-02B4-C593-C2DFF912205A}"/>
          </ac:spMkLst>
        </pc:spChg>
        <pc:spChg chg="del">
          <ac:chgData name="stacksimplify Team" userId="30f9c473cae68561" providerId="LiveId" clId="{44F2EAF6-8EE6-7F48-975A-1D8E4D34FFE0}" dt="2024-08-14T05:50:17.948" v="17800" actId="478"/>
          <ac:spMkLst>
            <pc:docMk/>
            <pc:sldMk cId="997255128" sldId="3774"/>
            <ac:spMk id="14" creationId="{FBD119CE-1AF9-13BA-FB60-43341195A070}"/>
          </ac:spMkLst>
        </pc:spChg>
        <pc:spChg chg="del">
          <ac:chgData name="stacksimplify Team" userId="30f9c473cae68561" providerId="LiveId" clId="{44F2EAF6-8EE6-7F48-975A-1D8E4D34FFE0}" dt="2024-08-14T05:50:17.948" v="17800" actId="478"/>
          <ac:spMkLst>
            <pc:docMk/>
            <pc:sldMk cId="997255128" sldId="3774"/>
            <ac:spMk id="26" creationId="{F85BDC40-517C-229C-2685-EECA941D9B24}"/>
          </ac:spMkLst>
        </pc:spChg>
        <pc:spChg chg="del">
          <ac:chgData name="stacksimplify Team" userId="30f9c473cae68561" providerId="LiveId" clId="{44F2EAF6-8EE6-7F48-975A-1D8E4D34FFE0}" dt="2024-08-14T05:45:42.820" v="17764" actId="478"/>
          <ac:spMkLst>
            <pc:docMk/>
            <pc:sldMk cId="997255128" sldId="3774"/>
            <ac:spMk id="41" creationId="{DB21A1FC-C98B-FD8C-2742-96316D5F05D6}"/>
          </ac:spMkLst>
        </pc:spChg>
        <pc:picChg chg="add mod">
          <ac:chgData name="stacksimplify Team" userId="30f9c473cae68561" providerId="LiveId" clId="{44F2EAF6-8EE6-7F48-975A-1D8E4D34FFE0}" dt="2024-08-14T05:45:43.374" v="17765"/>
          <ac:picMkLst>
            <pc:docMk/>
            <pc:sldMk cId="997255128" sldId="3774"/>
            <ac:picMk id="11" creationId="{A4345DC1-2BB1-C4E6-20E4-E47FEE4552A9}"/>
          </ac:picMkLst>
        </pc:picChg>
        <pc:picChg chg="del">
          <ac:chgData name="stacksimplify Team" userId="30f9c473cae68561" providerId="LiveId" clId="{44F2EAF6-8EE6-7F48-975A-1D8E4D34FFE0}" dt="2024-08-14T05:45:42.820" v="17764" actId="478"/>
          <ac:picMkLst>
            <pc:docMk/>
            <pc:sldMk cId="997255128" sldId="3774"/>
            <ac:picMk id="37" creationId="{8C7A1CA4-BAC3-72EE-4FBF-1163BE1B5C2B}"/>
          </ac:picMkLst>
        </pc:picChg>
      </pc:sldChg>
      <pc:sldChg chg="addSp delSp modSp add mod">
        <pc:chgData name="stacksimplify Team" userId="30f9c473cae68561" providerId="LiveId" clId="{44F2EAF6-8EE6-7F48-975A-1D8E4D34FFE0}" dt="2024-08-16T01:51:57.945" v="18437"/>
        <pc:sldMkLst>
          <pc:docMk/>
          <pc:sldMk cId="3864685460" sldId="3775"/>
        </pc:sldMkLst>
        <pc:spChg chg="mod">
          <ac:chgData name="stacksimplify Team" userId="30f9c473cae68561" providerId="LiveId" clId="{44F2EAF6-8EE6-7F48-975A-1D8E4D34FFE0}" dt="2024-08-16T01:51:57.945" v="18437"/>
          <ac:spMkLst>
            <pc:docMk/>
            <pc:sldMk cId="3864685460" sldId="3775"/>
            <ac:spMk id="4" creationId="{3F37F253-2798-97C5-EB26-8D9DAA708322}"/>
          </ac:spMkLst>
        </pc:spChg>
        <pc:spChg chg="del">
          <ac:chgData name="stacksimplify Team" userId="30f9c473cae68561" providerId="LiveId" clId="{44F2EAF6-8EE6-7F48-975A-1D8E4D34FFE0}" dt="2024-08-14T05:46:08.782" v="17772" actId="478"/>
          <ac:spMkLst>
            <pc:docMk/>
            <pc:sldMk cId="3864685460" sldId="3775"/>
            <ac:spMk id="5" creationId="{EF0E9CCB-9F6D-0588-EE8A-C1533A84CE09}"/>
          </ac:spMkLst>
        </pc:spChg>
        <pc:spChg chg="del">
          <ac:chgData name="stacksimplify Team" userId="30f9c473cae68561" providerId="LiveId" clId="{44F2EAF6-8EE6-7F48-975A-1D8E4D34FFE0}" dt="2024-08-14T05:46:08.782" v="17772" actId="478"/>
          <ac:spMkLst>
            <pc:docMk/>
            <pc:sldMk cId="3864685460" sldId="3775"/>
            <ac:spMk id="7" creationId="{E5642B96-AC4B-02B4-C593-C2DFF912205A}"/>
          </ac:spMkLst>
        </pc:spChg>
        <pc:spChg chg="add mod">
          <ac:chgData name="stacksimplify Team" userId="30f9c473cae68561" providerId="LiveId" clId="{44F2EAF6-8EE6-7F48-975A-1D8E4D34FFE0}" dt="2024-08-14T05:45:58.038" v="17768"/>
          <ac:spMkLst>
            <pc:docMk/>
            <pc:sldMk cId="3864685460" sldId="3775"/>
            <ac:spMk id="11" creationId="{8AB7997C-6ECA-6697-F1E4-E19208C18037}"/>
          </ac:spMkLst>
        </pc:spChg>
        <pc:spChg chg="del">
          <ac:chgData name="stacksimplify Team" userId="30f9c473cae68561" providerId="LiveId" clId="{44F2EAF6-8EE6-7F48-975A-1D8E4D34FFE0}" dt="2024-08-14T05:50:26.722" v="17802" actId="478"/>
          <ac:spMkLst>
            <pc:docMk/>
            <pc:sldMk cId="3864685460" sldId="3775"/>
            <ac:spMk id="14" creationId="{FBD119CE-1AF9-13BA-FB60-43341195A070}"/>
          </ac:spMkLst>
        </pc:spChg>
        <pc:spChg chg="add mod">
          <ac:chgData name="stacksimplify Team" userId="30f9c473cae68561" providerId="LiveId" clId="{44F2EAF6-8EE6-7F48-975A-1D8E4D34FFE0}" dt="2024-08-14T05:46:06.272" v="17771" actId="1076"/>
          <ac:spMkLst>
            <pc:docMk/>
            <pc:sldMk cId="3864685460" sldId="3775"/>
            <ac:spMk id="16" creationId="{FD167173-CE10-9D8D-86E4-C91EAE19CAB6}"/>
          </ac:spMkLst>
        </pc:spChg>
        <pc:spChg chg="del">
          <ac:chgData name="stacksimplify Team" userId="30f9c473cae68561" providerId="LiveId" clId="{44F2EAF6-8EE6-7F48-975A-1D8E4D34FFE0}" dt="2024-08-14T05:50:26.722" v="17802" actId="478"/>
          <ac:spMkLst>
            <pc:docMk/>
            <pc:sldMk cId="3864685460" sldId="3775"/>
            <ac:spMk id="26" creationId="{F85BDC40-517C-229C-2685-EECA941D9B24}"/>
          </ac:spMkLst>
        </pc:spChg>
        <pc:spChg chg="del">
          <ac:chgData name="stacksimplify Team" userId="30f9c473cae68561" providerId="LiveId" clId="{44F2EAF6-8EE6-7F48-975A-1D8E4D34FFE0}" dt="2024-08-14T05:45:57.544" v="17767" actId="478"/>
          <ac:spMkLst>
            <pc:docMk/>
            <pc:sldMk cId="3864685460" sldId="3775"/>
            <ac:spMk id="41" creationId="{DB21A1FC-C98B-FD8C-2742-96316D5F05D6}"/>
          </ac:spMkLst>
        </pc:spChg>
        <pc:spChg chg="del">
          <ac:chgData name="stacksimplify Team" userId="30f9c473cae68561" providerId="LiveId" clId="{44F2EAF6-8EE6-7F48-975A-1D8E4D34FFE0}" dt="2024-08-14T05:46:00.628" v="17769" actId="478"/>
          <ac:spMkLst>
            <pc:docMk/>
            <pc:sldMk cId="3864685460" sldId="3775"/>
            <ac:spMk id="58" creationId="{0113B83F-21CF-7C25-44C4-3142FBE70152}"/>
          </ac:spMkLst>
        </pc:spChg>
        <pc:picChg chg="add mod">
          <ac:chgData name="stacksimplify Team" userId="30f9c473cae68561" providerId="LiveId" clId="{44F2EAF6-8EE6-7F48-975A-1D8E4D34FFE0}" dt="2024-08-14T05:45:58.038" v="17768"/>
          <ac:picMkLst>
            <pc:docMk/>
            <pc:sldMk cId="3864685460" sldId="3775"/>
            <ac:picMk id="15" creationId="{88A4FB5D-CC6F-A4FE-6931-E54BA88F05A0}"/>
          </ac:picMkLst>
        </pc:picChg>
        <pc:picChg chg="add mod">
          <ac:chgData name="stacksimplify Team" userId="30f9c473cae68561" providerId="LiveId" clId="{44F2EAF6-8EE6-7F48-975A-1D8E4D34FFE0}" dt="2024-08-14T05:46:06.272" v="17771" actId="1076"/>
          <ac:picMkLst>
            <pc:docMk/>
            <pc:sldMk cId="3864685460" sldId="3775"/>
            <ac:picMk id="20" creationId="{7096B9EB-5DA6-F5E5-E7D0-563EDEC9159A}"/>
          </ac:picMkLst>
        </pc:picChg>
        <pc:picChg chg="del">
          <ac:chgData name="stacksimplify Team" userId="30f9c473cae68561" providerId="LiveId" clId="{44F2EAF6-8EE6-7F48-975A-1D8E4D34FFE0}" dt="2024-08-14T05:45:57.544" v="17767" actId="478"/>
          <ac:picMkLst>
            <pc:docMk/>
            <pc:sldMk cId="3864685460" sldId="3775"/>
            <ac:picMk id="37" creationId="{8C7A1CA4-BAC3-72EE-4FBF-1163BE1B5C2B}"/>
          </ac:picMkLst>
        </pc:picChg>
        <pc:picChg chg="del">
          <ac:chgData name="stacksimplify Team" userId="30f9c473cae68561" providerId="LiveId" clId="{44F2EAF6-8EE6-7F48-975A-1D8E4D34FFE0}" dt="2024-08-14T05:46:00.628" v="17769" actId="478"/>
          <ac:picMkLst>
            <pc:docMk/>
            <pc:sldMk cId="3864685460" sldId="3775"/>
            <ac:picMk id="57" creationId="{D84CDA11-A0A9-D909-8313-C6419C97145B}"/>
          </ac:picMkLst>
        </pc:picChg>
      </pc:sldChg>
      <pc:sldChg chg="addSp delSp modSp add mod">
        <pc:chgData name="stacksimplify Team" userId="30f9c473cae68561" providerId="LiveId" clId="{44F2EAF6-8EE6-7F48-975A-1D8E4D34FFE0}" dt="2024-08-16T01:52:01.727" v="18438"/>
        <pc:sldMkLst>
          <pc:docMk/>
          <pc:sldMk cId="609278403" sldId="3776"/>
        </pc:sldMkLst>
        <pc:spChg chg="mod">
          <ac:chgData name="stacksimplify Team" userId="30f9c473cae68561" providerId="LiveId" clId="{44F2EAF6-8EE6-7F48-975A-1D8E4D34FFE0}" dt="2024-08-16T01:52:01.727" v="18438"/>
          <ac:spMkLst>
            <pc:docMk/>
            <pc:sldMk cId="609278403" sldId="3776"/>
            <ac:spMk id="4" creationId="{3F37F253-2798-97C5-EB26-8D9DAA708322}"/>
          </ac:spMkLst>
        </pc:spChg>
        <pc:spChg chg="del">
          <ac:chgData name="stacksimplify Team" userId="30f9c473cae68561" providerId="LiveId" clId="{44F2EAF6-8EE6-7F48-975A-1D8E4D34FFE0}" dt="2024-08-14T05:47:03.748" v="17782" actId="478"/>
          <ac:spMkLst>
            <pc:docMk/>
            <pc:sldMk cId="609278403" sldId="3776"/>
            <ac:spMk id="5" creationId="{EF0E9CCB-9F6D-0588-EE8A-C1533A84CE09}"/>
          </ac:spMkLst>
        </pc:spChg>
        <pc:spChg chg="del">
          <ac:chgData name="stacksimplify Team" userId="30f9c473cae68561" providerId="LiveId" clId="{44F2EAF6-8EE6-7F48-975A-1D8E4D34FFE0}" dt="2024-08-14T05:47:12.174" v="17783" actId="478"/>
          <ac:spMkLst>
            <pc:docMk/>
            <pc:sldMk cId="609278403" sldId="3776"/>
            <ac:spMk id="7" creationId="{E5642B96-AC4B-02B4-C593-C2DFF912205A}"/>
          </ac:spMkLst>
        </pc:spChg>
        <pc:spChg chg="add mod">
          <ac:chgData name="stacksimplify Team" userId="30f9c473cae68561" providerId="LiveId" clId="{44F2EAF6-8EE6-7F48-975A-1D8E4D34FFE0}" dt="2024-08-14T05:46:38.011" v="17773"/>
          <ac:spMkLst>
            <pc:docMk/>
            <pc:sldMk cId="609278403" sldId="3776"/>
            <ac:spMk id="11" creationId="{F3060654-7D7B-E9DF-647A-F1D613853DF2}"/>
          </ac:spMkLst>
        </pc:spChg>
        <pc:spChg chg="del">
          <ac:chgData name="stacksimplify Team" userId="30f9c473cae68561" providerId="LiveId" clId="{44F2EAF6-8EE6-7F48-975A-1D8E4D34FFE0}" dt="2024-08-14T05:50:22.209" v="17801" actId="478"/>
          <ac:spMkLst>
            <pc:docMk/>
            <pc:sldMk cId="609278403" sldId="3776"/>
            <ac:spMk id="14" creationId="{FBD119CE-1AF9-13BA-FB60-43341195A070}"/>
          </ac:spMkLst>
        </pc:spChg>
        <pc:spChg chg="add mod">
          <ac:chgData name="stacksimplify Team" userId="30f9c473cae68561" providerId="LiveId" clId="{44F2EAF6-8EE6-7F48-975A-1D8E4D34FFE0}" dt="2024-08-14T05:46:40.326" v="17775"/>
          <ac:spMkLst>
            <pc:docMk/>
            <pc:sldMk cId="609278403" sldId="3776"/>
            <ac:spMk id="16" creationId="{52153DF4-4501-9130-B5D8-3713290D05CF}"/>
          </ac:spMkLst>
        </pc:spChg>
        <pc:spChg chg="add mod">
          <ac:chgData name="stacksimplify Team" userId="30f9c473cae68561" providerId="LiveId" clId="{44F2EAF6-8EE6-7F48-975A-1D8E4D34FFE0}" dt="2024-08-14T05:46:52.149" v="17778"/>
          <ac:spMkLst>
            <pc:docMk/>
            <pc:sldMk cId="609278403" sldId="3776"/>
            <ac:spMk id="22" creationId="{F92D72F1-6190-97AB-36B8-519649EA1A2A}"/>
          </ac:spMkLst>
        </pc:spChg>
        <pc:spChg chg="add mod">
          <ac:chgData name="stacksimplify Team" userId="30f9c473cae68561" providerId="LiveId" clId="{44F2EAF6-8EE6-7F48-975A-1D8E4D34FFE0}" dt="2024-08-14T05:47:02.479" v="17781" actId="1076"/>
          <ac:spMkLst>
            <pc:docMk/>
            <pc:sldMk cId="609278403" sldId="3776"/>
            <ac:spMk id="24" creationId="{C667DFB7-FC9C-8EE5-02BC-B1617C7B10D7}"/>
          </ac:spMkLst>
        </pc:spChg>
        <pc:spChg chg="del">
          <ac:chgData name="stacksimplify Team" userId="30f9c473cae68561" providerId="LiveId" clId="{44F2EAF6-8EE6-7F48-975A-1D8E4D34FFE0}" dt="2024-08-14T05:50:22.209" v="17801" actId="478"/>
          <ac:spMkLst>
            <pc:docMk/>
            <pc:sldMk cId="609278403" sldId="3776"/>
            <ac:spMk id="26" creationId="{F85BDC40-517C-229C-2685-EECA941D9B24}"/>
          </ac:spMkLst>
        </pc:spChg>
        <pc:spChg chg="add mod">
          <ac:chgData name="stacksimplify Team" userId="30f9c473cae68561" providerId="LiveId" clId="{44F2EAF6-8EE6-7F48-975A-1D8E4D34FFE0}" dt="2024-08-14T05:47:12.684" v="17784"/>
          <ac:spMkLst>
            <pc:docMk/>
            <pc:sldMk cId="609278403" sldId="3776"/>
            <ac:spMk id="29" creationId="{D22A22D5-57A1-8C1B-B5D2-8773DE69D380}"/>
          </ac:spMkLst>
        </pc:spChg>
        <pc:spChg chg="add del">
          <ac:chgData name="stacksimplify Team" userId="30f9c473cae68561" providerId="LiveId" clId="{44F2EAF6-8EE6-7F48-975A-1D8E4D34FFE0}" dt="2024-08-14T05:46:51.577" v="17777" actId="478"/>
          <ac:spMkLst>
            <pc:docMk/>
            <pc:sldMk cId="609278403" sldId="3776"/>
            <ac:spMk id="41" creationId="{DB21A1FC-C98B-FD8C-2742-96316D5F05D6}"/>
          </ac:spMkLst>
        </pc:spChg>
        <pc:spChg chg="del">
          <ac:chgData name="stacksimplify Team" userId="30f9c473cae68561" providerId="LiveId" clId="{44F2EAF6-8EE6-7F48-975A-1D8E4D34FFE0}" dt="2024-08-14T05:46:57.596" v="17779" actId="478"/>
          <ac:spMkLst>
            <pc:docMk/>
            <pc:sldMk cId="609278403" sldId="3776"/>
            <ac:spMk id="58" creationId="{0113B83F-21CF-7C25-44C4-3142FBE70152}"/>
          </ac:spMkLst>
        </pc:spChg>
        <pc:picChg chg="add mod">
          <ac:chgData name="stacksimplify Team" userId="30f9c473cae68561" providerId="LiveId" clId="{44F2EAF6-8EE6-7F48-975A-1D8E4D34FFE0}" dt="2024-08-14T05:46:38.011" v="17773"/>
          <ac:picMkLst>
            <pc:docMk/>
            <pc:sldMk cId="609278403" sldId="3776"/>
            <ac:picMk id="15" creationId="{7E5C6480-1B69-FDC3-4BEE-A40D26E8D764}"/>
          </ac:picMkLst>
        </pc:picChg>
        <pc:picChg chg="add mod">
          <ac:chgData name="stacksimplify Team" userId="30f9c473cae68561" providerId="LiveId" clId="{44F2EAF6-8EE6-7F48-975A-1D8E4D34FFE0}" dt="2024-08-14T05:46:40.326" v="17775"/>
          <ac:picMkLst>
            <pc:docMk/>
            <pc:sldMk cId="609278403" sldId="3776"/>
            <ac:picMk id="20" creationId="{22B44FD6-349D-5A8B-B0DF-04BA75ED99F0}"/>
          </ac:picMkLst>
        </pc:picChg>
        <pc:picChg chg="add mod">
          <ac:chgData name="stacksimplify Team" userId="30f9c473cae68561" providerId="LiveId" clId="{44F2EAF6-8EE6-7F48-975A-1D8E4D34FFE0}" dt="2024-08-14T05:46:52.149" v="17778"/>
          <ac:picMkLst>
            <pc:docMk/>
            <pc:sldMk cId="609278403" sldId="3776"/>
            <ac:picMk id="23" creationId="{8CEF71F4-3812-6989-87F8-7DCB4E343829}"/>
          </ac:picMkLst>
        </pc:picChg>
        <pc:picChg chg="add mod">
          <ac:chgData name="stacksimplify Team" userId="30f9c473cae68561" providerId="LiveId" clId="{44F2EAF6-8EE6-7F48-975A-1D8E4D34FFE0}" dt="2024-08-14T05:47:02.479" v="17781" actId="1076"/>
          <ac:picMkLst>
            <pc:docMk/>
            <pc:sldMk cId="609278403" sldId="3776"/>
            <ac:picMk id="25" creationId="{CF91E41A-DEA0-7A6C-1B12-62CE9E22829C}"/>
          </ac:picMkLst>
        </pc:picChg>
        <pc:picChg chg="add del">
          <ac:chgData name="stacksimplify Team" userId="30f9c473cae68561" providerId="LiveId" clId="{44F2EAF6-8EE6-7F48-975A-1D8E4D34FFE0}" dt="2024-08-14T05:46:51.577" v="17777" actId="478"/>
          <ac:picMkLst>
            <pc:docMk/>
            <pc:sldMk cId="609278403" sldId="3776"/>
            <ac:picMk id="37" creationId="{8C7A1CA4-BAC3-72EE-4FBF-1163BE1B5C2B}"/>
          </ac:picMkLst>
        </pc:picChg>
        <pc:picChg chg="del">
          <ac:chgData name="stacksimplify Team" userId="30f9c473cae68561" providerId="LiveId" clId="{44F2EAF6-8EE6-7F48-975A-1D8E4D34FFE0}" dt="2024-08-14T05:46:57.596" v="17779" actId="478"/>
          <ac:picMkLst>
            <pc:docMk/>
            <pc:sldMk cId="609278403" sldId="3776"/>
            <ac:picMk id="57" creationId="{D84CDA11-A0A9-D909-8313-C6419C97145B}"/>
          </ac:picMkLst>
        </pc:picChg>
      </pc:sldChg>
      <pc:sldChg chg="add del">
        <pc:chgData name="stacksimplify Team" userId="30f9c473cae68561" providerId="LiveId" clId="{44F2EAF6-8EE6-7F48-975A-1D8E4D34FFE0}" dt="2024-08-14T05:47:20.238" v="17785" actId="2696"/>
        <pc:sldMkLst>
          <pc:docMk/>
          <pc:sldMk cId="1546685189" sldId="3777"/>
        </pc:sldMkLst>
      </pc:sldChg>
      <pc:sldChg chg="addSp delSp modSp add del mod modAnim">
        <pc:chgData name="stacksimplify Team" userId="30f9c473cae68561" providerId="LiveId" clId="{44F2EAF6-8EE6-7F48-975A-1D8E4D34FFE0}" dt="2024-09-01T03:30:11.475" v="21603" actId="2696"/>
        <pc:sldMkLst>
          <pc:docMk/>
          <pc:sldMk cId="349569239" sldId="3778"/>
        </pc:sldMkLst>
        <pc:spChg chg="add mod">
          <ac:chgData name="stacksimplify Team" userId="30f9c473cae68561" providerId="LiveId" clId="{44F2EAF6-8EE6-7F48-975A-1D8E4D34FFE0}" dt="2024-08-14T05:58:02.821" v="17820" actId="14100"/>
          <ac:spMkLst>
            <pc:docMk/>
            <pc:sldMk cId="349569239" sldId="3778"/>
            <ac:spMk id="5" creationId="{41279CCE-239A-CF46-7F4D-BE2DC7CC0A12}"/>
          </ac:spMkLst>
        </pc:spChg>
        <pc:spChg chg="add mod">
          <ac:chgData name="stacksimplify Team" userId="30f9c473cae68561" providerId="LiveId" clId="{44F2EAF6-8EE6-7F48-975A-1D8E4D34FFE0}" dt="2024-08-14T05:57:56.972" v="17819" actId="14100"/>
          <ac:spMkLst>
            <pc:docMk/>
            <pc:sldMk cId="349569239" sldId="3778"/>
            <ac:spMk id="6" creationId="{F47EB886-A1A3-C0B7-EFCB-01070C819CCE}"/>
          </ac:spMkLst>
        </pc:spChg>
        <pc:spChg chg="mod">
          <ac:chgData name="stacksimplify Team" userId="30f9c473cae68561" providerId="LiveId" clId="{44F2EAF6-8EE6-7F48-975A-1D8E4D34FFE0}" dt="2024-08-14T05:59:47.913" v="17849" actId="20577"/>
          <ac:spMkLst>
            <pc:docMk/>
            <pc:sldMk cId="349569239" sldId="3778"/>
            <ac:spMk id="9" creationId="{CF8EEA72-B052-CC8F-C61E-47A0582F9F53}"/>
          </ac:spMkLst>
        </pc:spChg>
        <pc:spChg chg="mod">
          <ac:chgData name="stacksimplify Team" userId="30f9c473cae68561" providerId="LiveId" clId="{44F2EAF6-8EE6-7F48-975A-1D8E4D34FFE0}" dt="2024-09-01T03:14:57.338" v="21579" actId="20577"/>
          <ac:spMkLst>
            <pc:docMk/>
            <pc:sldMk cId="349569239" sldId="3778"/>
            <ac:spMk id="21" creationId="{598B0698-0214-600B-0598-677090219A3E}"/>
          </ac:spMkLst>
        </pc:spChg>
        <pc:spChg chg="mod">
          <ac:chgData name="stacksimplify Team" userId="30f9c473cae68561" providerId="LiveId" clId="{44F2EAF6-8EE6-7F48-975A-1D8E4D34FFE0}" dt="2024-08-14T05:59:29.072" v="17846" actId="207"/>
          <ac:spMkLst>
            <pc:docMk/>
            <pc:sldMk cId="349569239" sldId="3778"/>
            <ac:spMk id="24" creationId="{279AB6AD-7989-6B35-1F23-FD23D02B127A}"/>
          </ac:spMkLst>
        </pc:spChg>
        <pc:spChg chg="del">
          <ac:chgData name="stacksimplify Team" userId="30f9c473cae68561" providerId="LiveId" clId="{44F2EAF6-8EE6-7F48-975A-1D8E4D34FFE0}" dt="2024-08-14T05:52:42.154" v="17804" actId="478"/>
          <ac:spMkLst>
            <pc:docMk/>
            <pc:sldMk cId="349569239" sldId="3778"/>
            <ac:spMk id="28" creationId="{5145D881-7103-5F7B-6915-5991DDC4E81D}"/>
          </ac:spMkLst>
        </pc:spChg>
        <pc:spChg chg="mod">
          <ac:chgData name="stacksimplify Team" userId="30f9c473cae68561" providerId="LiveId" clId="{44F2EAF6-8EE6-7F48-975A-1D8E4D34FFE0}" dt="2024-08-14T05:58:30.500" v="17836" actId="20577"/>
          <ac:spMkLst>
            <pc:docMk/>
            <pc:sldMk cId="349569239" sldId="3778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4T05:57:16.128" v="17808" actId="14100"/>
          <ac:picMkLst>
            <pc:docMk/>
            <pc:sldMk cId="349569239" sldId="3778"/>
            <ac:picMk id="3" creationId="{AE191144-7046-4DE7-41E9-8DB594AB0238}"/>
          </ac:picMkLst>
        </pc:picChg>
        <pc:picChg chg="del">
          <ac:chgData name="stacksimplify Team" userId="30f9c473cae68561" providerId="LiveId" clId="{44F2EAF6-8EE6-7F48-975A-1D8E4D34FFE0}" dt="2024-08-14T05:52:43.853" v="17805" actId="478"/>
          <ac:picMkLst>
            <pc:docMk/>
            <pc:sldMk cId="349569239" sldId="3778"/>
            <ac:picMk id="23" creationId="{F6F2403F-6FEE-9842-D936-1965FF73E540}"/>
          </ac:picMkLst>
        </pc:picChg>
      </pc:sldChg>
      <pc:sldChg chg="addSp delSp modSp add mod modAnim">
        <pc:chgData name="stacksimplify Team" userId="30f9c473cae68561" providerId="LiveId" clId="{44F2EAF6-8EE6-7F48-975A-1D8E4D34FFE0}" dt="2024-09-01T03:32:13.503" v="21625" actId="478"/>
        <pc:sldMkLst>
          <pc:docMk/>
          <pc:sldMk cId="2438182451" sldId="3779"/>
        </pc:sldMkLst>
        <pc:spChg chg="add mod">
          <ac:chgData name="stacksimplify Team" userId="30f9c473cae68561" providerId="LiveId" clId="{44F2EAF6-8EE6-7F48-975A-1D8E4D34FFE0}" dt="2024-09-01T03:32:09.533" v="21624" actId="14100"/>
          <ac:spMkLst>
            <pc:docMk/>
            <pc:sldMk cId="2438182451" sldId="3779"/>
            <ac:spMk id="5" creationId="{0667E6C0-F8BE-91E4-C7B3-28F21F0A87C2}"/>
          </ac:spMkLst>
        </pc:spChg>
        <pc:spChg chg="del">
          <ac:chgData name="stacksimplify Team" userId="30f9c473cae68561" providerId="LiveId" clId="{44F2EAF6-8EE6-7F48-975A-1D8E4D34FFE0}" dt="2024-08-14T06:19:40.951" v="17976" actId="478"/>
          <ac:spMkLst>
            <pc:docMk/>
            <pc:sldMk cId="2438182451" sldId="3779"/>
            <ac:spMk id="5" creationId="{CB03EB64-D2CC-F437-90AA-6D3FE9284415}"/>
          </ac:spMkLst>
        </pc:spChg>
        <pc:spChg chg="del">
          <ac:chgData name="stacksimplify Team" userId="30f9c473cae68561" providerId="LiveId" clId="{44F2EAF6-8EE6-7F48-975A-1D8E4D34FFE0}" dt="2024-08-14T06:19:42.605" v="17977" actId="478"/>
          <ac:spMkLst>
            <pc:docMk/>
            <pc:sldMk cId="2438182451" sldId="3779"/>
            <ac:spMk id="6" creationId="{3860BACA-3DE3-2E6E-76A0-36993318D86B}"/>
          </ac:spMkLst>
        </pc:spChg>
        <pc:spChg chg="add mod">
          <ac:chgData name="stacksimplify Team" userId="30f9c473cae68561" providerId="LiveId" clId="{44F2EAF6-8EE6-7F48-975A-1D8E4D34FFE0}" dt="2024-09-01T03:32:03.283" v="21623" actId="14100"/>
          <ac:spMkLst>
            <pc:docMk/>
            <pc:sldMk cId="2438182451" sldId="3779"/>
            <ac:spMk id="6" creationId="{CB0553E3-8892-7B8A-60C0-F33F58694081}"/>
          </ac:spMkLst>
        </pc:spChg>
        <pc:spChg chg="add del mod">
          <ac:chgData name="stacksimplify Team" userId="30f9c473cae68561" providerId="LiveId" clId="{44F2EAF6-8EE6-7F48-975A-1D8E4D34FFE0}" dt="2024-09-01T03:32:13.503" v="21625" actId="478"/>
          <ac:spMkLst>
            <pc:docMk/>
            <pc:sldMk cId="2438182451" sldId="3779"/>
            <ac:spMk id="8" creationId="{F3C07AF0-0FC0-2281-B4D3-EE3CC2ECDDB8}"/>
          </ac:spMkLst>
        </pc:spChg>
        <pc:spChg chg="add del mod">
          <ac:chgData name="stacksimplify Team" userId="30f9c473cae68561" providerId="LiveId" clId="{44F2EAF6-8EE6-7F48-975A-1D8E4D34FFE0}" dt="2024-09-01T03:32:13.503" v="21625" actId="478"/>
          <ac:spMkLst>
            <pc:docMk/>
            <pc:sldMk cId="2438182451" sldId="3779"/>
            <ac:spMk id="9" creationId="{838D17E0-0AB7-9A87-C645-3357C2F5708C}"/>
          </ac:spMkLst>
        </pc:spChg>
        <pc:spChg chg="mod">
          <ac:chgData name="stacksimplify Team" userId="30f9c473cae68561" providerId="LiveId" clId="{44F2EAF6-8EE6-7F48-975A-1D8E4D34FFE0}" dt="2024-09-01T03:15:55.544" v="21587" actId="20577"/>
          <ac:spMkLst>
            <pc:docMk/>
            <pc:sldMk cId="2438182451" sldId="3779"/>
            <ac:spMk id="21" creationId="{598B0698-0214-600B-0598-677090219A3E}"/>
          </ac:spMkLst>
        </pc:spChg>
        <pc:spChg chg="mod">
          <ac:chgData name="stacksimplify Team" userId="30f9c473cae68561" providerId="LiveId" clId="{44F2EAF6-8EE6-7F48-975A-1D8E4D34FFE0}" dt="2024-09-01T03:16:01.039" v="21591" actId="20577"/>
          <ac:spMkLst>
            <pc:docMk/>
            <pc:sldMk cId="2438182451" sldId="3779"/>
            <ac:spMk id="24" creationId="{279AB6AD-7989-6B35-1F23-FD23D02B127A}"/>
          </ac:spMkLst>
        </pc:spChg>
        <pc:spChg chg="mod">
          <ac:chgData name="stacksimplify Team" userId="30f9c473cae68561" providerId="LiveId" clId="{44F2EAF6-8EE6-7F48-975A-1D8E4D34FFE0}" dt="2024-08-14T06:19:23.541" v="17971" actId="1076"/>
          <ac:spMkLst>
            <pc:docMk/>
            <pc:sldMk cId="2438182451" sldId="3779"/>
            <ac:spMk id="25" creationId="{EB0FA38B-EA8B-8516-9C8F-21C7930BAC2B}"/>
          </ac:spMkLst>
        </pc:spChg>
        <pc:spChg chg="mod">
          <ac:chgData name="stacksimplify Team" userId="30f9c473cae68561" providerId="LiveId" clId="{44F2EAF6-8EE6-7F48-975A-1D8E4D34FFE0}" dt="2024-08-14T06:19:23.541" v="17971" actId="1076"/>
          <ac:spMkLst>
            <pc:docMk/>
            <pc:sldMk cId="2438182451" sldId="3779"/>
            <ac:spMk id="26" creationId="{D42E3AE4-1ED5-3CA9-6624-E028EC580143}"/>
          </ac:spMkLst>
        </pc:spChg>
        <pc:spChg chg="mod">
          <ac:chgData name="stacksimplify Team" userId="30f9c473cae68561" providerId="LiveId" clId="{44F2EAF6-8EE6-7F48-975A-1D8E4D34FFE0}" dt="2024-08-14T06:19:23.541" v="17971" actId="1076"/>
          <ac:spMkLst>
            <pc:docMk/>
            <pc:sldMk cId="2438182451" sldId="3779"/>
            <ac:spMk id="27" creationId="{565EAAA8-7F87-CF3B-6A65-6E534F6A516C}"/>
          </ac:spMkLst>
        </pc:spChg>
        <pc:spChg chg="mod">
          <ac:chgData name="stacksimplify Team" userId="30f9c473cae68561" providerId="LiveId" clId="{44F2EAF6-8EE6-7F48-975A-1D8E4D34FFE0}" dt="2024-08-14T06:19:17.394" v="17970" actId="14100"/>
          <ac:spMkLst>
            <pc:docMk/>
            <pc:sldMk cId="2438182451" sldId="3779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9-01T03:31:50.403" v="21619" actId="1076"/>
          <ac:picMkLst>
            <pc:docMk/>
            <pc:sldMk cId="2438182451" sldId="3779"/>
            <ac:picMk id="3" creationId="{B3F8BE7E-B60C-7FA4-C5A1-802AC602F7EC}"/>
          </ac:picMkLst>
        </pc:picChg>
        <pc:picChg chg="del">
          <ac:chgData name="stacksimplify Team" userId="30f9c473cae68561" providerId="LiveId" clId="{44F2EAF6-8EE6-7F48-975A-1D8E4D34FFE0}" dt="2024-08-14T06:19:40.951" v="17976" actId="478"/>
          <ac:picMkLst>
            <pc:docMk/>
            <pc:sldMk cId="2438182451" sldId="3779"/>
            <ac:picMk id="3" creationId="{E8544AC6-09FE-2247-5069-A524A7669CEF}"/>
          </ac:picMkLst>
        </pc:picChg>
        <pc:picChg chg="add del mod">
          <ac:chgData name="stacksimplify Team" userId="30f9c473cae68561" providerId="LiveId" clId="{44F2EAF6-8EE6-7F48-975A-1D8E4D34FFE0}" dt="2024-09-01T03:31:43.544" v="21615" actId="478"/>
          <ac:picMkLst>
            <pc:docMk/>
            <pc:sldMk cId="2438182451" sldId="3779"/>
            <ac:picMk id="7" creationId="{28D49AA0-2E19-0C7D-794D-4057CC7CCF20}"/>
          </ac:picMkLst>
        </pc:picChg>
      </pc:sldChg>
      <pc:sldChg chg="addSp delSp modSp add mod">
        <pc:chgData name="stacksimplify Team" userId="30f9c473cae68561" providerId="LiveId" clId="{44F2EAF6-8EE6-7F48-975A-1D8E4D34FFE0}" dt="2024-08-16T01:52:05.405" v="18439"/>
        <pc:sldMkLst>
          <pc:docMk/>
          <pc:sldMk cId="3953160196" sldId="3780"/>
        </pc:sldMkLst>
        <pc:spChg chg="mod">
          <ac:chgData name="stacksimplify Team" userId="30f9c473cae68561" providerId="LiveId" clId="{44F2EAF6-8EE6-7F48-975A-1D8E4D34FFE0}" dt="2024-08-16T01:52:05.405" v="18439"/>
          <ac:spMkLst>
            <pc:docMk/>
            <pc:sldMk cId="3953160196" sldId="3780"/>
            <ac:spMk id="4" creationId="{3F37F253-2798-97C5-EB26-8D9DAA708322}"/>
          </ac:spMkLst>
        </pc:spChg>
        <pc:spChg chg="del">
          <ac:chgData name="stacksimplify Team" userId="30f9c473cae68561" providerId="LiveId" clId="{44F2EAF6-8EE6-7F48-975A-1D8E4D34FFE0}" dt="2024-08-14T05:44:44.820" v="17761" actId="478"/>
          <ac:spMkLst>
            <pc:docMk/>
            <pc:sldMk cId="3953160196" sldId="3780"/>
            <ac:spMk id="5" creationId="{EF0E9CCB-9F6D-0588-EE8A-C1533A84CE09}"/>
          </ac:spMkLst>
        </pc:spChg>
        <pc:spChg chg="mod">
          <ac:chgData name="stacksimplify Team" userId="30f9c473cae68561" providerId="LiveId" clId="{44F2EAF6-8EE6-7F48-975A-1D8E4D34FFE0}" dt="2024-08-14T05:44:39.968" v="17760" actId="14100"/>
          <ac:spMkLst>
            <pc:docMk/>
            <pc:sldMk cId="3953160196" sldId="3780"/>
            <ac:spMk id="7" creationId="{E5642B96-AC4B-02B4-C593-C2DFF912205A}"/>
          </ac:spMkLst>
        </pc:spChg>
        <pc:spChg chg="del">
          <ac:chgData name="stacksimplify Team" userId="30f9c473cae68561" providerId="LiveId" clId="{44F2EAF6-8EE6-7F48-975A-1D8E4D34FFE0}" dt="2024-08-14T05:39:02.612" v="17712" actId="478"/>
          <ac:spMkLst>
            <pc:docMk/>
            <pc:sldMk cId="3953160196" sldId="3780"/>
            <ac:spMk id="14" creationId="{FBD119CE-1AF9-13BA-FB60-43341195A070}"/>
          </ac:spMkLst>
        </pc:spChg>
        <pc:spChg chg="add mod">
          <ac:chgData name="stacksimplify Team" userId="30f9c473cae68561" providerId="LiveId" clId="{44F2EAF6-8EE6-7F48-975A-1D8E4D34FFE0}" dt="2024-08-14T05:39:47.181" v="17730" actId="1076"/>
          <ac:spMkLst>
            <pc:docMk/>
            <pc:sldMk cId="3953160196" sldId="3780"/>
            <ac:spMk id="15" creationId="{479593DA-CB73-38AE-1BF3-E43752A3DF06}"/>
          </ac:spMkLst>
        </pc:spChg>
        <pc:spChg chg="add mod">
          <ac:chgData name="stacksimplify Team" userId="30f9c473cae68561" providerId="LiveId" clId="{44F2EAF6-8EE6-7F48-975A-1D8E4D34FFE0}" dt="2024-08-14T05:47:57.054" v="17786" actId="1076"/>
          <ac:spMkLst>
            <pc:docMk/>
            <pc:sldMk cId="3953160196" sldId="3780"/>
            <ac:spMk id="20" creationId="{FF849B19-227A-67A8-912B-3B71BDC135EC}"/>
          </ac:spMkLst>
        </pc:spChg>
        <pc:spChg chg="del">
          <ac:chgData name="stacksimplify Team" userId="30f9c473cae68561" providerId="LiveId" clId="{44F2EAF6-8EE6-7F48-975A-1D8E4D34FFE0}" dt="2024-08-14T05:39:02.612" v="17712" actId="478"/>
          <ac:spMkLst>
            <pc:docMk/>
            <pc:sldMk cId="3953160196" sldId="3780"/>
            <ac:spMk id="26" creationId="{F85BDC40-517C-229C-2685-EECA941D9B24}"/>
          </ac:spMkLst>
        </pc:spChg>
        <pc:spChg chg="mod">
          <ac:chgData name="stacksimplify Team" userId="30f9c473cae68561" providerId="LiveId" clId="{44F2EAF6-8EE6-7F48-975A-1D8E4D34FFE0}" dt="2024-08-14T05:39:36.244" v="17727" actId="20577"/>
          <ac:spMkLst>
            <pc:docMk/>
            <pc:sldMk cId="3953160196" sldId="3780"/>
            <ac:spMk id="41" creationId="{DB21A1FC-C98B-FD8C-2742-96316D5F05D6}"/>
          </ac:spMkLst>
        </pc:spChg>
        <pc:spChg chg="del">
          <ac:chgData name="stacksimplify Team" userId="30f9c473cae68561" providerId="LiveId" clId="{44F2EAF6-8EE6-7F48-975A-1D8E4D34FFE0}" dt="2024-08-14T05:39:39.909" v="17728" actId="478"/>
          <ac:spMkLst>
            <pc:docMk/>
            <pc:sldMk cId="3953160196" sldId="3780"/>
            <ac:spMk id="58" creationId="{0113B83F-21CF-7C25-44C4-3142FBE70152}"/>
          </ac:spMkLst>
        </pc:spChg>
        <pc:picChg chg="add mod">
          <ac:chgData name="stacksimplify Team" userId="30f9c473cae68561" providerId="LiveId" clId="{44F2EAF6-8EE6-7F48-975A-1D8E4D34FFE0}" dt="2024-08-14T05:39:30.430" v="17716" actId="1076"/>
          <ac:picMkLst>
            <pc:docMk/>
            <pc:sldMk cId="3953160196" sldId="3780"/>
            <ac:picMk id="11" creationId="{93991817-3D2E-5E68-C6CA-6AD4E4EFF6EC}"/>
          </ac:picMkLst>
        </pc:picChg>
        <pc:picChg chg="add mod">
          <ac:chgData name="stacksimplify Team" userId="30f9c473cae68561" providerId="LiveId" clId="{44F2EAF6-8EE6-7F48-975A-1D8E4D34FFE0}" dt="2024-08-14T05:39:47.181" v="17730" actId="1076"/>
          <ac:picMkLst>
            <pc:docMk/>
            <pc:sldMk cId="3953160196" sldId="3780"/>
            <ac:picMk id="16" creationId="{D008FD13-DF4C-8AE5-653C-53149A16AE4A}"/>
          </ac:picMkLst>
        </pc:picChg>
        <pc:picChg chg="del">
          <ac:chgData name="stacksimplify Team" userId="30f9c473cae68561" providerId="LiveId" clId="{44F2EAF6-8EE6-7F48-975A-1D8E4D34FFE0}" dt="2024-08-14T05:39:23.469" v="17713" actId="478"/>
          <ac:picMkLst>
            <pc:docMk/>
            <pc:sldMk cId="3953160196" sldId="3780"/>
            <ac:picMk id="37" creationId="{8C7A1CA4-BAC3-72EE-4FBF-1163BE1B5C2B}"/>
          </ac:picMkLst>
        </pc:picChg>
        <pc:picChg chg="del">
          <ac:chgData name="stacksimplify Team" userId="30f9c473cae68561" providerId="LiveId" clId="{44F2EAF6-8EE6-7F48-975A-1D8E4D34FFE0}" dt="2024-08-14T05:39:39.909" v="17728" actId="478"/>
          <ac:picMkLst>
            <pc:docMk/>
            <pc:sldMk cId="3953160196" sldId="3780"/>
            <ac:picMk id="57" creationId="{D84CDA11-A0A9-D909-8313-C6419C97145B}"/>
          </ac:picMkLst>
        </pc:picChg>
      </pc:sldChg>
      <pc:sldChg chg="addSp delSp modSp add mod">
        <pc:chgData name="stacksimplify Team" userId="30f9c473cae68561" providerId="LiveId" clId="{44F2EAF6-8EE6-7F48-975A-1D8E4D34FFE0}" dt="2024-09-01T03:30:42.910" v="21610" actId="478"/>
        <pc:sldMkLst>
          <pc:docMk/>
          <pc:sldMk cId="826003799" sldId="3781"/>
        </pc:sldMkLst>
        <pc:spChg chg="del mod">
          <ac:chgData name="stacksimplify Team" userId="30f9c473cae68561" providerId="LiveId" clId="{44F2EAF6-8EE6-7F48-975A-1D8E4D34FFE0}" dt="2024-09-01T03:30:42.910" v="21610" actId="478"/>
          <ac:spMkLst>
            <pc:docMk/>
            <pc:sldMk cId="826003799" sldId="3781"/>
            <ac:spMk id="5" creationId="{41279CCE-239A-CF46-7F4D-BE2DC7CC0A12}"/>
          </ac:spMkLst>
        </pc:spChg>
        <pc:spChg chg="del mod">
          <ac:chgData name="stacksimplify Team" userId="30f9c473cae68561" providerId="LiveId" clId="{44F2EAF6-8EE6-7F48-975A-1D8E4D34FFE0}" dt="2024-09-01T03:30:42.910" v="21610" actId="478"/>
          <ac:spMkLst>
            <pc:docMk/>
            <pc:sldMk cId="826003799" sldId="3781"/>
            <ac:spMk id="6" creationId="{F47EB886-A1A3-C0B7-EFCB-01070C819CCE}"/>
          </ac:spMkLst>
        </pc:spChg>
        <pc:spChg chg="mod">
          <ac:chgData name="stacksimplify Team" userId="30f9c473cae68561" providerId="LiveId" clId="{44F2EAF6-8EE6-7F48-975A-1D8E4D34FFE0}" dt="2024-08-14T06:18:38.399" v="17955"/>
          <ac:spMkLst>
            <pc:docMk/>
            <pc:sldMk cId="826003799" sldId="3781"/>
            <ac:spMk id="9" creationId="{CF8EEA72-B052-CC8F-C61E-47A0582F9F53}"/>
          </ac:spMkLst>
        </pc:spChg>
        <pc:spChg chg="mod">
          <ac:chgData name="stacksimplify Team" userId="30f9c473cae68561" providerId="LiveId" clId="{44F2EAF6-8EE6-7F48-975A-1D8E4D34FFE0}" dt="2024-08-14T06:00:53.802" v="17866" actId="20577"/>
          <ac:spMkLst>
            <pc:docMk/>
            <pc:sldMk cId="826003799" sldId="3781"/>
            <ac:spMk id="10" creationId="{A69A68B2-230B-F753-A781-7E1514F353E7}"/>
          </ac:spMkLst>
        </pc:spChg>
        <pc:spChg chg="add mod">
          <ac:chgData name="stacksimplify Team" userId="30f9c473cae68561" providerId="LiveId" clId="{44F2EAF6-8EE6-7F48-975A-1D8E4D34FFE0}" dt="2024-09-01T03:30:39.948" v="21609" actId="1076"/>
          <ac:spMkLst>
            <pc:docMk/>
            <pc:sldMk cId="826003799" sldId="3781"/>
            <ac:spMk id="12" creationId="{EE0B47B8-18F9-7766-7C80-03E44FCABFC6}"/>
          </ac:spMkLst>
        </pc:spChg>
        <pc:spChg chg="del">
          <ac:chgData name="stacksimplify Team" userId="30f9c473cae68561" providerId="LiveId" clId="{44F2EAF6-8EE6-7F48-975A-1D8E4D34FFE0}" dt="2024-08-14T06:00:27.532" v="17852" actId="478"/>
          <ac:spMkLst>
            <pc:docMk/>
            <pc:sldMk cId="826003799" sldId="3781"/>
            <ac:spMk id="13" creationId="{35F2C79C-A306-47F5-B700-69777B95131C}"/>
          </ac:spMkLst>
        </pc:spChg>
        <pc:spChg chg="add mod">
          <ac:chgData name="stacksimplify Team" userId="30f9c473cae68561" providerId="LiveId" clId="{44F2EAF6-8EE6-7F48-975A-1D8E4D34FFE0}" dt="2024-09-01T03:30:39.948" v="21609" actId="1076"/>
          <ac:spMkLst>
            <pc:docMk/>
            <pc:sldMk cId="826003799" sldId="3781"/>
            <ac:spMk id="13" creationId="{B5CC8B7C-FF8A-3DD5-CEF4-1EA8FFA9967D}"/>
          </ac:spMkLst>
        </pc:spChg>
        <pc:spChg chg="del">
          <ac:chgData name="stacksimplify Team" userId="30f9c473cae68561" providerId="LiveId" clId="{44F2EAF6-8EE6-7F48-975A-1D8E4D34FFE0}" dt="2024-08-14T06:00:27.532" v="17852" actId="478"/>
          <ac:spMkLst>
            <pc:docMk/>
            <pc:sldMk cId="826003799" sldId="3781"/>
            <ac:spMk id="14" creationId="{A5362364-E653-4203-8A05-FF7E78B3B412}"/>
          </ac:spMkLst>
        </pc:spChg>
        <pc:spChg chg="mod">
          <ac:chgData name="stacksimplify Team" userId="30f9c473cae68561" providerId="LiveId" clId="{44F2EAF6-8EE6-7F48-975A-1D8E4D34FFE0}" dt="2024-09-01T03:15:39.299" v="21583" actId="20577"/>
          <ac:spMkLst>
            <pc:docMk/>
            <pc:sldMk cId="826003799" sldId="3781"/>
            <ac:spMk id="21" creationId="{598B0698-0214-600B-0598-677090219A3E}"/>
          </ac:spMkLst>
        </pc:spChg>
        <pc:spChg chg="mod">
          <ac:chgData name="stacksimplify Team" userId="30f9c473cae68561" providerId="LiveId" clId="{44F2EAF6-8EE6-7F48-975A-1D8E4D34FFE0}" dt="2024-08-14T06:18:34.382" v="17954" actId="207"/>
          <ac:spMkLst>
            <pc:docMk/>
            <pc:sldMk cId="826003799" sldId="3781"/>
            <ac:spMk id="24" creationId="{279AB6AD-7989-6B35-1F23-FD23D02B127A}"/>
          </ac:spMkLst>
        </pc:spChg>
        <pc:spChg chg="mod">
          <ac:chgData name="stacksimplify Team" userId="30f9c473cae68561" providerId="LiveId" clId="{44F2EAF6-8EE6-7F48-975A-1D8E4D34FFE0}" dt="2024-08-14T06:00:43.337" v="17860" actId="20577"/>
          <ac:spMkLst>
            <pc:docMk/>
            <pc:sldMk cId="826003799" sldId="3781"/>
            <ac:spMk id="25" creationId="{EB0FA38B-EA8B-8516-9C8F-21C7930BAC2B}"/>
          </ac:spMkLst>
        </pc:spChg>
        <pc:spChg chg="del">
          <ac:chgData name="stacksimplify Team" userId="30f9c473cae68561" providerId="LiveId" clId="{44F2EAF6-8EE6-7F48-975A-1D8E4D34FFE0}" dt="2024-08-14T06:00:25.238" v="17851" actId="478"/>
          <ac:spMkLst>
            <pc:docMk/>
            <pc:sldMk cId="826003799" sldId="3781"/>
            <ac:spMk id="26" creationId="{D42E3AE4-1ED5-3CA9-6624-E028EC580143}"/>
          </ac:spMkLst>
        </pc:spChg>
        <pc:spChg chg="del">
          <ac:chgData name="stacksimplify Team" userId="30f9c473cae68561" providerId="LiveId" clId="{44F2EAF6-8EE6-7F48-975A-1D8E4D34FFE0}" dt="2024-08-14T06:00:25.238" v="17851" actId="478"/>
          <ac:spMkLst>
            <pc:docMk/>
            <pc:sldMk cId="826003799" sldId="3781"/>
            <ac:spMk id="27" creationId="{565EAAA8-7F87-CF3B-6A65-6E534F6A516C}"/>
          </ac:spMkLst>
        </pc:spChg>
        <pc:picChg chg="del">
          <ac:chgData name="stacksimplify Team" userId="30f9c473cae68561" providerId="LiveId" clId="{44F2EAF6-8EE6-7F48-975A-1D8E4D34FFE0}" dt="2024-09-01T03:30:25.181" v="21605" actId="478"/>
          <ac:picMkLst>
            <pc:docMk/>
            <pc:sldMk cId="826003799" sldId="3781"/>
            <ac:picMk id="3" creationId="{AE191144-7046-4DE7-41E9-8DB594AB0238}"/>
          </ac:picMkLst>
        </pc:picChg>
        <pc:picChg chg="add mod">
          <ac:chgData name="stacksimplify Team" userId="30f9c473cae68561" providerId="LiveId" clId="{44F2EAF6-8EE6-7F48-975A-1D8E4D34FFE0}" dt="2024-09-01T03:30:32.400" v="21607" actId="1076"/>
          <ac:picMkLst>
            <pc:docMk/>
            <pc:sldMk cId="826003799" sldId="3781"/>
            <ac:picMk id="11" creationId="{1654AA65-68A9-FAAC-68EA-34F722883CB1}"/>
          </ac:picMkLst>
        </pc:picChg>
      </pc:sldChg>
      <pc:sldChg chg="modSp add del mod">
        <pc:chgData name="stacksimplify Team" userId="30f9c473cae68561" providerId="LiveId" clId="{44F2EAF6-8EE6-7F48-975A-1D8E4D34FFE0}" dt="2024-08-16T01:23:47.270" v="17999" actId="2696"/>
        <pc:sldMkLst>
          <pc:docMk/>
          <pc:sldMk cId="2476232192" sldId="3782"/>
        </pc:sldMkLst>
        <pc:spChg chg="mod">
          <ac:chgData name="stacksimplify Team" userId="30f9c473cae68561" providerId="LiveId" clId="{44F2EAF6-8EE6-7F48-975A-1D8E4D34FFE0}" dt="2024-08-16T01:22:29.537" v="17998" actId="20577"/>
          <ac:spMkLst>
            <pc:docMk/>
            <pc:sldMk cId="2476232192" sldId="3782"/>
            <ac:spMk id="12" creationId="{F5738EC9-8EFA-905C-06C9-910FBDB941B5}"/>
          </ac:spMkLst>
        </pc:spChg>
      </pc:sldChg>
      <pc:sldChg chg="modSp add mod">
        <pc:chgData name="stacksimplify Team" userId="30f9c473cae68561" providerId="LiveId" clId="{44F2EAF6-8EE6-7F48-975A-1D8E4D34FFE0}" dt="2024-09-01T05:40:10.040" v="21629" actId="20577"/>
        <pc:sldMkLst>
          <pc:docMk/>
          <pc:sldMk cId="3042903298" sldId="3782"/>
        </pc:sldMkLst>
        <pc:spChg chg="mod">
          <ac:chgData name="stacksimplify Team" userId="30f9c473cae68561" providerId="LiveId" clId="{44F2EAF6-8EE6-7F48-975A-1D8E4D34FFE0}" dt="2024-08-16T01:24:40.605" v="18030" actId="20577"/>
          <ac:spMkLst>
            <pc:docMk/>
            <pc:sldMk cId="3042903298" sldId="3782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6T01:25:06.189" v="18055" actId="207"/>
          <ac:spMkLst>
            <pc:docMk/>
            <pc:sldMk cId="3042903298" sldId="3782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9-01T05:40:10.040" v="21629" actId="20577"/>
          <ac:spMkLst>
            <pc:docMk/>
            <pc:sldMk cId="3042903298" sldId="3782"/>
            <ac:spMk id="12" creationId="{F5738EC9-8EFA-905C-06C9-910FBDB941B5}"/>
          </ac:spMkLst>
        </pc:spChg>
      </pc:sldChg>
      <pc:sldChg chg="add del">
        <pc:chgData name="stacksimplify Team" userId="30f9c473cae68561" providerId="LiveId" clId="{44F2EAF6-8EE6-7F48-975A-1D8E4D34FFE0}" dt="2024-08-16T01:30:47.467" v="18120" actId="2696"/>
        <pc:sldMkLst>
          <pc:docMk/>
          <pc:sldMk cId="822172581" sldId="3783"/>
        </pc:sldMkLst>
      </pc:sldChg>
      <pc:sldChg chg="addSp delSp modSp add mod modAnim">
        <pc:chgData name="stacksimplify Team" userId="30f9c473cae68561" providerId="LiveId" clId="{44F2EAF6-8EE6-7F48-975A-1D8E4D34FFE0}" dt="2024-09-01T05:43:48.694" v="21665" actId="6549"/>
        <pc:sldMkLst>
          <pc:docMk/>
          <pc:sldMk cId="3996451029" sldId="3784"/>
        </pc:sldMkLst>
        <pc:spChg chg="add del mod">
          <ac:chgData name="stacksimplify Team" userId="30f9c473cae68561" providerId="LiveId" clId="{44F2EAF6-8EE6-7F48-975A-1D8E4D34FFE0}" dt="2024-09-01T05:43:36.123" v="21659" actId="478"/>
          <ac:spMkLst>
            <pc:docMk/>
            <pc:sldMk cId="3996451029" sldId="3784"/>
            <ac:spMk id="5" creationId="{D14D7F5E-5158-F0D7-4860-9FE493BBA5BB}"/>
          </ac:spMkLst>
        </pc:spChg>
        <pc:spChg chg="add mod">
          <ac:chgData name="stacksimplify Team" userId="30f9c473cae68561" providerId="LiveId" clId="{44F2EAF6-8EE6-7F48-975A-1D8E4D34FFE0}" dt="2024-09-01T05:43:39.651" v="21661" actId="1076"/>
          <ac:spMkLst>
            <pc:docMk/>
            <pc:sldMk cId="3996451029" sldId="3784"/>
            <ac:spMk id="6" creationId="{BFC963DE-6AE5-1AF0-05F4-3332D21662A3}"/>
          </ac:spMkLst>
        </pc:spChg>
        <pc:spChg chg="mod">
          <ac:chgData name="stacksimplify Team" userId="30f9c473cae68561" providerId="LiveId" clId="{44F2EAF6-8EE6-7F48-975A-1D8E4D34FFE0}" dt="2024-08-16T01:32:01.574" v="18146" actId="14100"/>
          <ac:spMkLst>
            <pc:docMk/>
            <pc:sldMk cId="3996451029" sldId="3784"/>
            <ac:spMk id="8" creationId="{FD75985A-ADA7-26E0-148B-4F7583767858}"/>
          </ac:spMkLst>
        </pc:spChg>
        <pc:spChg chg="add mod">
          <ac:chgData name="stacksimplify Team" userId="30f9c473cae68561" providerId="LiveId" clId="{44F2EAF6-8EE6-7F48-975A-1D8E4D34FFE0}" dt="2024-09-01T05:43:39.651" v="21661" actId="1076"/>
          <ac:spMkLst>
            <pc:docMk/>
            <pc:sldMk cId="3996451029" sldId="3784"/>
            <ac:spMk id="9" creationId="{135B40AE-49E1-77BD-520C-7C8342FBA7BA}"/>
          </ac:spMkLst>
        </pc:spChg>
        <pc:spChg chg="mod">
          <ac:chgData name="stacksimplify Team" userId="30f9c473cae68561" providerId="LiveId" clId="{44F2EAF6-8EE6-7F48-975A-1D8E4D34FFE0}" dt="2024-09-01T05:43:48.694" v="21665" actId="6549"/>
          <ac:spMkLst>
            <pc:docMk/>
            <pc:sldMk cId="3996451029" sldId="3784"/>
            <ac:spMk id="10" creationId="{DD4A0842-B258-309E-7950-00A44EEA9A1C}"/>
          </ac:spMkLst>
        </pc:spChg>
        <pc:picChg chg="add del mod">
          <ac:chgData name="stacksimplify Team" userId="30f9c473cae68561" providerId="LiveId" clId="{44F2EAF6-8EE6-7F48-975A-1D8E4D34FFE0}" dt="2024-09-01T05:43:36.123" v="21659" actId="478"/>
          <ac:picMkLst>
            <pc:docMk/>
            <pc:sldMk cId="3996451029" sldId="3784"/>
            <ac:picMk id="3" creationId="{F651042E-51FE-7302-968A-232CD9BAC8A1}"/>
          </ac:picMkLst>
        </pc:picChg>
        <pc:picChg chg="add mod">
          <ac:chgData name="stacksimplify Team" userId="30f9c473cae68561" providerId="LiveId" clId="{44F2EAF6-8EE6-7F48-975A-1D8E4D34FFE0}" dt="2024-09-01T05:43:39.651" v="21661" actId="1076"/>
          <ac:picMkLst>
            <pc:docMk/>
            <pc:sldMk cId="3996451029" sldId="3784"/>
            <ac:picMk id="7" creationId="{8F5D2DCD-72F4-80A1-D4D7-3D474E871BCD}"/>
          </ac:picMkLst>
        </pc:picChg>
        <pc:picChg chg="del">
          <ac:chgData name="stacksimplify Team" userId="30f9c473cae68561" providerId="LiveId" clId="{44F2EAF6-8EE6-7F48-975A-1D8E4D34FFE0}" dt="2024-08-16T01:31:51.092" v="18144" actId="478"/>
          <ac:picMkLst>
            <pc:docMk/>
            <pc:sldMk cId="3996451029" sldId="3784"/>
            <ac:picMk id="9" creationId="{7B27AED9-588B-3CCC-A184-8F9CF5142F28}"/>
          </ac:picMkLst>
        </pc:picChg>
      </pc:sldChg>
      <pc:sldChg chg="addSp delSp modSp add mod modAnim">
        <pc:chgData name="stacksimplify Team" userId="30f9c473cae68561" providerId="LiveId" clId="{44F2EAF6-8EE6-7F48-975A-1D8E4D34FFE0}" dt="2024-09-01T05:44:11.679" v="21670"/>
        <pc:sldMkLst>
          <pc:docMk/>
          <pc:sldMk cId="189051466" sldId="3785"/>
        </pc:sldMkLst>
        <pc:spChg chg="add mod">
          <ac:chgData name="stacksimplify Team" userId="30f9c473cae68561" providerId="LiveId" clId="{44F2EAF6-8EE6-7F48-975A-1D8E4D34FFE0}" dt="2024-09-01T05:44:09.165" v="21669" actId="1076"/>
          <ac:spMkLst>
            <pc:docMk/>
            <pc:sldMk cId="189051466" sldId="3785"/>
            <ac:spMk id="3" creationId="{9E882F51-DBEA-7246-BD0F-1DB55A15F64F}"/>
          </ac:spMkLst>
        </pc:spChg>
        <pc:spChg chg="add del mod">
          <ac:chgData name="stacksimplify Team" userId="30f9c473cae68561" providerId="LiveId" clId="{44F2EAF6-8EE6-7F48-975A-1D8E4D34FFE0}" dt="2024-09-01T05:44:05.177" v="21667" actId="478"/>
          <ac:spMkLst>
            <pc:docMk/>
            <pc:sldMk cId="189051466" sldId="3785"/>
            <ac:spMk id="9" creationId="{7ECCC60E-B9F0-E070-9B31-2E6C9FD9C540}"/>
          </ac:spMkLst>
        </pc:spChg>
        <pc:spChg chg="del mod">
          <ac:chgData name="stacksimplify Team" userId="30f9c473cae68561" providerId="LiveId" clId="{44F2EAF6-8EE6-7F48-975A-1D8E4D34FFE0}" dt="2024-08-16T01:33:06.192" v="18177" actId="478"/>
          <ac:spMkLst>
            <pc:docMk/>
            <pc:sldMk cId="189051466" sldId="3785"/>
            <ac:spMk id="10" creationId="{7C5B1DFD-AEB2-F75E-0B62-0C9848A7FAED}"/>
          </ac:spMkLst>
        </pc:spChg>
        <pc:spChg chg="add mod">
          <ac:chgData name="stacksimplify Team" userId="30f9c473cae68561" providerId="LiveId" clId="{44F2EAF6-8EE6-7F48-975A-1D8E4D34FFE0}" dt="2024-09-01T05:44:09.165" v="21669" actId="1076"/>
          <ac:spMkLst>
            <pc:docMk/>
            <pc:sldMk cId="189051466" sldId="3785"/>
            <ac:spMk id="11" creationId="{F48005CB-7B8C-8BB8-5036-A0629E0F8609}"/>
          </ac:spMkLst>
        </pc:spChg>
        <pc:spChg chg="mod">
          <ac:chgData name="stacksimplify Team" userId="30f9c473cae68561" providerId="LiveId" clId="{44F2EAF6-8EE6-7F48-975A-1D8E4D34FFE0}" dt="2024-08-16T01:34:49.508" v="18309" actId="20577"/>
          <ac:spMkLst>
            <pc:docMk/>
            <pc:sldMk cId="189051466" sldId="3785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6T01:33:42.534" v="18214" actId="20577"/>
          <ac:spMkLst>
            <pc:docMk/>
            <pc:sldMk cId="189051466" sldId="3785"/>
            <ac:spMk id="16" creationId="{050CDE47-E678-6768-5494-C6307731B12A}"/>
          </ac:spMkLst>
        </pc:spChg>
        <pc:spChg chg="del">
          <ac:chgData name="stacksimplify Team" userId="30f9c473cae68561" providerId="LiveId" clId="{44F2EAF6-8EE6-7F48-975A-1D8E4D34FFE0}" dt="2024-08-16T01:33:39.069" v="18212" actId="478"/>
          <ac:spMkLst>
            <pc:docMk/>
            <pc:sldMk cId="189051466" sldId="3785"/>
            <ac:spMk id="17" creationId="{5A5F807A-9A9E-23CC-2939-06710934F5A5}"/>
          </ac:spMkLst>
        </pc:spChg>
        <pc:spChg chg="del">
          <ac:chgData name="stacksimplify Team" userId="30f9c473cae68561" providerId="LiveId" clId="{44F2EAF6-8EE6-7F48-975A-1D8E4D34FFE0}" dt="2024-08-16T01:33:39.069" v="18212" actId="478"/>
          <ac:spMkLst>
            <pc:docMk/>
            <pc:sldMk cId="189051466" sldId="3785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6T01:34:07.062" v="18298" actId="20577"/>
          <ac:spMkLst>
            <pc:docMk/>
            <pc:sldMk cId="189051466" sldId="3785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6T01:32:41.771" v="18170" actId="478"/>
          <ac:picMkLst>
            <pc:docMk/>
            <pc:sldMk cId="189051466" sldId="3785"/>
            <ac:picMk id="3" creationId="{B23610B7-B733-462F-AB40-AE2FFF77BC85}"/>
          </ac:picMkLst>
        </pc:picChg>
        <pc:picChg chg="add del mod">
          <ac:chgData name="stacksimplify Team" userId="30f9c473cae68561" providerId="LiveId" clId="{44F2EAF6-8EE6-7F48-975A-1D8E4D34FFE0}" dt="2024-09-01T05:44:02.827" v="21666" actId="478"/>
          <ac:picMkLst>
            <pc:docMk/>
            <pc:sldMk cId="189051466" sldId="3785"/>
            <ac:picMk id="5" creationId="{00A8437D-8866-A5EB-1297-3E578E67D3DF}"/>
          </ac:picMkLst>
        </pc:picChg>
        <pc:picChg chg="add mod">
          <ac:chgData name="stacksimplify Team" userId="30f9c473cae68561" providerId="LiveId" clId="{44F2EAF6-8EE6-7F48-975A-1D8E4D34FFE0}" dt="2024-09-01T05:44:09.165" v="21669" actId="1076"/>
          <ac:picMkLst>
            <pc:docMk/>
            <pc:sldMk cId="189051466" sldId="3785"/>
            <ac:picMk id="10" creationId="{E6A2529C-1F68-419E-1C88-FFB5E18124EB}"/>
          </ac:picMkLst>
        </pc:picChg>
      </pc:sldChg>
      <pc:sldChg chg="addSp delSp modSp add mod modAnim">
        <pc:chgData name="stacksimplify Team" userId="30f9c473cae68561" providerId="LiveId" clId="{44F2EAF6-8EE6-7F48-975A-1D8E4D34FFE0}" dt="2024-09-01T05:43:14.069" v="21658"/>
        <pc:sldMkLst>
          <pc:docMk/>
          <pc:sldMk cId="1204820182" sldId="3786"/>
        </pc:sldMkLst>
        <pc:spChg chg="del">
          <ac:chgData name="stacksimplify Team" userId="30f9c473cae68561" providerId="LiveId" clId="{44F2EAF6-8EE6-7F48-975A-1D8E4D34FFE0}" dt="2024-08-16T01:25:35.152" v="18057" actId="478"/>
          <ac:spMkLst>
            <pc:docMk/>
            <pc:sldMk cId="1204820182" sldId="3786"/>
            <ac:spMk id="4" creationId="{A33CF354-158C-7B21-2393-670A4B18E06E}"/>
          </ac:spMkLst>
        </pc:spChg>
        <pc:spChg chg="add mod">
          <ac:chgData name="stacksimplify Team" userId="30f9c473cae68561" providerId="LiveId" clId="{44F2EAF6-8EE6-7F48-975A-1D8E4D34FFE0}" dt="2024-09-01T05:42:33.244" v="21648" actId="1076"/>
          <ac:spMkLst>
            <pc:docMk/>
            <pc:sldMk cId="1204820182" sldId="3786"/>
            <ac:spMk id="5" creationId="{F07588DA-BC9E-AD6B-EE08-DE4E386250FF}"/>
          </ac:spMkLst>
        </pc:spChg>
        <pc:spChg chg="del">
          <ac:chgData name="stacksimplify Team" userId="30f9c473cae68561" providerId="LiveId" clId="{44F2EAF6-8EE6-7F48-975A-1D8E4D34FFE0}" dt="2024-08-16T01:25:37.234" v="18058" actId="478"/>
          <ac:spMkLst>
            <pc:docMk/>
            <pc:sldMk cId="1204820182" sldId="3786"/>
            <ac:spMk id="6" creationId="{32FCFF38-226F-1686-FE7E-4065CCF7F08B}"/>
          </ac:spMkLst>
        </pc:spChg>
        <pc:spChg chg="add mod">
          <ac:chgData name="stacksimplify Team" userId="30f9c473cae68561" providerId="LiveId" clId="{44F2EAF6-8EE6-7F48-975A-1D8E4D34FFE0}" dt="2024-09-01T05:42:42.342" v="21651" actId="1076"/>
          <ac:spMkLst>
            <pc:docMk/>
            <pc:sldMk cId="1204820182" sldId="3786"/>
            <ac:spMk id="6" creationId="{661E501A-469B-ECF8-6801-36C59411B2A9}"/>
          </ac:spMkLst>
        </pc:spChg>
        <pc:spChg chg="add del mod">
          <ac:chgData name="stacksimplify Team" userId="30f9c473cae68561" providerId="LiveId" clId="{44F2EAF6-8EE6-7F48-975A-1D8E4D34FFE0}" dt="2024-09-01T05:42:11.625" v="21641" actId="478"/>
          <ac:spMkLst>
            <pc:docMk/>
            <pc:sldMk cId="1204820182" sldId="3786"/>
            <ac:spMk id="10" creationId="{C6AE33F2-335F-DB88-7060-3A3ABD9E751E}"/>
          </ac:spMkLst>
        </pc:spChg>
        <pc:spChg chg="add del mod">
          <ac:chgData name="stacksimplify Team" userId="30f9c473cae68561" providerId="LiveId" clId="{44F2EAF6-8EE6-7F48-975A-1D8E4D34FFE0}" dt="2024-09-01T05:42:13.761" v="21643" actId="478"/>
          <ac:spMkLst>
            <pc:docMk/>
            <pc:sldMk cId="1204820182" sldId="3786"/>
            <ac:spMk id="11" creationId="{011DF9A2-CDAA-ED56-BF82-6603E5091BA6}"/>
          </ac:spMkLst>
        </pc:spChg>
        <pc:spChg chg="mod">
          <ac:chgData name="stacksimplify Team" userId="30f9c473cae68561" providerId="LiveId" clId="{44F2EAF6-8EE6-7F48-975A-1D8E4D34FFE0}" dt="2024-08-16T01:28:12.526" v="18091" actId="1076"/>
          <ac:spMkLst>
            <pc:docMk/>
            <pc:sldMk cId="1204820182" sldId="3786"/>
            <ac:spMk id="12" creationId="{2BB8D3C3-DA7E-D414-6CC8-B66917A2349B}"/>
          </ac:spMkLst>
        </pc:spChg>
        <pc:spChg chg="mod">
          <ac:chgData name="stacksimplify Team" userId="30f9c473cae68561" providerId="LiveId" clId="{44F2EAF6-8EE6-7F48-975A-1D8E4D34FFE0}" dt="2024-09-01T05:43:08.781" v="21657" actId="1076"/>
          <ac:spMkLst>
            <pc:docMk/>
            <pc:sldMk cId="1204820182" sldId="3786"/>
            <ac:spMk id="13" creationId="{BE3A3CDF-609A-BC5B-B302-5AD36DDF5A10}"/>
          </ac:spMkLst>
        </pc:spChg>
        <pc:spChg chg="mod">
          <ac:chgData name="stacksimplify Team" userId="30f9c473cae68561" providerId="LiveId" clId="{44F2EAF6-8EE6-7F48-975A-1D8E4D34FFE0}" dt="2024-08-16T01:30:32.237" v="18118" actId="1076"/>
          <ac:spMkLst>
            <pc:docMk/>
            <pc:sldMk cId="1204820182" sldId="3786"/>
            <ac:spMk id="18" creationId="{2AF8ACE8-376B-0643-8C46-ACBFEE10F10A}"/>
          </ac:spMkLst>
        </pc:spChg>
        <pc:spChg chg="mod">
          <ac:chgData name="stacksimplify Team" userId="30f9c473cae68561" providerId="LiveId" clId="{44F2EAF6-8EE6-7F48-975A-1D8E4D34FFE0}" dt="2024-09-01T05:42:54.774" v="21655" actId="1076"/>
          <ac:spMkLst>
            <pc:docMk/>
            <pc:sldMk cId="1204820182" sldId="3786"/>
            <ac:spMk id="20" creationId="{76E6098B-4799-A3AE-26E8-469253D24350}"/>
          </ac:spMkLst>
        </pc:spChg>
        <pc:spChg chg="mod">
          <ac:chgData name="stacksimplify Team" userId="30f9c473cae68561" providerId="LiveId" clId="{44F2EAF6-8EE6-7F48-975A-1D8E4D34FFE0}" dt="2024-08-16T01:30:28.039" v="18117" actId="1076"/>
          <ac:spMkLst>
            <pc:docMk/>
            <pc:sldMk cId="1204820182" sldId="3786"/>
            <ac:spMk id="21" creationId="{3BCDAF4C-755E-0247-ABAF-6B90F68CD6D5}"/>
          </ac:spMkLst>
        </pc:spChg>
        <pc:spChg chg="mod">
          <ac:chgData name="stacksimplify Team" userId="30f9c473cae68561" providerId="LiveId" clId="{44F2EAF6-8EE6-7F48-975A-1D8E4D34FFE0}" dt="2024-08-16T01:27:29.185" v="18075" actId="1076"/>
          <ac:spMkLst>
            <pc:docMk/>
            <pc:sldMk cId="1204820182" sldId="3786"/>
            <ac:spMk id="22" creationId="{CBC796D0-0D5A-6B61-BAB0-B7D51B92CA18}"/>
          </ac:spMkLst>
        </pc:spChg>
        <pc:picChg chg="del">
          <ac:chgData name="stacksimplify Team" userId="30f9c473cae68561" providerId="LiveId" clId="{44F2EAF6-8EE6-7F48-975A-1D8E4D34FFE0}" dt="2024-08-16T01:26:58.274" v="18065" actId="478"/>
          <ac:picMkLst>
            <pc:docMk/>
            <pc:sldMk cId="1204820182" sldId="3786"/>
            <ac:picMk id="3" creationId="{ACCE4741-09B9-BADE-5E19-BDCE34F218A9}"/>
          </ac:picMkLst>
        </pc:picChg>
        <pc:picChg chg="add mod">
          <ac:chgData name="stacksimplify Team" userId="30f9c473cae68561" providerId="LiveId" clId="{44F2EAF6-8EE6-7F48-975A-1D8E4D34FFE0}" dt="2024-09-01T05:42:38.677" v="21650" actId="14100"/>
          <ac:picMkLst>
            <pc:docMk/>
            <pc:sldMk cId="1204820182" sldId="3786"/>
            <ac:picMk id="3" creationId="{ADA7FEFC-8220-3991-6D69-7AAFC6E638DA}"/>
          </ac:picMkLst>
        </pc:picChg>
        <pc:picChg chg="add mod">
          <ac:chgData name="stacksimplify Team" userId="30f9c473cae68561" providerId="LiveId" clId="{44F2EAF6-8EE6-7F48-975A-1D8E4D34FFE0}" dt="2024-09-01T05:43:08.781" v="21657" actId="1076"/>
          <ac:picMkLst>
            <pc:docMk/>
            <pc:sldMk cId="1204820182" sldId="3786"/>
            <ac:picMk id="4" creationId="{3A24160E-6863-E0DD-4657-096A3616BEAB}"/>
          </ac:picMkLst>
        </pc:picChg>
        <pc:picChg chg="del">
          <ac:chgData name="stacksimplify Team" userId="30f9c473cae68561" providerId="LiveId" clId="{44F2EAF6-8EE6-7F48-975A-1D8E4D34FFE0}" dt="2024-08-16T01:25:37.875" v="18059" actId="478"/>
          <ac:picMkLst>
            <pc:docMk/>
            <pc:sldMk cId="1204820182" sldId="3786"/>
            <ac:picMk id="5" creationId="{1258A77D-6AE6-00FA-CFC4-B73FE82F41EF}"/>
          </ac:picMkLst>
        </pc:picChg>
        <pc:picChg chg="add del mod">
          <ac:chgData name="stacksimplify Team" userId="30f9c473cae68561" providerId="LiveId" clId="{44F2EAF6-8EE6-7F48-975A-1D8E4D34FFE0}" dt="2024-09-01T05:42:12.405" v="21642" actId="478"/>
          <ac:picMkLst>
            <pc:docMk/>
            <pc:sldMk cId="1204820182" sldId="3786"/>
            <ac:picMk id="7" creationId="{4FEA4A14-99CC-37DD-BAC7-AFD5F2881948}"/>
          </ac:picMkLst>
        </pc:picChg>
        <pc:picChg chg="add del mod">
          <ac:chgData name="stacksimplify Team" userId="30f9c473cae68561" providerId="LiveId" clId="{44F2EAF6-8EE6-7F48-975A-1D8E4D34FFE0}" dt="2024-09-01T05:42:10.420" v="21640" actId="478"/>
          <ac:picMkLst>
            <pc:docMk/>
            <pc:sldMk cId="1204820182" sldId="3786"/>
            <ac:picMk id="9" creationId="{5EB0B380-12D5-56CB-8C3A-34B0816F2607}"/>
          </ac:picMkLst>
        </pc:picChg>
        <pc:cxnChg chg="add mod">
          <ac:chgData name="stacksimplify Team" userId="30f9c473cae68561" providerId="LiveId" clId="{44F2EAF6-8EE6-7F48-975A-1D8E4D34FFE0}" dt="2024-09-01T05:42:52.607" v="21654" actId="14100"/>
          <ac:cxnSpMkLst>
            <pc:docMk/>
            <pc:sldMk cId="1204820182" sldId="3786"/>
            <ac:cxnSpMk id="8" creationId="{6A487BA7-2DDC-AA5E-559D-43FAC09A8ACD}"/>
          </ac:cxnSpMkLst>
        </pc:cxnChg>
        <pc:cxnChg chg="del mod">
          <ac:chgData name="stacksimplify Team" userId="30f9c473cae68561" providerId="LiveId" clId="{44F2EAF6-8EE6-7F48-975A-1D8E4D34FFE0}" dt="2024-08-16T01:30:12.522" v="18113" actId="478"/>
          <ac:cxnSpMkLst>
            <pc:docMk/>
            <pc:sldMk cId="1204820182" sldId="3786"/>
            <ac:cxnSpMk id="8" creationId="{774832F3-A2BE-DE39-BF83-840CB2F680A2}"/>
          </ac:cxnSpMkLst>
        </pc:cxnChg>
        <pc:cxnChg chg="add del mod">
          <ac:chgData name="stacksimplify Team" userId="30f9c473cae68561" providerId="LiveId" clId="{44F2EAF6-8EE6-7F48-975A-1D8E4D34FFE0}" dt="2024-09-01T05:42:09.655" v="21639" actId="478"/>
          <ac:cxnSpMkLst>
            <pc:docMk/>
            <pc:sldMk cId="1204820182" sldId="3786"/>
            <ac:cxnSpMk id="23" creationId="{6C9F91C7-6930-F016-D282-AB7268C3D5B9}"/>
          </ac:cxnSpMkLst>
        </pc:cxnChg>
      </pc:sldChg>
      <pc:sldChg chg="modSp add mod">
        <pc:chgData name="stacksimplify Team" userId="30f9c473cae68561" providerId="LiveId" clId="{44F2EAF6-8EE6-7F48-975A-1D8E4D34FFE0}" dt="2024-09-01T08:44:20.269" v="22442" actId="20577"/>
        <pc:sldMkLst>
          <pc:docMk/>
          <pc:sldMk cId="3463542265" sldId="3787"/>
        </pc:sldMkLst>
        <pc:spChg chg="mod">
          <ac:chgData name="stacksimplify Team" userId="30f9c473cae68561" providerId="LiveId" clId="{44F2EAF6-8EE6-7F48-975A-1D8E4D34FFE0}" dt="2024-08-16T01:57:30.960" v="18548" actId="207"/>
          <ac:spMkLst>
            <pc:docMk/>
            <pc:sldMk cId="3463542265" sldId="3787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6T01:37:20.506" v="18329" actId="20577"/>
          <ac:spMkLst>
            <pc:docMk/>
            <pc:sldMk cId="3463542265" sldId="3787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9-01T08:44:20.269" v="22442" actId="20577"/>
          <ac:spMkLst>
            <pc:docMk/>
            <pc:sldMk cId="3463542265" sldId="3787"/>
            <ac:spMk id="12" creationId="{F5738EC9-8EFA-905C-06C9-910FBDB941B5}"/>
          </ac:spMkLst>
        </pc:spChg>
      </pc:sldChg>
      <pc:sldChg chg="addSp delSp modSp add mod modAnim">
        <pc:chgData name="stacksimplify Team" userId="30f9c473cae68561" providerId="LiveId" clId="{44F2EAF6-8EE6-7F48-975A-1D8E4D34FFE0}" dt="2024-09-01T08:45:04.431" v="22444" actId="207"/>
        <pc:sldMkLst>
          <pc:docMk/>
          <pc:sldMk cId="1380157671" sldId="3788"/>
        </pc:sldMkLst>
        <pc:spChg chg="mod">
          <ac:chgData name="stacksimplify Team" userId="30f9c473cae68561" providerId="LiveId" clId="{44F2EAF6-8EE6-7F48-975A-1D8E4D34FFE0}" dt="2024-08-16T01:45:05.375" v="18421" actId="20577"/>
          <ac:spMkLst>
            <pc:docMk/>
            <pc:sldMk cId="1380157671" sldId="3788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9-01T08:45:04.431" v="22444" actId="207"/>
          <ac:spMkLst>
            <pc:docMk/>
            <pc:sldMk cId="1380157671" sldId="3788"/>
            <ac:spMk id="5" creationId="{C560DBCB-894B-81BA-238B-A5D1C796D657}"/>
          </ac:spMkLst>
        </pc:spChg>
        <pc:picChg chg="del">
          <ac:chgData name="stacksimplify Team" userId="30f9c473cae68561" providerId="LiveId" clId="{44F2EAF6-8EE6-7F48-975A-1D8E4D34FFE0}" dt="2024-08-16T01:38:27.425" v="18330" actId="478"/>
          <ac:picMkLst>
            <pc:docMk/>
            <pc:sldMk cId="1380157671" sldId="3788"/>
            <ac:picMk id="3" creationId="{233C9864-E256-E98A-A64D-0CDEC597273D}"/>
          </ac:picMkLst>
        </pc:picChg>
        <pc:picChg chg="add mod">
          <ac:chgData name="stacksimplify Team" userId="30f9c473cae68561" providerId="LiveId" clId="{44F2EAF6-8EE6-7F48-975A-1D8E4D34FFE0}" dt="2024-08-16T01:59:28.042" v="18571" actId="1076"/>
          <ac:picMkLst>
            <pc:docMk/>
            <pc:sldMk cId="1380157671" sldId="3788"/>
            <ac:picMk id="6" creationId="{F217BB3F-AE94-CB9E-BCB2-4AB7725E3BA7}"/>
          </ac:picMkLst>
        </pc:picChg>
      </pc:sldChg>
      <pc:sldChg chg="modSp add mod">
        <pc:chgData name="stacksimplify Team" userId="30f9c473cae68561" providerId="LiveId" clId="{44F2EAF6-8EE6-7F48-975A-1D8E4D34FFE0}" dt="2024-08-16T01:45:18.764" v="18423" actId="27636"/>
        <pc:sldMkLst>
          <pc:docMk/>
          <pc:sldMk cId="1232171799" sldId="3789"/>
        </pc:sldMkLst>
        <pc:spChg chg="mod">
          <ac:chgData name="stacksimplify Team" userId="30f9c473cae68561" providerId="LiveId" clId="{44F2EAF6-8EE6-7F48-975A-1D8E4D34FFE0}" dt="2024-08-16T01:45:18.764" v="18423" actId="27636"/>
          <ac:spMkLst>
            <pc:docMk/>
            <pc:sldMk cId="1232171799" sldId="3789"/>
            <ac:spMk id="4" creationId="{3F37F253-2798-97C5-EB26-8D9DAA708322}"/>
          </ac:spMkLst>
        </pc:spChg>
      </pc:sldChg>
      <pc:sldChg chg="modSp add mod">
        <pc:chgData name="stacksimplify Team" userId="30f9c473cae68561" providerId="LiveId" clId="{44F2EAF6-8EE6-7F48-975A-1D8E4D34FFE0}" dt="2024-08-16T01:45:21.880" v="18425" actId="27636"/>
        <pc:sldMkLst>
          <pc:docMk/>
          <pc:sldMk cId="3468928628" sldId="3790"/>
        </pc:sldMkLst>
        <pc:spChg chg="mod">
          <ac:chgData name="stacksimplify Team" userId="30f9c473cae68561" providerId="LiveId" clId="{44F2EAF6-8EE6-7F48-975A-1D8E4D34FFE0}" dt="2024-08-16T01:45:21.880" v="18425" actId="27636"/>
          <ac:spMkLst>
            <pc:docMk/>
            <pc:sldMk cId="3468928628" sldId="3790"/>
            <ac:spMk id="4" creationId="{3F37F253-2798-97C5-EB26-8D9DAA708322}"/>
          </ac:spMkLst>
        </pc:spChg>
      </pc:sldChg>
      <pc:sldChg chg="addSp delSp modSp add mod">
        <pc:chgData name="stacksimplify Team" userId="30f9c473cae68561" providerId="LiveId" clId="{44F2EAF6-8EE6-7F48-975A-1D8E4D34FFE0}" dt="2024-08-16T01:58:49.100" v="18564" actId="113"/>
        <pc:sldMkLst>
          <pc:docMk/>
          <pc:sldMk cId="1009912336" sldId="3791"/>
        </pc:sldMkLst>
        <pc:spChg chg="mod">
          <ac:chgData name="stacksimplify Team" userId="30f9c473cae68561" providerId="LiveId" clId="{44F2EAF6-8EE6-7F48-975A-1D8E4D34FFE0}" dt="2024-08-16T01:45:25.611" v="18427" actId="27636"/>
          <ac:spMkLst>
            <pc:docMk/>
            <pc:sldMk cId="1009912336" sldId="3791"/>
            <ac:spMk id="4" creationId="{3F37F253-2798-97C5-EB26-8D9DAA708322}"/>
          </ac:spMkLst>
        </pc:spChg>
        <pc:spChg chg="del">
          <ac:chgData name="stacksimplify Team" userId="30f9c473cae68561" providerId="LiveId" clId="{44F2EAF6-8EE6-7F48-975A-1D8E4D34FFE0}" dt="2024-08-16T01:55:02.497" v="18492" actId="478"/>
          <ac:spMkLst>
            <pc:docMk/>
            <pc:sldMk cId="1009912336" sldId="3791"/>
            <ac:spMk id="5" creationId="{42ADCEAC-F85A-1B7A-1073-91E78A48CCC4}"/>
          </ac:spMkLst>
        </pc:spChg>
        <pc:spChg chg="add mod">
          <ac:chgData name="stacksimplify Team" userId="30f9c473cae68561" providerId="LiveId" clId="{44F2EAF6-8EE6-7F48-975A-1D8E4D34FFE0}" dt="2024-08-16T01:55:02.879" v="18493"/>
          <ac:spMkLst>
            <pc:docMk/>
            <pc:sldMk cId="1009912336" sldId="3791"/>
            <ac:spMk id="14" creationId="{D8FC79AA-7A20-A878-7573-4C110C87213B}"/>
          </ac:spMkLst>
        </pc:spChg>
        <pc:spChg chg="add mod">
          <ac:chgData name="stacksimplify Team" userId="30f9c473cae68561" providerId="LiveId" clId="{44F2EAF6-8EE6-7F48-975A-1D8E4D34FFE0}" dt="2024-08-16T01:58:49.100" v="18564" actId="113"/>
          <ac:spMkLst>
            <pc:docMk/>
            <pc:sldMk cId="1009912336" sldId="3791"/>
            <ac:spMk id="15" creationId="{B22FF5D3-FE80-A1D7-2C00-76D829496ED6}"/>
          </ac:spMkLst>
        </pc:spChg>
        <pc:spChg chg="add mod">
          <ac:chgData name="stacksimplify Team" userId="30f9c473cae68561" providerId="LiveId" clId="{44F2EAF6-8EE6-7F48-975A-1D8E4D34FFE0}" dt="2024-08-16T01:55:26.213" v="18500"/>
          <ac:spMkLst>
            <pc:docMk/>
            <pc:sldMk cId="1009912336" sldId="3791"/>
            <ac:spMk id="20" creationId="{03DD443E-3533-B53C-F98C-2ED624385538}"/>
          </ac:spMkLst>
        </pc:spChg>
        <pc:picChg chg="add mod">
          <ac:chgData name="stacksimplify Team" userId="30f9c473cae68561" providerId="LiveId" clId="{44F2EAF6-8EE6-7F48-975A-1D8E4D34FFE0}" dt="2024-08-16T01:55:02.879" v="18493"/>
          <ac:picMkLst>
            <pc:docMk/>
            <pc:sldMk cId="1009912336" sldId="3791"/>
            <ac:picMk id="7" creationId="{7BC6EEA6-004C-4384-1010-02D6A774EC36}"/>
          </ac:picMkLst>
        </pc:picChg>
        <pc:picChg chg="del">
          <ac:chgData name="stacksimplify Team" userId="30f9c473cae68561" providerId="LiveId" clId="{44F2EAF6-8EE6-7F48-975A-1D8E4D34FFE0}" dt="2024-08-16T01:55:02.497" v="18492" actId="478"/>
          <ac:picMkLst>
            <pc:docMk/>
            <pc:sldMk cId="1009912336" sldId="3791"/>
            <ac:picMk id="11" creationId="{A4345DC1-2BB1-C4E6-20E4-E47FEE4552A9}"/>
          </ac:picMkLst>
        </pc:picChg>
        <pc:picChg chg="add mod">
          <ac:chgData name="stacksimplify Team" userId="30f9c473cae68561" providerId="LiveId" clId="{44F2EAF6-8EE6-7F48-975A-1D8E4D34FFE0}" dt="2024-08-16T01:55:26.213" v="18500"/>
          <ac:picMkLst>
            <pc:docMk/>
            <pc:sldMk cId="1009912336" sldId="3791"/>
            <ac:picMk id="16" creationId="{4FF70CB7-3B14-2BD6-F68C-8EF89013BCFC}"/>
          </ac:picMkLst>
        </pc:picChg>
      </pc:sldChg>
      <pc:sldChg chg="addSp delSp modSp add mod">
        <pc:chgData name="stacksimplify Team" userId="30f9c473cae68561" providerId="LiveId" clId="{44F2EAF6-8EE6-7F48-975A-1D8E4D34FFE0}" dt="2024-08-16T01:58:41.328" v="18563" actId="113"/>
        <pc:sldMkLst>
          <pc:docMk/>
          <pc:sldMk cId="3485585143" sldId="3792"/>
        </pc:sldMkLst>
        <pc:spChg chg="mod">
          <ac:chgData name="stacksimplify Team" userId="30f9c473cae68561" providerId="LiveId" clId="{44F2EAF6-8EE6-7F48-975A-1D8E4D34FFE0}" dt="2024-08-16T01:45:31.272" v="18429" actId="27636"/>
          <ac:spMkLst>
            <pc:docMk/>
            <pc:sldMk cId="3485585143" sldId="3792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8-16T01:58:39.201" v="18562" actId="113"/>
          <ac:spMkLst>
            <pc:docMk/>
            <pc:sldMk cId="3485585143" sldId="3792"/>
            <ac:spMk id="11" creationId="{8AB7997C-6ECA-6697-F1E4-E19208C18037}"/>
          </ac:spMkLst>
        </pc:spChg>
        <pc:spChg chg="add del mod">
          <ac:chgData name="stacksimplify Team" userId="30f9c473cae68561" providerId="LiveId" clId="{44F2EAF6-8EE6-7F48-975A-1D8E4D34FFE0}" dt="2024-08-16T01:54:23.541" v="18480" actId="478"/>
          <ac:spMkLst>
            <pc:docMk/>
            <pc:sldMk cId="3485585143" sldId="3792"/>
            <ac:spMk id="14" creationId="{192BB33F-AA29-805E-1A41-CC85155E6A3E}"/>
          </ac:spMkLst>
        </pc:spChg>
        <pc:spChg chg="del">
          <ac:chgData name="stacksimplify Team" userId="30f9c473cae68561" providerId="LiveId" clId="{44F2EAF6-8EE6-7F48-975A-1D8E4D34FFE0}" dt="2024-08-16T01:54:47.006" v="18489" actId="478"/>
          <ac:spMkLst>
            <pc:docMk/>
            <pc:sldMk cId="3485585143" sldId="3792"/>
            <ac:spMk id="16" creationId="{FD167173-CE10-9D8D-86E4-C91EAE19CAB6}"/>
          </ac:spMkLst>
        </pc:spChg>
        <pc:spChg chg="add mod">
          <ac:chgData name="stacksimplify Team" userId="30f9c473cae68561" providerId="LiveId" clId="{44F2EAF6-8EE6-7F48-975A-1D8E4D34FFE0}" dt="2024-08-16T01:55:19.509" v="18499" actId="1035"/>
          <ac:spMkLst>
            <pc:docMk/>
            <pc:sldMk cId="3485585143" sldId="3792"/>
            <ac:spMk id="22" creationId="{C1D8D73E-9929-F47A-B301-21C3EEBF4864}"/>
          </ac:spMkLst>
        </pc:spChg>
        <pc:spChg chg="add del mod">
          <ac:chgData name="stacksimplify Team" userId="30f9c473cae68561" providerId="LiveId" clId="{44F2EAF6-8EE6-7F48-975A-1D8E4D34FFE0}" dt="2024-08-16T01:54:44.081" v="18488" actId="478"/>
          <ac:spMkLst>
            <pc:docMk/>
            <pc:sldMk cId="3485585143" sldId="3792"/>
            <ac:spMk id="23" creationId="{69D2F702-7445-53B9-02E1-026CC77F8F4C}"/>
          </ac:spMkLst>
        </pc:spChg>
        <pc:spChg chg="add mod">
          <ac:chgData name="stacksimplify Team" userId="30f9c473cae68561" providerId="LiveId" clId="{44F2EAF6-8EE6-7F48-975A-1D8E4D34FFE0}" dt="2024-08-16T01:55:16.437" v="18497" actId="1035"/>
          <ac:spMkLst>
            <pc:docMk/>
            <pc:sldMk cId="3485585143" sldId="3792"/>
            <ac:spMk id="25" creationId="{ECF94A1B-7A86-BE94-51E3-514CB218130D}"/>
          </ac:spMkLst>
        </pc:spChg>
        <pc:spChg chg="add mod">
          <ac:chgData name="stacksimplify Team" userId="30f9c473cae68561" providerId="LiveId" clId="{44F2EAF6-8EE6-7F48-975A-1D8E4D34FFE0}" dt="2024-08-16T01:58:41.328" v="18563" actId="113"/>
          <ac:spMkLst>
            <pc:docMk/>
            <pc:sldMk cId="3485585143" sldId="3792"/>
            <ac:spMk id="26" creationId="{F4301A79-EDAC-0E5A-21E5-B198511CDE10}"/>
          </ac:spMkLst>
        </pc:spChg>
        <pc:picChg chg="add mod">
          <ac:chgData name="stacksimplify Team" userId="30f9c473cae68561" providerId="LiveId" clId="{44F2EAF6-8EE6-7F48-975A-1D8E4D34FFE0}" dt="2024-08-16T01:55:19.509" v="18499" actId="1035"/>
          <ac:picMkLst>
            <pc:docMk/>
            <pc:sldMk cId="3485585143" sldId="3792"/>
            <ac:picMk id="5" creationId="{D3126087-2D32-092A-CAC6-5A7CAB934224}"/>
          </ac:picMkLst>
        </pc:picChg>
        <pc:picChg chg="add del mod">
          <ac:chgData name="stacksimplify Team" userId="30f9c473cae68561" providerId="LiveId" clId="{44F2EAF6-8EE6-7F48-975A-1D8E4D34FFE0}" dt="2024-08-16T01:53:45.146" v="18453" actId="478"/>
          <ac:picMkLst>
            <pc:docMk/>
            <pc:sldMk cId="3485585143" sldId="3792"/>
            <ac:picMk id="7" creationId="{4B71732D-5513-B340-EDC3-BF14DE59557A}"/>
          </ac:picMkLst>
        </pc:picChg>
        <pc:picChg chg="del">
          <ac:chgData name="stacksimplify Team" userId="30f9c473cae68561" providerId="LiveId" clId="{44F2EAF6-8EE6-7F48-975A-1D8E4D34FFE0}" dt="2024-08-16T01:52:36.931" v="18440" actId="478"/>
          <ac:picMkLst>
            <pc:docMk/>
            <pc:sldMk cId="3485585143" sldId="3792"/>
            <ac:picMk id="15" creationId="{88A4FB5D-CC6F-A4FE-6931-E54BA88F05A0}"/>
          </ac:picMkLst>
        </pc:picChg>
        <pc:picChg chg="del">
          <ac:chgData name="stacksimplify Team" userId="30f9c473cae68561" providerId="LiveId" clId="{44F2EAF6-8EE6-7F48-975A-1D8E4D34FFE0}" dt="2024-08-16T01:54:47.006" v="18489" actId="478"/>
          <ac:picMkLst>
            <pc:docMk/>
            <pc:sldMk cId="3485585143" sldId="3792"/>
            <ac:picMk id="20" creationId="{7096B9EB-5DA6-F5E5-E7D0-563EDEC9159A}"/>
          </ac:picMkLst>
        </pc:picChg>
        <pc:picChg chg="add mod">
          <ac:chgData name="stacksimplify Team" userId="30f9c473cae68561" providerId="LiveId" clId="{44F2EAF6-8EE6-7F48-975A-1D8E4D34FFE0}" dt="2024-08-16T01:55:16.437" v="18497" actId="1035"/>
          <ac:picMkLst>
            <pc:docMk/>
            <pc:sldMk cId="3485585143" sldId="3792"/>
            <ac:picMk id="24" creationId="{BAB2A749-0E1C-21F6-18D3-6FBBC2DDAE1F}"/>
          </ac:picMkLst>
        </pc:picChg>
      </pc:sldChg>
      <pc:sldChg chg="addSp delSp modSp add mod">
        <pc:chgData name="stacksimplify Team" userId="30f9c473cae68561" providerId="LiveId" clId="{44F2EAF6-8EE6-7F48-975A-1D8E4D34FFE0}" dt="2024-08-16T01:58:34.178" v="18561" actId="1035"/>
        <pc:sldMkLst>
          <pc:docMk/>
          <pc:sldMk cId="1079648069" sldId="3793"/>
        </pc:sldMkLst>
        <pc:spChg chg="mod">
          <ac:chgData name="stacksimplify Team" userId="30f9c473cae68561" providerId="LiveId" clId="{44F2EAF6-8EE6-7F48-975A-1D8E4D34FFE0}" dt="2024-08-16T01:45:35.061" v="18431" actId="27636"/>
          <ac:spMkLst>
            <pc:docMk/>
            <pc:sldMk cId="1079648069" sldId="3793"/>
            <ac:spMk id="4" creationId="{3F37F253-2798-97C5-EB26-8D9DAA708322}"/>
          </ac:spMkLst>
        </pc:spChg>
        <pc:spChg chg="add mod">
          <ac:chgData name="stacksimplify Team" userId="30f9c473cae68561" providerId="LiveId" clId="{44F2EAF6-8EE6-7F48-975A-1D8E4D34FFE0}" dt="2024-08-16T01:58:26.910" v="18556" actId="1035"/>
          <ac:spMkLst>
            <pc:docMk/>
            <pc:sldMk cId="1079648069" sldId="3793"/>
            <ac:spMk id="5" creationId="{8EC49F56-DA74-1326-7478-DCBA635E3F4D}"/>
          </ac:spMkLst>
        </pc:spChg>
        <pc:spChg chg="add mod">
          <ac:chgData name="stacksimplify Team" userId="30f9c473cae68561" providerId="LiveId" clId="{44F2EAF6-8EE6-7F48-975A-1D8E4D34FFE0}" dt="2024-08-16T01:56:06.290" v="18508" actId="20577"/>
          <ac:spMkLst>
            <pc:docMk/>
            <pc:sldMk cId="1079648069" sldId="3793"/>
            <ac:spMk id="11" creationId="{B344E197-0736-6806-1D09-4914C1591EAC}"/>
          </ac:spMkLst>
        </pc:spChg>
        <pc:spChg chg="add mod">
          <ac:chgData name="stacksimplify Team" userId="30f9c473cae68561" providerId="LiveId" clId="{44F2EAF6-8EE6-7F48-975A-1D8E4D34FFE0}" dt="2024-08-16T01:58:31.548" v="18560" actId="1035"/>
          <ac:spMkLst>
            <pc:docMk/>
            <pc:sldMk cId="1079648069" sldId="3793"/>
            <ac:spMk id="14" creationId="{93439662-0468-7940-297D-578675DF2500}"/>
          </ac:spMkLst>
        </pc:spChg>
        <pc:spChg chg="add mod">
          <ac:chgData name="stacksimplify Team" userId="30f9c473cae68561" providerId="LiveId" clId="{44F2EAF6-8EE6-7F48-975A-1D8E4D34FFE0}" dt="2024-08-16T01:58:34.178" v="18561" actId="1035"/>
          <ac:spMkLst>
            <pc:docMk/>
            <pc:sldMk cId="1079648069" sldId="3793"/>
            <ac:spMk id="16" creationId="{85AABE2B-2D7A-112A-BDA9-5357633BED3E}"/>
          </ac:spMkLst>
        </pc:spChg>
        <pc:spChg chg="del">
          <ac:chgData name="stacksimplify Team" userId="30f9c473cae68561" providerId="LiveId" clId="{44F2EAF6-8EE6-7F48-975A-1D8E4D34FFE0}" dt="2024-08-16T01:55:46.145" v="18501" actId="478"/>
          <ac:spMkLst>
            <pc:docMk/>
            <pc:sldMk cId="1079648069" sldId="3793"/>
            <ac:spMk id="22" creationId="{F92D72F1-6190-97AB-36B8-519649EA1A2A}"/>
          </ac:spMkLst>
        </pc:spChg>
        <pc:spChg chg="del">
          <ac:chgData name="stacksimplify Team" userId="30f9c473cae68561" providerId="LiveId" clId="{44F2EAF6-8EE6-7F48-975A-1D8E4D34FFE0}" dt="2024-08-16T01:55:49.925" v="18503" actId="478"/>
          <ac:spMkLst>
            <pc:docMk/>
            <pc:sldMk cId="1079648069" sldId="3793"/>
            <ac:spMk id="24" creationId="{C667DFB7-FC9C-8EE5-02BC-B1617C7B10D7}"/>
          </ac:spMkLst>
        </pc:spChg>
        <pc:spChg chg="del">
          <ac:chgData name="stacksimplify Team" userId="30f9c473cae68561" providerId="LiveId" clId="{44F2EAF6-8EE6-7F48-975A-1D8E4D34FFE0}" dt="2024-08-16T01:55:46.145" v="18501" actId="478"/>
          <ac:spMkLst>
            <pc:docMk/>
            <pc:sldMk cId="1079648069" sldId="3793"/>
            <ac:spMk id="29" creationId="{D22A22D5-57A1-8C1B-B5D2-8773DE69D380}"/>
          </ac:spMkLst>
        </pc:spChg>
        <pc:picChg chg="add mod">
          <ac:chgData name="stacksimplify Team" userId="30f9c473cae68561" providerId="LiveId" clId="{44F2EAF6-8EE6-7F48-975A-1D8E4D34FFE0}" dt="2024-08-16T01:55:46.784" v="18502"/>
          <ac:picMkLst>
            <pc:docMk/>
            <pc:sldMk cId="1079648069" sldId="3793"/>
            <ac:picMk id="7" creationId="{E0C13785-F5E4-3448-D8F7-0C4C88F97011}"/>
          </ac:picMkLst>
        </pc:picChg>
        <pc:picChg chg="add mod">
          <ac:chgData name="stacksimplify Team" userId="30f9c473cae68561" providerId="LiveId" clId="{44F2EAF6-8EE6-7F48-975A-1D8E4D34FFE0}" dt="2024-08-16T01:58:34.178" v="18561" actId="1035"/>
          <ac:picMkLst>
            <pc:docMk/>
            <pc:sldMk cId="1079648069" sldId="3793"/>
            <ac:picMk id="15" creationId="{78450B99-064E-5A97-733F-0F6A3A09BC81}"/>
          </ac:picMkLst>
        </pc:picChg>
        <pc:picChg chg="del">
          <ac:chgData name="stacksimplify Team" userId="30f9c473cae68561" providerId="LiveId" clId="{44F2EAF6-8EE6-7F48-975A-1D8E4D34FFE0}" dt="2024-08-16T01:55:46.145" v="18501" actId="478"/>
          <ac:picMkLst>
            <pc:docMk/>
            <pc:sldMk cId="1079648069" sldId="3793"/>
            <ac:picMk id="23" creationId="{8CEF71F4-3812-6989-87F8-7DCB4E343829}"/>
          </ac:picMkLst>
        </pc:picChg>
        <pc:picChg chg="del">
          <ac:chgData name="stacksimplify Team" userId="30f9c473cae68561" providerId="LiveId" clId="{44F2EAF6-8EE6-7F48-975A-1D8E4D34FFE0}" dt="2024-08-16T01:55:49.925" v="18503" actId="478"/>
          <ac:picMkLst>
            <pc:docMk/>
            <pc:sldMk cId="1079648069" sldId="3793"/>
            <ac:picMk id="25" creationId="{CF91E41A-DEA0-7A6C-1B12-62CE9E22829C}"/>
          </ac:picMkLst>
        </pc:picChg>
      </pc:sldChg>
      <pc:sldChg chg="addSp delSp modSp add mod">
        <pc:chgData name="stacksimplify Team" userId="30f9c473cae68561" providerId="LiveId" clId="{44F2EAF6-8EE6-7F48-975A-1D8E4D34FFE0}" dt="2024-08-16T01:58:18.606" v="18554" actId="113"/>
        <pc:sldMkLst>
          <pc:docMk/>
          <pc:sldMk cId="4073333196" sldId="3794"/>
        </pc:sldMkLst>
        <pc:spChg chg="mod">
          <ac:chgData name="stacksimplify Team" userId="30f9c473cae68561" providerId="LiveId" clId="{44F2EAF6-8EE6-7F48-975A-1D8E4D34FFE0}" dt="2024-08-16T01:45:37.906" v="18433" actId="27636"/>
          <ac:spMkLst>
            <pc:docMk/>
            <pc:sldMk cId="4073333196" sldId="3794"/>
            <ac:spMk id="4" creationId="{3F37F253-2798-97C5-EB26-8D9DAA708322}"/>
          </ac:spMkLst>
        </pc:spChg>
        <pc:spChg chg="add mod">
          <ac:chgData name="stacksimplify Team" userId="30f9c473cae68561" providerId="LiveId" clId="{44F2EAF6-8EE6-7F48-975A-1D8E4D34FFE0}" dt="2024-08-16T01:58:18.606" v="18554" actId="113"/>
          <ac:spMkLst>
            <pc:docMk/>
            <pc:sldMk cId="4073333196" sldId="3794"/>
            <ac:spMk id="5" creationId="{19F9DD65-6A9D-0759-4839-BBBAE3AF4D4D}"/>
          </ac:spMkLst>
        </pc:spChg>
        <pc:spChg chg="del">
          <ac:chgData name="stacksimplify Team" userId="30f9c473cae68561" providerId="LiveId" clId="{44F2EAF6-8EE6-7F48-975A-1D8E4D34FFE0}" dt="2024-08-16T01:56:15.315" v="18509" actId="478"/>
          <ac:spMkLst>
            <pc:docMk/>
            <pc:sldMk cId="4073333196" sldId="3794"/>
            <ac:spMk id="7" creationId="{E5642B96-AC4B-02B4-C593-C2DFF912205A}"/>
          </ac:spMkLst>
        </pc:spChg>
        <pc:spChg chg="del">
          <ac:chgData name="stacksimplify Team" userId="30f9c473cae68561" providerId="LiveId" clId="{44F2EAF6-8EE6-7F48-975A-1D8E4D34FFE0}" dt="2024-08-16T01:56:15.315" v="18509" actId="478"/>
          <ac:spMkLst>
            <pc:docMk/>
            <pc:sldMk cId="4073333196" sldId="3794"/>
            <ac:spMk id="15" creationId="{479593DA-CB73-38AE-1BF3-E43752A3DF06}"/>
          </ac:spMkLst>
        </pc:spChg>
        <pc:spChg chg="del">
          <ac:chgData name="stacksimplify Team" userId="30f9c473cae68561" providerId="LiveId" clId="{44F2EAF6-8EE6-7F48-975A-1D8E4D34FFE0}" dt="2024-08-16T01:56:15.315" v="18509" actId="478"/>
          <ac:spMkLst>
            <pc:docMk/>
            <pc:sldMk cId="4073333196" sldId="3794"/>
            <ac:spMk id="20" creationId="{FF849B19-227A-67A8-912B-3B71BDC135EC}"/>
          </ac:spMkLst>
        </pc:spChg>
        <pc:spChg chg="add mod">
          <ac:chgData name="stacksimplify Team" userId="30f9c473cae68561" providerId="LiveId" clId="{44F2EAF6-8EE6-7F48-975A-1D8E4D34FFE0}" dt="2024-08-16T01:56:33.964" v="18517" actId="207"/>
          <ac:spMkLst>
            <pc:docMk/>
            <pc:sldMk cId="4073333196" sldId="3794"/>
            <ac:spMk id="22" creationId="{FEACA54A-7AEB-3375-A9EE-9D623E2535D2}"/>
          </ac:spMkLst>
        </pc:spChg>
        <pc:spChg chg="add mod">
          <ac:chgData name="stacksimplify Team" userId="30f9c473cae68561" providerId="LiveId" clId="{44F2EAF6-8EE6-7F48-975A-1D8E4D34FFE0}" dt="2024-08-16T01:58:15.089" v="18553" actId="113"/>
          <ac:spMkLst>
            <pc:docMk/>
            <pc:sldMk cId="4073333196" sldId="3794"/>
            <ac:spMk id="23" creationId="{4EE70515-B047-1F64-A4E9-41B63BB617A2}"/>
          </ac:spMkLst>
        </pc:spChg>
        <pc:spChg chg="add mod">
          <ac:chgData name="stacksimplify Team" userId="30f9c473cae68561" providerId="LiveId" clId="{44F2EAF6-8EE6-7F48-975A-1D8E4D34FFE0}" dt="2024-08-16T01:58:11.119" v="18552" actId="1035"/>
          <ac:spMkLst>
            <pc:docMk/>
            <pc:sldMk cId="4073333196" sldId="3794"/>
            <ac:spMk id="25" creationId="{332834FB-3A00-0F90-1D5D-B36EFE4D8929}"/>
          </ac:spMkLst>
        </pc:spChg>
        <pc:spChg chg="del">
          <ac:chgData name="stacksimplify Team" userId="30f9c473cae68561" providerId="LiveId" clId="{44F2EAF6-8EE6-7F48-975A-1D8E4D34FFE0}" dt="2024-08-16T01:56:15.315" v="18509" actId="478"/>
          <ac:spMkLst>
            <pc:docMk/>
            <pc:sldMk cId="4073333196" sldId="3794"/>
            <ac:spMk id="41" creationId="{DB21A1FC-C98B-FD8C-2742-96316D5F05D6}"/>
          </ac:spMkLst>
        </pc:spChg>
        <pc:picChg chg="del">
          <ac:chgData name="stacksimplify Team" userId="30f9c473cae68561" providerId="LiveId" clId="{44F2EAF6-8EE6-7F48-975A-1D8E4D34FFE0}" dt="2024-08-16T01:56:15.315" v="18509" actId="478"/>
          <ac:picMkLst>
            <pc:docMk/>
            <pc:sldMk cId="4073333196" sldId="3794"/>
            <ac:picMk id="11" creationId="{93991817-3D2E-5E68-C6CA-6AD4E4EFF6EC}"/>
          </ac:picMkLst>
        </pc:picChg>
        <pc:picChg chg="add mod">
          <ac:chgData name="stacksimplify Team" userId="30f9c473cae68561" providerId="LiveId" clId="{44F2EAF6-8EE6-7F48-975A-1D8E4D34FFE0}" dt="2024-08-16T01:56:15.875" v="18510"/>
          <ac:picMkLst>
            <pc:docMk/>
            <pc:sldMk cId="4073333196" sldId="3794"/>
            <ac:picMk id="14" creationId="{860321F2-495E-95BF-7729-E02EA2F5486B}"/>
          </ac:picMkLst>
        </pc:picChg>
        <pc:picChg chg="del">
          <ac:chgData name="stacksimplify Team" userId="30f9c473cae68561" providerId="LiveId" clId="{44F2EAF6-8EE6-7F48-975A-1D8E4D34FFE0}" dt="2024-08-16T01:56:15.315" v="18509" actId="478"/>
          <ac:picMkLst>
            <pc:docMk/>
            <pc:sldMk cId="4073333196" sldId="3794"/>
            <ac:picMk id="16" creationId="{D008FD13-DF4C-8AE5-653C-53149A16AE4A}"/>
          </ac:picMkLst>
        </pc:picChg>
        <pc:picChg chg="add mod">
          <ac:chgData name="stacksimplify Team" userId="30f9c473cae68561" providerId="LiveId" clId="{44F2EAF6-8EE6-7F48-975A-1D8E4D34FFE0}" dt="2024-08-16T01:58:11.119" v="18552" actId="1035"/>
          <ac:picMkLst>
            <pc:docMk/>
            <pc:sldMk cId="4073333196" sldId="3794"/>
            <ac:picMk id="24" creationId="{53F9D836-E5B3-08D1-C2E0-FC563DBBB170}"/>
          </ac:picMkLst>
        </pc:picChg>
      </pc:sldChg>
      <pc:sldChg chg="new del">
        <pc:chgData name="stacksimplify Team" userId="30f9c473cae68561" providerId="LiveId" clId="{44F2EAF6-8EE6-7F48-975A-1D8E4D34FFE0}" dt="2024-08-16T01:59:01.543" v="18568" actId="2696"/>
        <pc:sldMkLst>
          <pc:docMk/>
          <pc:sldMk cId="7054559" sldId="3795"/>
        </pc:sldMkLst>
      </pc:sldChg>
      <pc:sldChg chg="addSp delSp modSp add mod">
        <pc:chgData name="stacksimplify Team" userId="30f9c473cae68561" providerId="LiveId" clId="{44F2EAF6-8EE6-7F48-975A-1D8E4D34FFE0}" dt="2024-09-01T09:48:34.187" v="22487" actId="20577"/>
        <pc:sldMkLst>
          <pc:docMk/>
          <pc:sldMk cId="211577659" sldId="3795"/>
        </pc:sldMkLst>
        <pc:spChg chg="add mod">
          <ac:chgData name="stacksimplify Team" userId="30f9c473cae68561" providerId="LiveId" clId="{44F2EAF6-8EE6-7F48-975A-1D8E4D34FFE0}" dt="2024-08-16T02:03:50.800" v="18694" actId="1036"/>
          <ac:spMkLst>
            <pc:docMk/>
            <pc:sldMk cId="211577659" sldId="3795"/>
            <ac:spMk id="3" creationId="{D451C86E-743D-33A6-B96C-062EE5040EE1}"/>
          </ac:spMkLst>
        </pc:spChg>
        <pc:spChg chg="mod">
          <ac:chgData name="stacksimplify Team" userId="30f9c473cae68561" providerId="LiveId" clId="{44F2EAF6-8EE6-7F48-975A-1D8E4D34FFE0}" dt="2024-08-16T02:12:11.725" v="18822" actId="6549"/>
          <ac:spMkLst>
            <pc:docMk/>
            <pc:sldMk cId="211577659" sldId="3795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6T02:01:52.164" v="18598" actId="20577"/>
          <ac:spMkLst>
            <pc:docMk/>
            <pc:sldMk cId="211577659" sldId="3795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9-01T09:48:34.187" v="22487" actId="20577"/>
          <ac:spMkLst>
            <pc:docMk/>
            <pc:sldMk cId="211577659" sldId="3795"/>
            <ac:spMk id="12" creationId="{F5738EC9-8EFA-905C-06C9-910FBDB941B5}"/>
          </ac:spMkLst>
        </pc:spChg>
        <pc:spChg chg="add mod">
          <ac:chgData name="stacksimplify Team" userId="30f9c473cae68561" providerId="LiveId" clId="{44F2EAF6-8EE6-7F48-975A-1D8E4D34FFE0}" dt="2024-08-16T02:06:11.243" v="18706" actId="1076"/>
          <ac:spMkLst>
            <pc:docMk/>
            <pc:sldMk cId="211577659" sldId="3795"/>
            <ac:spMk id="13" creationId="{A8807440-8BEF-EE8F-F0E1-7AD826DF7B08}"/>
          </ac:spMkLst>
        </pc:spChg>
        <pc:spChg chg="add mod">
          <ac:chgData name="stacksimplify Team" userId="30f9c473cae68561" providerId="LiveId" clId="{44F2EAF6-8EE6-7F48-975A-1D8E4D34FFE0}" dt="2024-08-16T02:06:14.792" v="18707" actId="1076"/>
          <ac:spMkLst>
            <pc:docMk/>
            <pc:sldMk cId="211577659" sldId="3795"/>
            <ac:spMk id="14" creationId="{FC004222-7DED-3B86-979F-0AF78F07786C}"/>
          </ac:spMkLst>
        </pc:spChg>
        <pc:spChg chg="add mod">
          <ac:chgData name="stacksimplify Team" userId="30f9c473cae68561" providerId="LiveId" clId="{44F2EAF6-8EE6-7F48-975A-1D8E4D34FFE0}" dt="2024-08-16T02:06:11.243" v="18706" actId="1076"/>
          <ac:spMkLst>
            <pc:docMk/>
            <pc:sldMk cId="211577659" sldId="3795"/>
            <ac:spMk id="17" creationId="{139758E3-BF59-686C-B0CC-5659B212007B}"/>
          </ac:spMkLst>
        </pc:spChg>
        <pc:picChg chg="add mod">
          <ac:chgData name="stacksimplify Team" userId="30f9c473cae68561" providerId="LiveId" clId="{44F2EAF6-8EE6-7F48-975A-1D8E4D34FFE0}" dt="2024-08-16T02:06:11.243" v="18706" actId="1076"/>
          <ac:picMkLst>
            <pc:docMk/>
            <pc:sldMk cId="211577659" sldId="3795"/>
            <ac:picMk id="15" creationId="{C3363D0A-5077-0143-AB5B-B1FC7771BC31}"/>
          </ac:picMkLst>
        </pc:picChg>
        <pc:picChg chg="add del mod">
          <ac:chgData name="stacksimplify Team" userId="30f9c473cae68561" providerId="LiveId" clId="{44F2EAF6-8EE6-7F48-975A-1D8E4D34FFE0}" dt="2024-08-16T02:03:00.022" v="18673" actId="478"/>
          <ac:picMkLst>
            <pc:docMk/>
            <pc:sldMk cId="211577659" sldId="3795"/>
            <ac:picMk id="16" creationId="{0C67E6A5-A59A-212D-058A-CEA14A5EEF5F}"/>
          </ac:picMkLst>
        </pc:picChg>
        <pc:picChg chg="add mod">
          <ac:chgData name="stacksimplify Team" userId="30f9c473cae68561" providerId="LiveId" clId="{44F2EAF6-8EE6-7F48-975A-1D8E4D34FFE0}" dt="2024-08-16T02:06:11.243" v="18706" actId="1076"/>
          <ac:picMkLst>
            <pc:docMk/>
            <pc:sldMk cId="211577659" sldId="3795"/>
            <ac:picMk id="18" creationId="{997ABF72-E106-251E-A68A-5C786FB9793A}"/>
          </ac:picMkLst>
        </pc:picChg>
        <pc:picChg chg="add mod">
          <ac:chgData name="stacksimplify Team" userId="30f9c473cae68561" providerId="LiveId" clId="{44F2EAF6-8EE6-7F48-975A-1D8E4D34FFE0}" dt="2024-08-16T02:06:11.243" v="18706" actId="1076"/>
          <ac:picMkLst>
            <pc:docMk/>
            <pc:sldMk cId="211577659" sldId="3795"/>
            <ac:picMk id="19" creationId="{CD42503E-73CB-B3D6-2274-FD21852BD4E9}"/>
          </ac:picMkLst>
        </pc:picChg>
        <pc:picChg chg="mod">
          <ac:chgData name="stacksimplify Team" userId="30f9c473cae68561" providerId="LiveId" clId="{44F2EAF6-8EE6-7F48-975A-1D8E4D34FFE0}" dt="2024-08-16T02:02:12.297" v="18601" actId="1076"/>
          <ac:picMkLst>
            <pc:docMk/>
            <pc:sldMk cId="211577659" sldId="3795"/>
            <ac:picMk id="1026" creationId="{51C6DB8C-BF57-DC80-E177-9D50874A905F}"/>
          </ac:picMkLst>
        </pc:picChg>
      </pc:sldChg>
      <pc:sldChg chg="new del">
        <pc:chgData name="stacksimplify Team" userId="30f9c473cae68561" providerId="LiveId" clId="{44F2EAF6-8EE6-7F48-975A-1D8E4D34FFE0}" dt="2024-08-16T01:58:56.659" v="18566" actId="2696"/>
        <pc:sldMkLst>
          <pc:docMk/>
          <pc:sldMk cId="2918059259" sldId="3795"/>
        </pc:sldMkLst>
      </pc:sldChg>
      <pc:sldChg chg="addSp delSp modSp add mod modAnim">
        <pc:chgData name="stacksimplify Team" userId="30f9c473cae68561" providerId="LiveId" clId="{44F2EAF6-8EE6-7F48-975A-1D8E4D34FFE0}" dt="2024-09-01T11:02:29.728" v="22593" actId="14100"/>
        <pc:sldMkLst>
          <pc:docMk/>
          <pc:sldMk cId="2018335948" sldId="3796"/>
        </pc:sldMkLst>
        <pc:spChg chg="del">
          <ac:chgData name="stacksimplify Team" userId="30f9c473cae68561" providerId="LiveId" clId="{44F2EAF6-8EE6-7F48-975A-1D8E4D34FFE0}" dt="2024-08-16T02:11:41.216" v="18784" actId="478"/>
          <ac:spMkLst>
            <pc:docMk/>
            <pc:sldMk cId="2018335948" sldId="3796"/>
            <ac:spMk id="5" creationId="{D14D7F5E-5158-F0D7-4860-9FE493BBA5BB}"/>
          </ac:spMkLst>
        </pc:spChg>
        <pc:spChg chg="mod">
          <ac:chgData name="stacksimplify Team" userId="30f9c473cae68561" providerId="LiveId" clId="{44F2EAF6-8EE6-7F48-975A-1D8E4D34FFE0}" dt="2024-08-16T02:11:58.188" v="18809" actId="14100"/>
          <ac:spMkLst>
            <pc:docMk/>
            <pc:sldMk cId="2018335948" sldId="3796"/>
            <ac:spMk id="8" creationId="{FD75985A-ADA7-26E0-148B-4F7583767858}"/>
          </ac:spMkLst>
        </pc:spChg>
        <pc:spChg chg="mod">
          <ac:chgData name="stacksimplify Team" userId="30f9c473cae68561" providerId="LiveId" clId="{44F2EAF6-8EE6-7F48-975A-1D8E4D34FFE0}" dt="2024-08-16T02:14:12.927" v="19101" actId="207"/>
          <ac:spMkLst>
            <pc:docMk/>
            <pc:sldMk cId="2018335948" sldId="3796"/>
            <ac:spMk id="10" creationId="{DD4A0842-B258-309E-7950-00A44EEA9A1C}"/>
          </ac:spMkLst>
        </pc:spChg>
        <pc:spChg chg="mod">
          <ac:chgData name="stacksimplify Team" userId="30f9c473cae68561" providerId="LiveId" clId="{44F2EAF6-8EE6-7F48-975A-1D8E4D34FFE0}" dt="2024-08-16T02:13:35.801" v="19014" actId="20577"/>
          <ac:spMkLst>
            <pc:docMk/>
            <pc:sldMk cId="2018335948" sldId="3796"/>
            <ac:spMk id="11" creationId="{D07C2899-FB48-9A3A-FA51-F05F55510C6A}"/>
          </ac:spMkLst>
        </pc:spChg>
        <pc:spChg chg="del">
          <ac:chgData name="stacksimplify Team" userId="30f9c473cae68561" providerId="LiveId" clId="{44F2EAF6-8EE6-7F48-975A-1D8E4D34FFE0}" dt="2024-08-16T02:14:17.860" v="19102" actId="478"/>
          <ac:spMkLst>
            <pc:docMk/>
            <pc:sldMk cId="2018335948" sldId="3796"/>
            <ac:spMk id="12" creationId="{958B2ED3-1DB0-36C1-CBB4-81C7D40C034B}"/>
          </ac:spMkLst>
        </pc:spChg>
        <pc:spChg chg="del">
          <ac:chgData name="stacksimplify Team" userId="30f9c473cae68561" providerId="LiveId" clId="{44F2EAF6-8EE6-7F48-975A-1D8E4D34FFE0}" dt="2024-08-16T02:14:17.860" v="19102" actId="478"/>
          <ac:spMkLst>
            <pc:docMk/>
            <pc:sldMk cId="2018335948" sldId="3796"/>
            <ac:spMk id="13" creationId="{B295456D-26DC-6D0A-C711-2501D615432D}"/>
          </ac:spMkLst>
        </pc:spChg>
        <pc:spChg chg="mod">
          <ac:chgData name="stacksimplify Team" userId="30f9c473cae68561" providerId="LiveId" clId="{44F2EAF6-8EE6-7F48-975A-1D8E4D34FFE0}" dt="2024-08-16T02:14:23.366" v="19103" actId="207"/>
          <ac:spMkLst>
            <pc:docMk/>
            <pc:sldMk cId="2018335948" sldId="3796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6T02:12:57.216" v="18910" actId="20577"/>
          <ac:spMkLst>
            <pc:docMk/>
            <pc:sldMk cId="2018335948" sldId="3796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6T02:14:25.697" v="19104" actId="207"/>
          <ac:spMkLst>
            <pc:docMk/>
            <pc:sldMk cId="2018335948" sldId="3796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6T02:12:47.513" v="18894"/>
          <ac:spMkLst>
            <pc:docMk/>
            <pc:sldMk cId="2018335948" sldId="3796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6T02:12:18.579" v="18823"/>
          <ac:spMkLst>
            <pc:docMk/>
            <pc:sldMk cId="2018335948" sldId="3796"/>
            <ac:spMk id="30" creationId="{42C78FE8-B4F0-2EA6-63E2-ED2D99EF4011}"/>
          </ac:spMkLst>
        </pc:spChg>
        <pc:picChg chg="add del mod">
          <ac:chgData name="stacksimplify Team" userId="30f9c473cae68561" providerId="LiveId" clId="{44F2EAF6-8EE6-7F48-975A-1D8E4D34FFE0}" dt="2024-09-01T11:02:13.561" v="22590" actId="478"/>
          <ac:picMkLst>
            <pc:docMk/>
            <pc:sldMk cId="2018335948" sldId="3796"/>
            <ac:picMk id="3" creationId="{DA9FC180-629B-74AA-A855-36D185EDFBE3}"/>
          </ac:picMkLst>
        </pc:picChg>
        <pc:picChg chg="del">
          <ac:chgData name="stacksimplify Team" userId="30f9c473cae68561" providerId="LiveId" clId="{44F2EAF6-8EE6-7F48-975A-1D8E4D34FFE0}" dt="2024-08-16T02:11:38.955" v="18783" actId="478"/>
          <ac:picMkLst>
            <pc:docMk/>
            <pc:sldMk cId="2018335948" sldId="3796"/>
            <ac:picMk id="3" creationId="{F651042E-51FE-7302-968A-232CD9BAC8A1}"/>
          </ac:picMkLst>
        </pc:picChg>
        <pc:picChg chg="add mod">
          <ac:chgData name="stacksimplify Team" userId="30f9c473cae68561" providerId="LiveId" clId="{44F2EAF6-8EE6-7F48-975A-1D8E4D34FFE0}" dt="2024-09-01T11:02:29.728" v="22593" actId="14100"/>
          <ac:picMkLst>
            <pc:docMk/>
            <pc:sldMk cId="2018335948" sldId="3796"/>
            <ac:picMk id="5" creationId="{DF65D268-2B08-F7E3-6537-6BDB77C2A279}"/>
          </ac:picMkLst>
        </pc:picChg>
        <pc:picChg chg="add del mod">
          <ac:chgData name="stacksimplify Team" userId="30f9c473cae68561" providerId="LiveId" clId="{44F2EAF6-8EE6-7F48-975A-1D8E4D34FFE0}" dt="2024-09-01T11:01:44.086" v="22586" actId="478"/>
          <ac:picMkLst>
            <pc:docMk/>
            <pc:sldMk cId="2018335948" sldId="3796"/>
            <ac:picMk id="6" creationId="{35DB83FA-3741-CC3D-3F37-6ADE41AA1ACD}"/>
          </ac:picMkLst>
        </pc:picChg>
      </pc:sldChg>
      <pc:sldChg chg="addSp delSp modSp add mod modAnim">
        <pc:chgData name="stacksimplify Team" userId="30f9c473cae68561" providerId="LiveId" clId="{44F2EAF6-8EE6-7F48-975A-1D8E4D34FFE0}" dt="2024-09-01T08:46:49.188" v="22459" actId="207"/>
        <pc:sldMkLst>
          <pc:docMk/>
          <pc:sldMk cId="1932805952" sldId="3797"/>
        </pc:sldMkLst>
        <pc:spChg chg="mod">
          <ac:chgData name="stacksimplify Team" userId="30f9c473cae68561" providerId="LiveId" clId="{44F2EAF6-8EE6-7F48-975A-1D8E4D34FFE0}" dt="2024-08-16T02:19:40.378" v="19237" actId="1036"/>
          <ac:spMkLst>
            <pc:docMk/>
            <pc:sldMk cId="1932805952" sldId="3797"/>
            <ac:spMk id="4" creationId="{34F3F436-F0AA-677C-9822-271B091B21AE}"/>
          </ac:spMkLst>
        </pc:spChg>
        <pc:spChg chg="del">
          <ac:chgData name="stacksimplify Team" userId="30f9c473cae68561" providerId="LiveId" clId="{44F2EAF6-8EE6-7F48-975A-1D8E4D34FFE0}" dt="2024-08-16T02:16:22.602" v="19116" actId="478"/>
          <ac:spMkLst>
            <pc:docMk/>
            <pc:sldMk cId="1932805952" sldId="3797"/>
            <ac:spMk id="5" creationId="{41279CCE-239A-CF46-7F4D-BE2DC7CC0A12}"/>
          </ac:spMkLst>
        </pc:spChg>
        <pc:spChg chg="add mod">
          <ac:chgData name="stacksimplify Team" userId="30f9c473cae68561" providerId="LiveId" clId="{44F2EAF6-8EE6-7F48-975A-1D8E4D34FFE0}" dt="2024-09-01T08:46:24.862" v="22453" actId="1076"/>
          <ac:spMkLst>
            <pc:docMk/>
            <pc:sldMk cId="1932805952" sldId="3797"/>
            <ac:spMk id="5" creationId="{9A05C0CF-8934-B16A-E43A-284B72708017}"/>
          </ac:spMkLst>
        </pc:spChg>
        <pc:spChg chg="add mod">
          <ac:chgData name="stacksimplify Team" userId="30f9c473cae68561" providerId="LiveId" clId="{44F2EAF6-8EE6-7F48-975A-1D8E4D34FFE0}" dt="2024-09-01T08:46:34.795" v="22456" actId="1076"/>
          <ac:spMkLst>
            <pc:docMk/>
            <pc:sldMk cId="1932805952" sldId="3797"/>
            <ac:spMk id="6" creationId="{90C2C8BA-F6A0-BFB4-EF6D-4E99F9C51965}"/>
          </ac:spMkLst>
        </pc:spChg>
        <pc:spChg chg="del">
          <ac:chgData name="stacksimplify Team" userId="30f9c473cae68561" providerId="LiveId" clId="{44F2EAF6-8EE6-7F48-975A-1D8E4D34FFE0}" dt="2024-08-16T02:16:25.256" v="19117" actId="478"/>
          <ac:spMkLst>
            <pc:docMk/>
            <pc:sldMk cId="1932805952" sldId="3797"/>
            <ac:spMk id="6" creationId="{F47EB886-A1A3-C0B7-EFCB-01070C819CCE}"/>
          </ac:spMkLst>
        </pc:spChg>
        <pc:spChg chg="mod">
          <ac:chgData name="stacksimplify Team" userId="30f9c473cae68561" providerId="LiveId" clId="{44F2EAF6-8EE6-7F48-975A-1D8E4D34FFE0}" dt="2024-09-01T08:46:45.058" v="22458" actId="207"/>
          <ac:spMkLst>
            <pc:docMk/>
            <pc:sldMk cId="1932805952" sldId="3797"/>
            <ac:spMk id="7" creationId="{9E0AABEB-CF1C-4038-BEA5-DFFFCECC4DE3}"/>
          </ac:spMkLst>
        </pc:spChg>
        <pc:spChg chg="mod">
          <ac:chgData name="stacksimplify Team" userId="30f9c473cae68561" providerId="LiveId" clId="{44F2EAF6-8EE6-7F48-975A-1D8E4D34FFE0}" dt="2024-09-01T08:46:45.058" v="22458" actId="207"/>
          <ac:spMkLst>
            <pc:docMk/>
            <pc:sldMk cId="1932805952" sldId="3797"/>
            <ac:spMk id="8" creationId="{DE40D9F8-E991-3F82-F635-CA94EAB6EC4F}"/>
          </ac:spMkLst>
        </pc:spChg>
        <pc:spChg chg="del">
          <ac:chgData name="stacksimplify Team" userId="30f9c473cae68561" providerId="LiveId" clId="{44F2EAF6-8EE6-7F48-975A-1D8E4D34FFE0}" dt="2024-08-16T02:20:34.506" v="19301" actId="478"/>
          <ac:spMkLst>
            <pc:docMk/>
            <pc:sldMk cId="1932805952" sldId="3797"/>
            <ac:spMk id="9" creationId="{CF8EEA72-B052-CC8F-C61E-47A0582F9F53}"/>
          </ac:spMkLst>
        </pc:spChg>
        <pc:spChg chg="del">
          <ac:chgData name="stacksimplify Team" userId="30f9c473cae68561" providerId="LiveId" clId="{44F2EAF6-8EE6-7F48-975A-1D8E4D34FFE0}" dt="2024-08-16T02:20:34.506" v="19301" actId="478"/>
          <ac:spMkLst>
            <pc:docMk/>
            <pc:sldMk cId="1932805952" sldId="3797"/>
            <ac:spMk id="10" creationId="{A69A68B2-230B-F753-A781-7E1514F353E7}"/>
          </ac:spMkLst>
        </pc:spChg>
        <pc:spChg chg="add mod">
          <ac:chgData name="stacksimplify Team" userId="30f9c473cae68561" providerId="LiveId" clId="{44F2EAF6-8EE6-7F48-975A-1D8E4D34FFE0}" dt="2024-08-16T02:20:27.373" v="19300" actId="1036"/>
          <ac:spMkLst>
            <pc:docMk/>
            <pc:sldMk cId="1932805952" sldId="3797"/>
            <ac:spMk id="12" creationId="{E3C5F260-8B50-9D4B-2898-9E2B9B98B922}"/>
          </ac:spMkLst>
        </pc:spChg>
        <pc:spChg chg="del">
          <ac:chgData name="stacksimplify Team" userId="30f9c473cae68561" providerId="LiveId" clId="{44F2EAF6-8EE6-7F48-975A-1D8E4D34FFE0}" dt="2024-08-16T02:20:34.506" v="19301" actId="478"/>
          <ac:spMkLst>
            <pc:docMk/>
            <pc:sldMk cId="1932805952" sldId="3797"/>
            <ac:spMk id="13" creationId="{35F2C79C-A306-47F5-B700-69777B95131C}"/>
          </ac:spMkLst>
        </pc:spChg>
        <pc:spChg chg="del">
          <ac:chgData name="stacksimplify Team" userId="30f9c473cae68561" providerId="LiveId" clId="{44F2EAF6-8EE6-7F48-975A-1D8E4D34FFE0}" dt="2024-08-16T02:20:34.506" v="19301" actId="478"/>
          <ac:spMkLst>
            <pc:docMk/>
            <pc:sldMk cId="1932805952" sldId="3797"/>
            <ac:spMk id="14" creationId="{A5362364-E653-4203-8A05-FF7E78B3B412}"/>
          </ac:spMkLst>
        </pc:spChg>
        <pc:spChg chg="add mod">
          <ac:chgData name="stacksimplify Team" userId="30f9c473cae68561" providerId="LiveId" clId="{44F2EAF6-8EE6-7F48-975A-1D8E4D34FFE0}" dt="2024-08-16T02:20:19.994" v="19283" actId="1035"/>
          <ac:spMkLst>
            <pc:docMk/>
            <pc:sldMk cId="1932805952" sldId="3797"/>
            <ac:spMk id="15" creationId="{253992C5-0A0F-E7E8-BF5B-F1C2FE053A48}"/>
          </ac:spMkLst>
        </pc:spChg>
        <pc:spChg chg="add mod">
          <ac:chgData name="stacksimplify Team" userId="30f9c473cae68561" providerId="LiveId" clId="{44F2EAF6-8EE6-7F48-975A-1D8E4D34FFE0}" dt="2024-08-16T02:20:59.353" v="19324" actId="20577"/>
          <ac:spMkLst>
            <pc:docMk/>
            <pc:sldMk cId="1932805952" sldId="3797"/>
            <ac:spMk id="16" creationId="{BA2A4C46-C624-24F7-26B3-3355F4FDC51E}"/>
          </ac:spMkLst>
        </pc:spChg>
        <pc:spChg chg="add mod">
          <ac:chgData name="stacksimplify Team" userId="30f9c473cae68561" providerId="LiveId" clId="{44F2EAF6-8EE6-7F48-975A-1D8E4D34FFE0}" dt="2024-08-16T02:20:45.155" v="19303" actId="1076"/>
          <ac:spMkLst>
            <pc:docMk/>
            <pc:sldMk cId="1932805952" sldId="3797"/>
            <ac:spMk id="17" creationId="{4C35CBC6-A51F-1C4A-F4AB-F65373DB86F1}"/>
          </ac:spMkLst>
        </pc:spChg>
        <pc:spChg chg="add mod">
          <ac:chgData name="stacksimplify Team" userId="30f9c473cae68561" providerId="LiveId" clId="{44F2EAF6-8EE6-7F48-975A-1D8E4D34FFE0}" dt="2024-08-16T02:21:07.982" v="19336" actId="20577"/>
          <ac:spMkLst>
            <pc:docMk/>
            <pc:sldMk cId="1932805952" sldId="3797"/>
            <ac:spMk id="18" creationId="{3928E61D-073B-14A5-5300-560725B374C1}"/>
          </ac:spMkLst>
        </pc:spChg>
        <pc:spChg chg="del">
          <ac:chgData name="stacksimplify Team" userId="30f9c473cae68561" providerId="LiveId" clId="{44F2EAF6-8EE6-7F48-975A-1D8E4D34FFE0}" dt="2024-08-16T02:20:11.849" v="19268" actId="478"/>
          <ac:spMkLst>
            <pc:docMk/>
            <pc:sldMk cId="1932805952" sldId="3797"/>
            <ac:spMk id="19" creationId="{F85FCEB6-8C52-E4C9-9996-0FB73075DCB9}"/>
          </ac:spMkLst>
        </pc:spChg>
        <pc:spChg chg="del">
          <ac:chgData name="stacksimplify Team" userId="30f9c473cae68561" providerId="LiveId" clId="{44F2EAF6-8EE6-7F48-975A-1D8E4D34FFE0}" dt="2024-08-16T02:20:11.849" v="19268" actId="478"/>
          <ac:spMkLst>
            <pc:docMk/>
            <pc:sldMk cId="1932805952" sldId="3797"/>
            <ac:spMk id="20" creationId="{1EA21C5C-A995-907D-2F4E-05E4ECA877EC}"/>
          </ac:spMkLst>
        </pc:spChg>
        <pc:spChg chg="del">
          <ac:chgData name="stacksimplify Team" userId="30f9c473cae68561" providerId="LiveId" clId="{44F2EAF6-8EE6-7F48-975A-1D8E4D34FFE0}" dt="2024-08-16T02:17:45.669" v="19130" actId="478"/>
          <ac:spMkLst>
            <pc:docMk/>
            <pc:sldMk cId="1932805952" sldId="3797"/>
            <ac:spMk id="21" creationId="{598B0698-0214-600B-0598-677090219A3E}"/>
          </ac:spMkLst>
        </pc:spChg>
        <pc:spChg chg="add mod">
          <ac:chgData name="stacksimplify Team" userId="30f9c473cae68561" providerId="LiveId" clId="{44F2EAF6-8EE6-7F48-975A-1D8E4D34FFE0}" dt="2024-08-16T02:20:45.155" v="19303" actId="1076"/>
          <ac:spMkLst>
            <pc:docMk/>
            <pc:sldMk cId="1932805952" sldId="3797"/>
            <ac:spMk id="22" creationId="{C8C52D9D-311C-13A8-7FFB-C7A31A713A20}"/>
          </ac:spMkLst>
        </pc:spChg>
        <pc:spChg chg="add mod">
          <ac:chgData name="stacksimplify Team" userId="30f9c473cae68561" providerId="LiveId" clId="{44F2EAF6-8EE6-7F48-975A-1D8E4D34FFE0}" dt="2024-09-01T08:46:49.188" v="22459" actId="207"/>
          <ac:spMkLst>
            <pc:docMk/>
            <pc:sldMk cId="1932805952" sldId="3797"/>
            <ac:spMk id="23" creationId="{5049CC23-D945-AF86-7C43-BC82E0A338F2}"/>
          </ac:spMkLst>
        </pc:spChg>
        <pc:spChg chg="mod">
          <ac:chgData name="stacksimplify Team" userId="30f9c473cae68561" providerId="LiveId" clId="{44F2EAF6-8EE6-7F48-975A-1D8E4D34FFE0}" dt="2024-08-16T02:20:19.994" v="19283" actId="1035"/>
          <ac:spMkLst>
            <pc:docMk/>
            <pc:sldMk cId="1932805952" sldId="3797"/>
            <ac:spMk id="24" creationId="{279AB6AD-7989-6B35-1F23-FD23D02B127A}"/>
          </ac:spMkLst>
        </pc:spChg>
        <pc:spChg chg="mod">
          <ac:chgData name="stacksimplify Team" userId="30f9c473cae68561" providerId="LiveId" clId="{44F2EAF6-8EE6-7F48-975A-1D8E4D34FFE0}" dt="2024-08-16T02:20:19.994" v="19283" actId="1035"/>
          <ac:spMkLst>
            <pc:docMk/>
            <pc:sldMk cId="1932805952" sldId="3797"/>
            <ac:spMk id="25" creationId="{EB0FA38B-EA8B-8516-9C8F-21C7930BAC2B}"/>
          </ac:spMkLst>
        </pc:spChg>
        <pc:spChg chg="mod">
          <ac:chgData name="stacksimplify Team" userId="30f9c473cae68561" providerId="LiveId" clId="{44F2EAF6-8EE6-7F48-975A-1D8E4D34FFE0}" dt="2024-08-16T02:20:19.994" v="19283" actId="1035"/>
          <ac:spMkLst>
            <pc:docMk/>
            <pc:sldMk cId="1932805952" sldId="3797"/>
            <ac:spMk id="26" creationId="{D42E3AE4-1ED5-3CA9-6624-E028EC580143}"/>
          </ac:spMkLst>
        </pc:spChg>
        <pc:spChg chg="mod">
          <ac:chgData name="stacksimplify Team" userId="30f9c473cae68561" providerId="LiveId" clId="{44F2EAF6-8EE6-7F48-975A-1D8E4D34FFE0}" dt="2024-08-16T02:20:19.994" v="19283" actId="1035"/>
          <ac:spMkLst>
            <pc:docMk/>
            <pc:sldMk cId="1932805952" sldId="3797"/>
            <ac:spMk id="27" creationId="{565EAAA8-7F87-CF3B-6A65-6E534F6A516C}"/>
          </ac:spMkLst>
        </pc:spChg>
        <pc:spChg chg="add mod">
          <ac:chgData name="stacksimplify Team" userId="30f9c473cae68561" providerId="LiveId" clId="{44F2EAF6-8EE6-7F48-975A-1D8E4D34FFE0}" dt="2024-09-01T08:46:49.188" v="22459" actId="207"/>
          <ac:spMkLst>
            <pc:docMk/>
            <pc:sldMk cId="1932805952" sldId="3797"/>
            <ac:spMk id="28" creationId="{5B65AFAD-68B4-0625-51CD-45E70515A3AF}"/>
          </ac:spMkLst>
        </pc:spChg>
        <pc:spChg chg="add mod">
          <ac:chgData name="stacksimplify Team" userId="30f9c473cae68561" providerId="LiveId" clId="{44F2EAF6-8EE6-7F48-975A-1D8E4D34FFE0}" dt="2024-08-16T02:21:03.512" v="19331" actId="20577"/>
          <ac:spMkLst>
            <pc:docMk/>
            <pc:sldMk cId="1932805952" sldId="3797"/>
            <ac:spMk id="29" creationId="{2B1D1D0C-D866-A335-3538-E9703EF4ED29}"/>
          </ac:spMkLst>
        </pc:spChg>
        <pc:spChg chg="mod">
          <ac:chgData name="stacksimplify Team" userId="30f9c473cae68561" providerId="LiveId" clId="{44F2EAF6-8EE6-7F48-975A-1D8E4D34FFE0}" dt="2024-08-16T02:19:53.618" v="19253" actId="1035"/>
          <ac:spMkLst>
            <pc:docMk/>
            <pc:sldMk cId="1932805952" sldId="3797"/>
            <ac:spMk id="30" creationId="{42C78FE8-B4F0-2EA6-63E2-ED2D99EF4011}"/>
          </ac:spMkLst>
        </pc:spChg>
        <pc:spChg chg="add mod">
          <ac:chgData name="stacksimplify Team" userId="30f9c473cae68561" providerId="LiveId" clId="{44F2EAF6-8EE6-7F48-975A-1D8E4D34FFE0}" dt="2024-08-16T02:20:45.155" v="19303" actId="1076"/>
          <ac:spMkLst>
            <pc:docMk/>
            <pc:sldMk cId="1932805952" sldId="3797"/>
            <ac:spMk id="31" creationId="{80FEDB83-D715-33CB-2D31-8B4EA3A4823A}"/>
          </ac:spMkLst>
        </pc:spChg>
        <pc:spChg chg="add del mod">
          <ac:chgData name="stacksimplify Team" userId="30f9c473cae68561" providerId="LiveId" clId="{44F2EAF6-8EE6-7F48-975A-1D8E4D34FFE0}" dt="2024-09-01T08:46:28.356" v="22454" actId="478"/>
          <ac:spMkLst>
            <pc:docMk/>
            <pc:sldMk cId="1932805952" sldId="3797"/>
            <ac:spMk id="32" creationId="{C1282D28-1115-3F75-E96C-589DD3D9B080}"/>
          </ac:spMkLst>
        </pc:spChg>
        <pc:spChg chg="add del mod">
          <ac:chgData name="stacksimplify Team" userId="30f9c473cae68561" providerId="LiveId" clId="{44F2EAF6-8EE6-7F48-975A-1D8E4D34FFE0}" dt="2024-09-01T08:46:39.133" v="22457" actId="478"/>
          <ac:spMkLst>
            <pc:docMk/>
            <pc:sldMk cId="1932805952" sldId="3797"/>
            <ac:spMk id="33" creationId="{9076C118-7C42-D998-3500-1F29D9BC99C6}"/>
          </ac:spMkLst>
        </pc:spChg>
        <pc:picChg chg="add mod">
          <ac:chgData name="stacksimplify Team" userId="30f9c473cae68561" providerId="LiveId" clId="{44F2EAF6-8EE6-7F48-975A-1D8E4D34FFE0}" dt="2024-09-01T08:46:18.761" v="22451" actId="14100"/>
          <ac:picMkLst>
            <pc:docMk/>
            <pc:sldMk cId="1932805952" sldId="3797"/>
            <ac:picMk id="3" creationId="{8E895425-D49E-9F22-0EBF-5037DB74C5CF}"/>
          </ac:picMkLst>
        </pc:picChg>
        <pc:picChg chg="del">
          <ac:chgData name="stacksimplify Team" userId="30f9c473cae68561" providerId="LiveId" clId="{44F2EAF6-8EE6-7F48-975A-1D8E4D34FFE0}" dt="2024-08-16T02:16:25.895" v="19118" actId="478"/>
          <ac:picMkLst>
            <pc:docMk/>
            <pc:sldMk cId="1932805952" sldId="3797"/>
            <ac:picMk id="3" creationId="{AE191144-7046-4DE7-41E9-8DB594AB0238}"/>
          </ac:picMkLst>
        </pc:picChg>
        <pc:picChg chg="add del mod">
          <ac:chgData name="stacksimplify Team" userId="30f9c473cae68561" providerId="LiveId" clId="{44F2EAF6-8EE6-7F48-975A-1D8E4D34FFE0}" dt="2024-09-01T08:46:13.878" v="22448" actId="478"/>
          <ac:picMkLst>
            <pc:docMk/>
            <pc:sldMk cId="1932805952" sldId="3797"/>
            <ac:picMk id="11" creationId="{5C07F68F-A525-E8B0-E9EF-7CD13FEBECFB}"/>
          </ac:picMkLst>
        </pc:picChg>
      </pc:sldChg>
      <pc:sldChg chg="addSp delSp modSp add del mod">
        <pc:chgData name="stacksimplify Team" userId="30f9c473cae68561" providerId="LiveId" clId="{44F2EAF6-8EE6-7F48-975A-1D8E4D34FFE0}" dt="2024-08-16T02:15:53.015" v="19113" actId="2696"/>
        <pc:sldMkLst>
          <pc:docMk/>
          <pc:sldMk cId="2371842109" sldId="3797"/>
        </pc:sldMkLst>
        <pc:picChg chg="add mod">
          <ac:chgData name="stacksimplify Team" userId="30f9c473cae68561" providerId="LiveId" clId="{44F2EAF6-8EE6-7F48-975A-1D8E4D34FFE0}" dt="2024-08-16T02:15:28.959" v="19112" actId="1076"/>
          <ac:picMkLst>
            <pc:docMk/>
            <pc:sldMk cId="2371842109" sldId="3797"/>
            <ac:picMk id="3" creationId="{B388D028-469E-DC03-E378-FADB94881200}"/>
          </ac:picMkLst>
        </pc:picChg>
        <pc:picChg chg="del">
          <ac:chgData name="stacksimplify Team" userId="30f9c473cae68561" providerId="LiveId" clId="{44F2EAF6-8EE6-7F48-975A-1D8E4D34FFE0}" dt="2024-08-16T02:14:34.786" v="19106" actId="478"/>
          <ac:picMkLst>
            <pc:docMk/>
            <pc:sldMk cId="2371842109" sldId="3797"/>
            <ac:picMk id="6" creationId="{35DB83FA-3741-CC3D-3F37-6ADE41AA1ACD}"/>
          </ac:picMkLst>
        </pc:picChg>
      </pc:sldChg>
      <pc:sldChg chg="add del">
        <pc:chgData name="stacksimplify Team" userId="30f9c473cae68561" providerId="LiveId" clId="{44F2EAF6-8EE6-7F48-975A-1D8E4D34FFE0}" dt="2024-08-16T02:16:11.580" v="19115" actId="2696"/>
        <pc:sldMkLst>
          <pc:docMk/>
          <pc:sldMk cId="3272248088" sldId="3798"/>
        </pc:sldMkLst>
      </pc:sldChg>
      <pc:sldChg chg="addSp delSp modSp add mod modAnim">
        <pc:chgData name="stacksimplify Team" userId="30f9c473cae68561" providerId="LiveId" clId="{44F2EAF6-8EE6-7F48-975A-1D8E4D34FFE0}" dt="2024-09-01T09:04:00.736" v="22483" actId="20577"/>
        <pc:sldMkLst>
          <pc:docMk/>
          <pc:sldMk cId="1673842864" sldId="3799"/>
        </pc:sldMkLst>
        <pc:spChg chg="add del mod">
          <ac:chgData name="stacksimplify Team" userId="30f9c473cae68561" providerId="LiveId" clId="{44F2EAF6-8EE6-7F48-975A-1D8E4D34FFE0}" dt="2024-09-01T08:47:43.030" v="22473" actId="478"/>
          <ac:spMkLst>
            <pc:docMk/>
            <pc:sldMk cId="1673842864" sldId="3799"/>
            <ac:spMk id="5" creationId="{4EA127AB-1E83-C564-C3E0-BCAAB0C54B04}"/>
          </ac:spMkLst>
        </pc:spChg>
        <pc:spChg chg="add del mod">
          <ac:chgData name="stacksimplify Team" userId="30f9c473cae68561" providerId="LiveId" clId="{44F2EAF6-8EE6-7F48-975A-1D8E4D34FFE0}" dt="2024-09-01T08:47:43.030" v="22473" actId="478"/>
          <ac:spMkLst>
            <pc:docMk/>
            <pc:sldMk cId="1673842864" sldId="3799"/>
            <ac:spMk id="6" creationId="{94AD2DBC-5FD2-89DA-E5E4-5B9E03FCC192}"/>
          </ac:spMkLst>
        </pc:spChg>
        <pc:spChg chg="add mod">
          <ac:chgData name="stacksimplify Team" userId="30f9c473cae68561" providerId="LiveId" clId="{44F2EAF6-8EE6-7F48-975A-1D8E4D34FFE0}" dt="2024-09-01T08:47:35.567" v="22470" actId="1076"/>
          <ac:spMkLst>
            <pc:docMk/>
            <pc:sldMk cId="1673842864" sldId="3799"/>
            <ac:spMk id="8" creationId="{B1F42D79-24FB-574F-1AEB-BB3CE0183573}"/>
          </ac:spMkLst>
        </pc:spChg>
        <pc:spChg chg="del mod">
          <ac:chgData name="stacksimplify Team" userId="30f9c473cae68561" providerId="LiveId" clId="{44F2EAF6-8EE6-7F48-975A-1D8E4D34FFE0}" dt="2024-08-16T02:24:19.358" v="19389" actId="478"/>
          <ac:spMkLst>
            <pc:docMk/>
            <pc:sldMk cId="1673842864" sldId="3799"/>
            <ac:spMk id="8" creationId="{F3C07AF0-0FC0-2281-B4D3-EE3CC2ECDDB8}"/>
          </ac:spMkLst>
        </pc:spChg>
        <pc:spChg chg="add mod">
          <ac:chgData name="stacksimplify Team" userId="30f9c473cae68561" providerId="LiveId" clId="{44F2EAF6-8EE6-7F48-975A-1D8E4D34FFE0}" dt="2024-09-01T08:47:40.421" v="22472" actId="1076"/>
          <ac:spMkLst>
            <pc:docMk/>
            <pc:sldMk cId="1673842864" sldId="3799"/>
            <ac:spMk id="9" creationId="{21E7D7B8-6368-A003-8BCA-046D9BA47E97}"/>
          </ac:spMkLst>
        </pc:spChg>
        <pc:spChg chg="del mod">
          <ac:chgData name="stacksimplify Team" userId="30f9c473cae68561" providerId="LiveId" clId="{44F2EAF6-8EE6-7F48-975A-1D8E4D34FFE0}" dt="2024-08-16T02:24:19.358" v="19389" actId="478"/>
          <ac:spMkLst>
            <pc:docMk/>
            <pc:sldMk cId="1673842864" sldId="3799"/>
            <ac:spMk id="9" creationId="{838D17E0-0AB7-9A87-C645-3357C2F5708C}"/>
          </ac:spMkLst>
        </pc:spChg>
        <pc:spChg chg="mod">
          <ac:chgData name="stacksimplify Team" userId="30f9c473cae68561" providerId="LiveId" clId="{44F2EAF6-8EE6-7F48-975A-1D8E4D34FFE0}" dt="2024-09-01T08:48:00.513" v="22479" actId="207"/>
          <ac:spMkLst>
            <pc:docMk/>
            <pc:sldMk cId="1673842864" sldId="3799"/>
            <ac:spMk id="21" creationId="{598B0698-0214-600B-0598-677090219A3E}"/>
          </ac:spMkLst>
        </pc:spChg>
        <pc:spChg chg="mod">
          <ac:chgData name="stacksimplify Team" userId="30f9c473cae68561" providerId="LiveId" clId="{44F2EAF6-8EE6-7F48-975A-1D8E4D34FFE0}" dt="2024-09-01T09:04:00.736" v="22483" actId="20577"/>
          <ac:spMkLst>
            <pc:docMk/>
            <pc:sldMk cId="1673842864" sldId="3799"/>
            <ac:spMk id="24" creationId="{279AB6AD-7989-6B35-1F23-FD23D02B127A}"/>
          </ac:spMkLst>
        </pc:spChg>
        <pc:spChg chg="mod">
          <ac:chgData name="stacksimplify Team" userId="30f9c473cae68561" providerId="LiveId" clId="{44F2EAF6-8EE6-7F48-975A-1D8E4D34FFE0}" dt="2024-08-16T02:24:43.373" v="19392"/>
          <ac:spMkLst>
            <pc:docMk/>
            <pc:sldMk cId="1673842864" sldId="3799"/>
            <ac:spMk id="30" creationId="{42C78FE8-B4F0-2EA6-63E2-ED2D99EF4011}"/>
          </ac:spMkLst>
        </pc:spChg>
        <pc:picChg chg="add del mod">
          <ac:chgData name="stacksimplify Team" userId="30f9c473cae68561" providerId="LiveId" clId="{44F2EAF6-8EE6-7F48-975A-1D8E4D34FFE0}" dt="2024-09-01T08:47:01.722" v="22463" actId="478"/>
          <ac:picMkLst>
            <pc:docMk/>
            <pc:sldMk cId="1673842864" sldId="3799"/>
            <ac:picMk id="3" creationId="{E60187C7-D876-A685-F02E-54AD592C4C63}"/>
          </ac:picMkLst>
        </pc:picChg>
        <pc:picChg chg="del">
          <ac:chgData name="stacksimplify Team" userId="30f9c473cae68561" providerId="LiveId" clId="{44F2EAF6-8EE6-7F48-975A-1D8E4D34FFE0}" dt="2024-08-16T02:23:18.442" v="19352" actId="478"/>
          <ac:picMkLst>
            <pc:docMk/>
            <pc:sldMk cId="1673842864" sldId="3799"/>
            <ac:picMk id="7" creationId="{28D49AA0-2E19-0C7D-794D-4057CC7CCF20}"/>
          </ac:picMkLst>
        </pc:picChg>
        <pc:picChg chg="add mod">
          <ac:chgData name="stacksimplify Team" userId="30f9c473cae68561" providerId="LiveId" clId="{44F2EAF6-8EE6-7F48-975A-1D8E4D34FFE0}" dt="2024-09-01T08:47:27.320" v="22467" actId="1076"/>
          <ac:picMkLst>
            <pc:docMk/>
            <pc:sldMk cId="1673842864" sldId="3799"/>
            <ac:picMk id="7" creationId="{4BFD56E1-A154-672C-7B89-FCB1F7F2595B}"/>
          </ac:picMkLst>
        </pc:picChg>
      </pc:sldChg>
      <pc:sldChg chg="modSp add mod">
        <pc:chgData name="stacksimplify Team" userId="30f9c473cae68561" providerId="LiveId" clId="{44F2EAF6-8EE6-7F48-975A-1D8E4D34FFE0}" dt="2024-09-01T11:58:48.475" v="22597" actId="20577"/>
        <pc:sldMkLst>
          <pc:docMk/>
          <pc:sldMk cId="1546324343" sldId="3800"/>
        </pc:sldMkLst>
        <pc:spChg chg="mod">
          <ac:chgData name="stacksimplify Team" userId="30f9c473cae68561" providerId="LiveId" clId="{44F2EAF6-8EE6-7F48-975A-1D8E4D34FFE0}" dt="2024-08-16T02:32:31.736" v="19562" actId="20577"/>
          <ac:spMkLst>
            <pc:docMk/>
            <pc:sldMk cId="1546324343" sldId="3800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6T02:31:14.205" v="19483" actId="20577"/>
          <ac:spMkLst>
            <pc:docMk/>
            <pc:sldMk cId="1546324343" sldId="3800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9-01T11:58:48.475" v="22597" actId="20577"/>
          <ac:spMkLst>
            <pc:docMk/>
            <pc:sldMk cId="1546324343" sldId="3800"/>
            <ac:spMk id="12" creationId="{F5738EC9-8EFA-905C-06C9-910FBDB941B5}"/>
          </ac:spMkLst>
        </pc:spChg>
        <pc:picChg chg="mod">
          <ac:chgData name="stacksimplify Team" userId="30f9c473cae68561" providerId="LiveId" clId="{44F2EAF6-8EE6-7F48-975A-1D8E4D34FFE0}" dt="2024-08-16T02:31:07.222" v="19467" actId="1076"/>
          <ac:picMkLst>
            <pc:docMk/>
            <pc:sldMk cId="1546324343" sldId="3800"/>
            <ac:picMk id="1026" creationId="{51C6DB8C-BF57-DC80-E177-9D50874A905F}"/>
          </ac:picMkLst>
        </pc:picChg>
      </pc:sldChg>
      <pc:sldChg chg="add del">
        <pc:chgData name="stacksimplify Team" userId="30f9c473cae68561" providerId="LiveId" clId="{44F2EAF6-8EE6-7F48-975A-1D8E4D34FFE0}" dt="2024-08-16T02:28:36.464" v="19408" actId="2696"/>
        <pc:sldMkLst>
          <pc:docMk/>
          <pc:sldMk cId="1944910201" sldId="3801"/>
        </pc:sldMkLst>
      </pc:sldChg>
      <pc:sldChg chg="addSp delSp modSp add del mod modAnim">
        <pc:chgData name="stacksimplify Team" userId="30f9c473cae68561" providerId="LiveId" clId="{44F2EAF6-8EE6-7F48-975A-1D8E4D34FFE0}" dt="2024-09-02T02:53:26.661" v="23004" actId="2696"/>
        <pc:sldMkLst>
          <pc:docMk/>
          <pc:sldMk cId="2980646447" sldId="3801"/>
        </pc:sldMkLst>
        <pc:spChg chg="add mod">
          <ac:chgData name="stacksimplify Team" userId="30f9c473cae68561" providerId="LiveId" clId="{44F2EAF6-8EE6-7F48-975A-1D8E4D34FFE0}" dt="2024-08-16T02:35:28.708" v="19680" actId="692"/>
          <ac:spMkLst>
            <pc:docMk/>
            <pc:sldMk cId="2980646447" sldId="3801"/>
            <ac:spMk id="5" creationId="{86A63266-9E75-1692-ADB6-5B6226C17201}"/>
          </ac:spMkLst>
        </pc:spChg>
        <pc:spChg chg="add del mod">
          <ac:chgData name="stacksimplify Team" userId="30f9c473cae68561" providerId="LiveId" clId="{44F2EAF6-8EE6-7F48-975A-1D8E4D34FFE0}" dt="2024-08-16T02:33:30.805" v="19609" actId="20577"/>
          <ac:spMkLst>
            <pc:docMk/>
            <pc:sldMk cId="2980646447" sldId="3801"/>
            <ac:spMk id="6" creationId="{A7DB38DC-3579-80E0-3AC2-A31BE2B9829C}"/>
          </ac:spMkLst>
        </pc:spChg>
        <pc:spChg chg="add del mod">
          <ac:chgData name="stacksimplify Team" userId="30f9c473cae68561" providerId="LiveId" clId="{44F2EAF6-8EE6-7F48-975A-1D8E4D34FFE0}" dt="2024-08-16T02:33:15.169" v="19584" actId="20577"/>
          <ac:spMkLst>
            <pc:docMk/>
            <pc:sldMk cId="2980646447" sldId="3801"/>
            <ac:spMk id="7" creationId="{173A53B2-4D39-11F1-29DA-2930D607BC48}"/>
          </ac:spMkLst>
        </pc:spChg>
        <pc:spChg chg="mod">
          <ac:chgData name="stacksimplify Team" userId="30f9c473cae68561" providerId="LiveId" clId="{44F2EAF6-8EE6-7F48-975A-1D8E4D34FFE0}" dt="2024-08-16T02:29:45.560" v="19442" actId="20577"/>
          <ac:spMkLst>
            <pc:docMk/>
            <pc:sldMk cId="2980646447" sldId="3801"/>
            <ac:spMk id="8" creationId="{FD75985A-ADA7-26E0-148B-4F7583767858}"/>
          </ac:spMkLst>
        </pc:spChg>
        <pc:spChg chg="add del mod">
          <ac:chgData name="stacksimplify Team" userId="30f9c473cae68561" providerId="LiveId" clId="{44F2EAF6-8EE6-7F48-975A-1D8E4D34FFE0}" dt="2024-08-16T02:37:20.980" v="19841" actId="207"/>
          <ac:spMkLst>
            <pc:docMk/>
            <pc:sldMk cId="2980646447" sldId="3801"/>
            <ac:spMk id="9" creationId="{FD2D71CE-22A7-247E-E24E-41FFCA64808F}"/>
          </ac:spMkLst>
        </pc:spChg>
        <pc:spChg chg="add del mod">
          <ac:chgData name="stacksimplify Team" userId="30f9c473cae68561" providerId="LiveId" clId="{44F2EAF6-8EE6-7F48-975A-1D8E4D34FFE0}" dt="2024-08-16T02:37:20.980" v="19841" actId="207"/>
          <ac:spMkLst>
            <pc:docMk/>
            <pc:sldMk cId="2980646447" sldId="3801"/>
            <ac:spMk id="10" creationId="{9B1331F5-EC29-62EF-509C-764B4DB2BD4B}"/>
          </ac:spMkLst>
        </pc:spChg>
        <pc:spChg chg="del">
          <ac:chgData name="stacksimplify Team" userId="30f9c473cae68561" providerId="LiveId" clId="{44F2EAF6-8EE6-7F48-975A-1D8E4D34FFE0}" dt="2024-08-16T02:28:57.232" v="19410" actId="478"/>
          <ac:spMkLst>
            <pc:docMk/>
            <pc:sldMk cId="2980646447" sldId="3801"/>
            <ac:spMk id="12" creationId="{2FD03706-9E2A-9EFA-2187-A4BC8DE34A61}"/>
          </ac:spMkLst>
        </pc:spChg>
        <pc:spChg chg="add mod">
          <ac:chgData name="stacksimplify Team" userId="30f9c473cae68561" providerId="LiveId" clId="{44F2EAF6-8EE6-7F48-975A-1D8E4D34FFE0}" dt="2024-08-16T02:36:52.572" v="19835" actId="14100"/>
          <ac:spMkLst>
            <pc:docMk/>
            <pc:sldMk cId="2980646447" sldId="3801"/>
            <ac:spMk id="13" creationId="{70FA8987-70A2-5994-5E06-DE3E10462606}"/>
          </ac:spMkLst>
        </pc:spChg>
        <pc:spChg chg="add mod">
          <ac:chgData name="stacksimplify Team" userId="30f9c473cae68561" providerId="LiveId" clId="{44F2EAF6-8EE6-7F48-975A-1D8E4D34FFE0}" dt="2024-08-16T02:38:07.152" v="19854" actId="20577"/>
          <ac:spMkLst>
            <pc:docMk/>
            <pc:sldMk cId="2980646447" sldId="3801"/>
            <ac:spMk id="14" creationId="{45645413-FA72-548F-E1C4-6FEF8B68CC57}"/>
          </ac:spMkLst>
        </pc:spChg>
        <pc:spChg chg="mod">
          <ac:chgData name="stacksimplify Team" userId="30f9c473cae68561" providerId="LiveId" clId="{44F2EAF6-8EE6-7F48-975A-1D8E4D34FFE0}" dt="2024-08-16T02:40:16.690" v="19940" actId="207"/>
          <ac:spMkLst>
            <pc:docMk/>
            <pc:sldMk cId="2980646447" sldId="3801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6T02:37:24.846" v="19842" actId="207"/>
          <ac:spMkLst>
            <pc:docMk/>
            <pc:sldMk cId="2980646447" sldId="3801"/>
            <ac:spMk id="16" creationId="{050CDE47-E678-6768-5494-C6307731B12A}"/>
          </ac:spMkLst>
        </pc:spChg>
        <pc:spChg chg="add mod">
          <ac:chgData name="stacksimplify Team" userId="30f9c473cae68561" providerId="LiveId" clId="{44F2EAF6-8EE6-7F48-975A-1D8E4D34FFE0}" dt="2024-08-16T02:38:04.531" v="19851" actId="20577"/>
          <ac:spMkLst>
            <pc:docMk/>
            <pc:sldMk cId="2980646447" sldId="3801"/>
            <ac:spMk id="17" creationId="{C67D2E1A-D20E-F240-81FA-AD0230A73E32}"/>
          </ac:spMkLst>
        </pc:spChg>
        <pc:spChg chg="add mod">
          <ac:chgData name="stacksimplify Team" userId="30f9c473cae68561" providerId="LiveId" clId="{44F2EAF6-8EE6-7F48-975A-1D8E4D34FFE0}" dt="2024-08-16T02:39:51.994" v="19939" actId="207"/>
          <ac:spMkLst>
            <pc:docMk/>
            <pc:sldMk cId="2980646447" sldId="3801"/>
            <ac:spMk id="18" creationId="{AD609309-24EC-CD38-A431-C076F1FDD51C}"/>
          </ac:spMkLst>
        </pc:spChg>
        <pc:spChg chg="add mod">
          <ac:chgData name="stacksimplify Team" userId="30f9c473cae68561" providerId="LiveId" clId="{44F2EAF6-8EE6-7F48-975A-1D8E4D34FFE0}" dt="2024-08-16T02:38:13.836" v="19856" actId="20577"/>
          <ac:spMkLst>
            <pc:docMk/>
            <pc:sldMk cId="2980646447" sldId="3801"/>
            <ac:spMk id="19" creationId="{D90AB4A7-2997-B9D2-1B48-1738D7D00ABE}"/>
          </ac:spMkLst>
        </pc:spChg>
        <pc:spChg chg="mod">
          <ac:chgData name="stacksimplify Team" userId="30f9c473cae68561" providerId="LiveId" clId="{44F2EAF6-8EE6-7F48-975A-1D8E4D34FFE0}" dt="2024-08-16T02:32:39.694" v="19563"/>
          <ac:spMkLst>
            <pc:docMk/>
            <pc:sldMk cId="2980646447" sldId="3801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6T02:29:26.703" v="19416" actId="1076"/>
          <ac:picMkLst>
            <pc:docMk/>
            <pc:sldMk cId="2980646447" sldId="3801"/>
            <ac:picMk id="3" creationId="{9C206EFE-EC46-2845-D531-E4010A4FAEA8}"/>
          </ac:picMkLst>
        </pc:picChg>
        <pc:picChg chg="del">
          <ac:chgData name="stacksimplify Team" userId="30f9c473cae68561" providerId="LiveId" clId="{44F2EAF6-8EE6-7F48-975A-1D8E4D34FFE0}" dt="2024-08-16T02:28:58.739" v="19411" actId="478"/>
          <ac:picMkLst>
            <pc:docMk/>
            <pc:sldMk cId="2980646447" sldId="3801"/>
            <ac:picMk id="11" creationId="{ED23ECF2-CAA0-CA3D-E309-EE41650B4E99}"/>
          </ac:picMkLst>
        </pc:picChg>
      </pc:sldChg>
      <pc:sldChg chg="addSp delSp modSp add mod modAnim">
        <pc:chgData name="stacksimplify Team" userId="30f9c473cae68561" providerId="LiveId" clId="{44F2EAF6-8EE6-7F48-975A-1D8E4D34FFE0}" dt="2024-09-02T02:50:29.935" v="22999" actId="20577"/>
        <pc:sldMkLst>
          <pc:docMk/>
          <pc:sldMk cId="2459340876" sldId="3802"/>
        </pc:sldMkLst>
        <pc:spChg chg="mod">
          <ac:chgData name="stacksimplify Team" userId="30f9c473cae68561" providerId="LiveId" clId="{44F2EAF6-8EE6-7F48-975A-1D8E4D34FFE0}" dt="2024-09-02T02:47:18.643" v="22937" actId="20577"/>
          <ac:spMkLst>
            <pc:docMk/>
            <pc:sldMk cId="2459340876" sldId="3802"/>
            <ac:spMk id="9" creationId="{22A742BB-76D2-1AF5-3331-7A9C6051EA3D}"/>
          </ac:spMkLst>
        </pc:spChg>
        <pc:spChg chg="mod">
          <ac:chgData name="stacksimplify Team" userId="30f9c473cae68561" providerId="LiveId" clId="{44F2EAF6-8EE6-7F48-975A-1D8E4D34FFE0}" dt="2024-08-16T02:42:02.073" v="19950" actId="20577"/>
          <ac:spMkLst>
            <pc:docMk/>
            <pc:sldMk cId="2459340876" sldId="3802"/>
            <ac:spMk id="15" creationId="{68524812-32D6-0D39-7B83-1B7EE7F7DCE4}"/>
          </ac:spMkLst>
        </pc:spChg>
        <pc:spChg chg="mod">
          <ac:chgData name="stacksimplify Team" userId="30f9c473cae68561" providerId="LiveId" clId="{44F2EAF6-8EE6-7F48-975A-1D8E4D34FFE0}" dt="2024-09-02T02:47:38.161" v="22938" actId="207"/>
          <ac:spMkLst>
            <pc:docMk/>
            <pc:sldMk cId="2459340876" sldId="3802"/>
            <ac:spMk id="17" creationId="{06C0739B-9F05-6B25-79A3-E80D118608E4}"/>
          </ac:spMkLst>
        </pc:spChg>
        <pc:spChg chg="mod">
          <ac:chgData name="stacksimplify Team" userId="30f9c473cae68561" providerId="LiveId" clId="{44F2EAF6-8EE6-7F48-975A-1D8E4D34FFE0}" dt="2024-09-02T02:50:29.935" v="22999" actId="20577"/>
          <ac:spMkLst>
            <pc:docMk/>
            <pc:sldMk cId="2459340876" sldId="3802"/>
            <ac:spMk id="22" creationId="{DDD52A61-B2B1-AB6E-51D9-A5F5F064260D}"/>
          </ac:spMkLst>
        </pc:spChg>
        <pc:spChg chg="mod">
          <ac:chgData name="stacksimplify Team" userId="30f9c473cae68561" providerId="LiveId" clId="{44F2EAF6-8EE6-7F48-975A-1D8E4D34FFE0}" dt="2024-09-02T02:48:37.401" v="22955" actId="207"/>
          <ac:spMkLst>
            <pc:docMk/>
            <pc:sldMk cId="2459340876" sldId="3802"/>
            <ac:spMk id="25" creationId="{969C09CB-1A83-529D-E322-E630D9FB7ACE}"/>
          </ac:spMkLst>
        </pc:spChg>
        <pc:spChg chg="mod">
          <ac:chgData name="stacksimplify Team" userId="30f9c473cae68561" providerId="LiveId" clId="{44F2EAF6-8EE6-7F48-975A-1D8E4D34FFE0}" dt="2024-09-02T02:47:41.914" v="22939" actId="207"/>
          <ac:spMkLst>
            <pc:docMk/>
            <pc:sldMk cId="2459340876" sldId="3802"/>
            <ac:spMk id="31" creationId="{6555B7F5-D697-AB01-7594-A8CA3697485E}"/>
          </ac:spMkLst>
        </pc:spChg>
        <pc:spChg chg="mod">
          <ac:chgData name="stacksimplify Team" userId="30f9c473cae68561" providerId="LiveId" clId="{44F2EAF6-8EE6-7F48-975A-1D8E4D34FFE0}" dt="2024-08-16T02:44:46.941" v="19980" actId="207"/>
          <ac:spMkLst>
            <pc:docMk/>
            <pc:sldMk cId="2459340876" sldId="3802"/>
            <ac:spMk id="45" creationId="{6BF24214-B592-9F28-B0E1-63F5887F001B}"/>
          </ac:spMkLst>
        </pc:spChg>
        <pc:spChg chg="mod">
          <ac:chgData name="stacksimplify Team" userId="30f9c473cae68561" providerId="LiveId" clId="{44F2EAF6-8EE6-7F48-975A-1D8E4D34FFE0}" dt="2024-08-16T02:52:15.848" v="20097" actId="20577"/>
          <ac:spMkLst>
            <pc:docMk/>
            <pc:sldMk cId="2459340876" sldId="3802"/>
            <ac:spMk id="51" creationId="{05E5B460-AA6E-8972-43E3-BF7334084F58}"/>
          </ac:spMkLst>
        </pc:spChg>
        <pc:picChg chg="add mod">
          <ac:chgData name="stacksimplify Team" userId="30f9c473cae68561" providerId="LiveId" clId="{44F2EAF6-8EE6-7F48-975A-1D8E4D34FFE0}" dt="2024-08-16T02:42:26.086" v="19959" actId="1076"/>
          <ac:picMkLst>
            <pc:docMk/>
            <pc:sldMk cId="2459340876" sldId="3802"/>
            <ac:picMk id="3" creationId="{42E37906-9E51-533D-2468-0E2D56FEBF68}"/>
          </ac:picMkLst>
        </pc:picChg>
        <pc:picChg chg="add mod">
          <ac:chgData name="stacksimplify Team" userId="30f9c473cae68561" providerId="LiveId" clId="{44F2EAF6-8EE6-7F48-975A-1D8E4D34FFE0}" dt="2024-08-16T02:42:31.369" v="19962" actId="1076"/>
          <ac:picMkLst>
            <pc:docMk/>
            <pc:sldMk cId="2459340876" sldId="3802"/>
            <ac:picMk id="4" creationId="{7C9C9293-B25C-8D27-16E1-24CD4B9D50E7}"/>
          </ac:picMkLst>
        </pc:picChg>
        <pc:picChg chg="add mod">
          <ac:chgData name="stacksimplify Team" userId="30f9c473cae68561" providerId="LiveId" clId="{44F2EAF6-8EE6-7F48-975A-1D8E4D34FFE0}" dt="2024-09-01T12:16:05.023" v="22679" actId="1076"/>
          <ac:picMkLst>
            <pc:docMk/>
            <pc:sldMk cId="2459340876" sldId="3802"/>
            <ac:picMk id="12" creationId="{ED701956-2898-7F42-A875-B3FBD97A3894}"/>
          </ac:picMkLst>
        </pc:picChg>
        <pc:picChg chg="del">
          <ac:chgData name="stacksimplify Team" userId="30f9c473cae68561" providerId="LiveId" clId="{44F2EAF6-8EE6-7F48-975A-1D8E4D34FFE0}" dt="2024-08-16T02:42:20.432" v="19957" actId="478"/>
          <ac:picMkLst>
            <pc:docMk/>
            <pc:sldMk cId="2459340876" sldId="3802"/>
            <ac:picMk id="16" creationId="{A99321FB-FD69-66F0-A794-6DA517E9AC5B}"/>
          </ac:picMkLst>
        </pc:picChg>
        <pc:picChg chg="del">
          <ac:chgData name="stacksimplify Team" userId="30f9c473cae68561" providerId="LiveId" clId="{44F2EAF6-8EE6-7F48-975A-1D8E4D34FFE0}" dt="2024-08-16T02:42:27.969" v="19960" actId="478"/>
          <ac:picMkLst>
            <pc:docMk/>
            <pc:sldMk cId="2459340876" sldId="3802"/>
            <ac:picMk id="28" creationId="{416DD598-FED7-462F-DEBC-752E74B9376B}"/>
          </ac:picMkLst>
        </pc:picChg>
        <pc:picChg chg="del">
          <ac:chgData name="stacksimplify Team" userId="30f9c473cae68561" providerId="LiveId" clId="{44F2EAF6-8EE6-7F48-975A-1D8E4D34FFE0}" dt="2024-08-16T02:47:08.769" v="20020" actId="478"/>
          <ac:picMkLst>
            <pc:docMk/>
            <pc:sldMk cId="2459340876" sldId="3802"/>
            <ac:picMk id="37" creationId="{49B6A879-E692-9731-6A5A-9DC0BEF22A78}"/>
          </ac:picMkLst>
        </pc:picChg>
        <pc:cxnChg chg="mod">
          <ac:chgData name="stacksimplify Team" userId="30f9c473cae68561" providerId="LiveId" clId="{44F2EAF6-8EE6-7F48-975A-1D8E4D34FFE0}" dt="2024-09-01T12:15:58.800" v="22676" actId="14100"/>
          <ac:cxnSpMkLst>
            <pc:docMk/>
            <pc:sldMk cId="2459340876" sldId="3802"/>
            <ac:cxnSpMk id="36" creationId="{EC334771-DBCA-B65A-CED5-EE0096DF87EE}"/>
          </ac:cxnSpMkLst>
        </pc:cxnChg>
        <pc:cxnChg chg="mod">
          <ac:chgData name="stacksimplify Team" userId="30f9c473cae68561" providerId="LiveId" clId="{44F2EAF6-8EE6-7F48-975A-1D8E4D34FFE0}" dt="2024-08-16T02:44:46.941" v="19980" actId="207"/>
          <ac:cxnSpMkLst>
            <pc:docMk/>
            <pc:sldMk cId="2459340876" sldId="3802"/>
            <ac:cxnSpMk id="39" creationId="{ED714C99-4EE5-E85D-C5E5-5467FC9100CD}"/>
          </ac:cxnSpMkLst>
        </pc:cxnChg>
      </pc:sldChg>
      <pc:sldChg chg="modSp add mod setBg">
        <pc:chgData name="stacksimplify Team" userId="30f9c473cae68561" providerId="LiveId" clId="{44F2EAF6-8EE6-7F48-975A-1D8E4D34FFE0}" dt="2024-09-01T12:17:58.778" v="22703" actId="207"/>
        <pc:sldMkLst>
          <pc:docMk/>
          <pc:sldMk cId="2363528571" sldId="3803"/>
        </pc:sldMkLst>
        <pc:spChg chg="mod">
          <ac:chgData name="stacksimplify Team" userId="30f9c473cae68561" providerId="LiveId" clId="{44F2EAF6-8EE6-7F48-975A-1D8E4D34FFE0}" dt="2024-09-01T12:17:58.778" v="22703" actId="207"/>
          <ac:spMkLst>
            <pc:docMk/>
            <pc:sldMk cId="2363528571" sldId="3803"/>
            <ac:spMk id="9" creationId="{2840EF1C-3675-A5F0-83C2-08CD37FC62B9}"/>
          </ac:spMkLst>
        </pc:spChg>
        <pc:spChg chg="mod">
          <ac:chgData name="stacksimplify Team" userId="30f9c473cae68561" providerId="LiveId" clId="{44F2EAF6-8EE6-7F48-975A-1D8E4D34FFE0}" dt="2024-08-16T02:50:33.544" v="20079" actId="20577"/>
          <ac:spMkLst>
            <pc:docMk/>
            <pc:sldMk cId="2363528571" sldId="3803"/>
            <ac:spMk id="22" creationId="{C1D8D73E-9929-F47A-B301-21C3EEBF4864}"/>
          </ac:spMkLst>
        </pc:spChg>
        <pc:spChg chg="mod">
          <ac:chgData name="stacksimplify Team" userId="30f9c473cae68561" providerId="LiveId" clId="{44F2EAF6-8EE6-7F48-975A-1D8E4D34FFE0}" dt="2024-08-16T02:50:35.934" v="20081" actId="20577"/>
          <ac:spMkLst>
            <pc:docMk/>
            <pc:sldMk cId="2363528571" sldId="3803"/>
            <ac:spMk id="25" creationId="{ECF94A1B-7A86-BE94-51E3-514CB218130D}"/>
          </ac:spMkLst>
        </pc:spChg>
      </pc:sldChg>
      <pc:sldChg chg="delSp modSp add mod">
        <pc:chgData name="stacksimplify Team" userId="30f9c473cae68561" providerId="LiveId" clId="{44F2EAF6-8EE6-7F48-975A-1D8E4D34FFE0}" dt="2024-09-02T02:51:23.513" v="23001" actId="1076"/>
        <pc:sldMkLst>
          <pc:docMk/>
          <pc:sldMk cId="2082389763" sldId="3804"/>
        </pc:sldMkLst>
        <pc:spChg chg="del">
          <ac:chgData name="stacksimplify Team" userId="30f9c473cae68561" providerId="LiveId" clId="{44F2EAF6-8EE6-7F48-975A-1D8E4D34FFE0}" dt="2024-09-01T12:17:18.605" v="22696" actId="478"/>
          <ac:spMkLst>
            <pc:docMk/>
            <pc:sldMk cId="2082389763" sldId="3804"/>
            <ac:spMk id="9" creationId="{2840EF1C-3675-A5F0-83C2-08CD37FC62B9}"/>
          </ac:spMkLst>
        </pc:spChg>
        <pc:spChg chg="mod">
          <ac:chgData name="stacksimplify Team" userId="30f9c473cae68561" providerId="LiveId" clId="{44F2EAF6-8EE6-7F48-975A-1D8E4D34FFE0}" dt="2024-08-16T02:50:47.714" v="20084" actId="207"/>
          <ac:spMkLst>
            <pc:docMk/>
            <pc:sldMk cId="2082389763" sldId="3804"/>
            <ac:spMk id="11" creationId="{B344E197-0736-6806-1D09-4914C1591EAC}"/>
          </ac:spMkLst>
        </pc:spChg>
        <pc:spChg chg="mod">
          <ac:chgData name="stacksimplify Team" userId="30f9c473cae68561" providerId="LiveId" clId="{44F2EAF6-8EE6-7F48-975A-1D8E4D34FFE0}" dt="2024-08-16T02:50:54.348" v="20087" actId="207"/>
          <ac:spMkLst>
            <pc:docMk/>
            <pc:sldMk cId="2082389763" sldId="3804"/>
            <ac:spMk id="16" creationId="{85AABE2B-2D7A-112A-BDA9-5357633BED3E}"/>
          </ac:spMkLst>
        </pc:spChg>
        <pc:spChg chg="mod">
          <ac:chgData name="stacksimplify Team" userId="30f9c473cae68561" providerId="LiveId" clId="{44F2EAF6-8EE6-7F48-975A-1D8E4D34FFE0}" dt="2024-09-01T12:18:16.416" v="22705" actId="207"/>
          <ac:spMkLst>
            <pc:docMk/>
            <pc:sldMk cId="2082389763" sldId="3804"/>
            <ac:spMk id="163" creationId="{8E019BE8-B887-8CAF-C7A6-EE91231D988B}"/>
          </ac:spMkLst>
        </pc:spChg>
        <pc:spChg chg="mod">
          <ac:chgData name="stacksimplify Team" userId="30f9c473cae68561" providerId="LiveId" clId="{44F2EAF6-8EE6-7F48-975A-1D8E4D34FFE0}" dt="2024-09-01T12:18:07.653" v="22704" actId="207"/>
          <ac:spMkLst>
            <pc:docMk/>
            <pc:sldMk cId="2082389763" sldId="3804"/>
            <ac:spMk id="165" creationId="{EFF21106-C78C-5F96-B846-8C08FB434E6E}"/>
          </ac:spMkLst>
        </pc:spChg>
        <pc:spChg chg="mod">
          <ac:chgData name="stacksimplify Team" userId="30f9c473cae68561" providerId="LiveId" clId="{44F2EAF6-8EE6-7F48-975A-1D8E4D34FFE0}" dt="2024-09-02T02:51:23.513" v="23001" actId="1076"/>
          <ac:spMkLst>
            <pc:docMk/>
            <pc:sldMk cId="2082389763" sldId="3804"/>
            <ac:spMk id="176" creationId="{8B339BC4-B8DD-6024-07D7-21201F759F68}"/>
          </ac:spMkLst>
        </pc:spChg>
        <pc:cxnChg chg="del">
          <ac:chgData name="stacksimplify Team" userId="30f9c473cae68561" providerId="LiveId" clId="{44F2EAF6-8EE6-7F48-975A-1D8E4D34FFE0}" dt="2024-09-02T02:51:20.754" v="23000" actId="478"/>
          <ac:cxnSpMkLst>
            <pc:docMk/>
            <pc:sldMk cId="2082389763" sldId="3804"/>
            <ac:cxnSpMk id="175" creationId="{CEBEA9A7-1C31-09CD-6D7D-37DC7B1C8137}"/>
          </ac:cxnSpMkLst>
        </pc:cxnChg>
      </pc:sldChg>
      <pc:sldChg chg="delSp modSp add mod">
        <pc:chgData name="stacksimplify Team" userId="30f9c473cae68561" providerId="LiveId" clId="{44F2EAF6-8EE6-7F48-975A-1D8E4D34FFE0}" dt="2024-09-02T02:51:40.277" v="23003" actId="1076"/>
        <pc:sldMkLst>
          <pc:docMk/>
          <pc:sldMk cId="3092421465" sldId="3805"/>
        </pc:sldMkLst>
        <pc:spChg chg="del">
          <ac:chgData name="stacksimplify Team" userId="30f9c473cae68561" providerId="LiveId" clId="{44F2EAF6-8EE6-7F48-975A-1D8E4D34FFE0}" dt="2024-09-01T12:17:29.253" v="22698" actId="478"/>
          <ac:spMkLst>
            <pc:docMk/>
            <pc:sldMk cId="3092421465" sldId="3805"/>
            <ac:spMk id="9" creationId="{2840EF1C-3675-A5F0-83C2-08CD37FC62B9}"/>
          </ac:spMkLst>
        </pc:spChg>
        <pc:spChg chg="mod">
          <ac:chgData name="stacksimplify Team" userId="30f9c473cae68561" providerId="LiveId" clId="{44F2EAF6-8EE6-7F48-975A-1D8E4D34FFE0}" dt="2024-08-16T02:51:17.509" v="20096" actId="207"/>
          <ac:spMkLst>
            <pc:docMk/>
            <pc:sldMk cId="3092421465" sldId="3805"/>
            <ac:spMk id="22" creationId="{FEACA54A-7AEB-3375-A9EE-9D623E2535D2}"/>
          </ac:spMkLst>
        </pc:spChg>
        <pc:spChg chg="mod">
          <ac:chgData name="stacksimplify Team" userId="30f9c473cae68561" providerId="LiveId" clId="{44F2EAF6-8EE6-7F48-975A-1D8E4D34FFE0}" dt="2024-08-16T02:51:17.509" v="20096" actId="207"/>
          <ac:spMkLst>
            <pc:docMk/>
            <pc:sldMk cId="3092421465" sldId="3805"/>
            <ac:spMk id="25" creationId="{332834FB-3A00-0F90-1D5D-B36EFE4D8929}"/>
          </ac:spMkLst>
        </pc:spChg>
        <pc:spChg chg="mod">
          <ac:chgData name="stacksimplify Team" userId="30f9c473cae68561" providerId="LiveId" clId="{44F2EAF6-8EE6-7F48-975A-1D8E4D34FFE0}" dt="2024-09-01T12:18:24.705" v="22706" actId="207"/>
          <ac:spMkLst>
            <pc:docMk/>
            <pc:sldMk cId="3092421465" sldId="3805"/>
            <ac:spMk id="163" creationId="{8E019BE8-B887-8CAF-C7A6-EE91231D988B}"/>
          </ac:spMkLst>
        </pc:spChg>
        <pc:spChg chg="mod">
          <ac:chgData name="stacksimplify Team" userId="30f9c473cae68561" providerId="LiveId" clId="{44F2EAF6-8EE6-7F48-975A-1D8E4D34FFE0}" dt="2024-09-01T12:18:24.705" v="22706" actId="207"/>
          <ac:spMkLst>
            <pc:docMk/>
            <pc:sldMk cId="3092421465" sldId="3805"/>
            <ac:spMk id="165" creationId="{EFF21106-C78C-5F96-B846-8C08FB434E6E}"/>
          </ac:spMkLst>
        </pc:spChg>
        <pc:spChg chg="mod">
          <ac:chgData name="stacksimplify Team" userId="30f9c473cae68561" providerId="LiveId" clId="{44F2EAF6-8EE6-7F48-975A-1D8E4D34FFE0}" dt="2024-09-01T12:18:24.705" v="22706" actId="207"/>
          <ac:spMkLst>
            <pc:docMk/>
            <pc:sldMk cId="3092421465" sldId="3805"/>
            <ac:spMk id="166" creationId="{C04F2264-4821-72D7-8274-5BC4D5D9808B}"/>
          </ac:spMkLst>
        </pc:spChg>
        <pc:spChg chg="mod">
          <ac:chgData name="stacksimplify Team" userId="30f9c473cae68561" providerId="LiveId" clId="{44F2EAF6-8EE6-7F48-975A-1D8E4D34FFE0}" dt="2024-09-02T02:51:40.277" v="23003" actId="1076"/>
          <ac:spMkLst>
            <pc:docMk/>
            <pc:sldMk cId="3092421465" sldId="3805"/>
            <ac:spMk id="176" creationId="{8B339BC4-B8DD-6024-07D7-21201F759F68}"/>
          </ac:spMkLst>
        </pc:spChg>
        <pc:cxnChg chg="del">
          <ac:chgData name="stacksimplify Team" userId="30f9c473cae68561" providerId="LiveId" clId="{44F2EAF6-8EE6-7F48-975A-1D8E4D34FFE0}" dt="2024-09-02T02:51:36.925" v="23002" actId="478"/>
          <ac:cxnSpMkLst>
            <pc:docMk/>
            <pc:sldMk cId="3092421465" sldId="3805"/>
            <ac:cxnSpMk id="175" creationId="{CEBEA9A7-1C31-09CD-6D7D-37DC7B1C8137}"/>
          </ac:cxnSpMkLst>
        </pc:cxnChg>
      </pc:sldChg>
      <pc:sldChg chg="modSp add mod">
        <pc:chgData name="stacksimplify Team" userId="30f9c473cae68561" providerId="LiveId" clId="{44F2EAF6-8EE6-7F48-975A-1D8E4D34FFE0}" dt="2024-08-16T10:38:02.779" v="20141" actId="20577"/>
        <pc:sldMkLst>
          <pc:docMk/>
          <pc:sldMk cId="2365871994" sldId="3806"/>
        </pc:sldMkLst>
        <pc:spChg chg="mod">
          <ac:chgData name="stacksimplify Team" userId="30f9c473cae68561" providerId="LiveId" clId="{44F2EAF6-8EE6-7F48-975A-1D8E4D34FFE0}" dt="2024-08-16T10:38:02.779" v="20141" actId="20577"/>
          <ac:spMkLst>
            <pc:docMk/>
            <pc:sldMk cId="2365871994" sldId="3806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8-16T10:37:57.502" v="20131" actId="20577"/>
          <ac:spMkLst>
            <pc:docMk/>
            <pc:sldMk cId="2365871994" sldId="3806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8-16T10:37:50.844" v="20108" actId="20577"/>
          <ac:spMkLst>
            <pc:docMk/>
            <pc:sldMk cId="2365871994" sldId="3806"/>
            <ac:spMk id="12" creationId="{F5738EC9-8EFA-905C-06C9-910FBDB941B5}"/>
          </ac:spMkLst>
        </pc:spChg>
      </pc:sldChg>
      <pc:sldChg chg="addSp delSp modSp add mod modAnim">
        <pc:chgData name="stacksimplify Team" userId="30f9c473cae68561" providerId="LiveId" clId="{44F2EAF6-8EE6-7F48-975A-1D8E4D34FFE0}" dt="2024-08-16T10:45:16.580" v="20521" actId="20577"/>
        <pc:sldMkLst>
          <pc:docMk/>
          <pc:sldMk cId="1475929069" sldId="3807"/>
        </pc:sldMkLst>
        <pc:spChg chg="mod">
          <ac:chgData name="stacksimplify Team" userId="30f9c473cae68561" providerId="LiveId" clId="{44F2EAF6-8EE6-7F48-975A-1D8E4D34FFE0}" dt="2024-08-16T10:42:28.163" v="20344" actId="20577"/>
          <ac:spMkLst>
            <pc:docMk/>
            <pc:sldMk cId="1475929069" sldId="3807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6T10:41:42.175" v="20184" actId="20577"/>
          <ac:spMkLst>
            <pc:docMk/>
            <pc:sldMk cId="1475929069" sldId="3807"/>
            <ac:spMk id="16" creationId="{050CDE47-E678-6768-5494-C6307731B12A}"/>
          </ac:spMkLst>
        </pc:spChg>
        <pc:spChg chg="mod">
          <ac:chgData name="stacksimplify Team" userId="30f9c473cae68561" providerId="LiveId" clId="{44F2EAF6-8EE6-7F48-975A-1D8E4D34FFE0}" dt="2024-08-16T10:42:22.946" v="20324" actId="20577"/>
          <ac:spMkLst>
            <pc:docMk/>
            <pc:sldMk cId="1475929069" sldId="3807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6T10:41:44.550" v="20186" actId="20577"/>
          <ac:spMkLst>
            <pc:docMk/>
            <pc:sldMk cId="1475929069" sldId="3807"/>
            <ac:spMk id="18" creationId="{8DFA620C-A1EC-1C5F-04DD-3F57D7C2FAED}"/>
          </ac:spMkLst>
        </pc:spChg>
        <pc:spChg chg="mod">
          <ac:chgData name="stacksimplify Team" userId="30f9c473cae68561" providerId="LiveId" clId="{44F2EAF6-8EE6-7F48-975A-1D8E4D34FFE0}" dt="2024-08-16T10:42:15.339" v="20290" actId="20577"/>
          <ac:spMkLst>
            <pc:docMk/>
            <pc:sldMk cId="1475929069" sldId="3807"/>
            <ac:spMk id="20" creationId="{C2A6656D-5B84-7891-CE08-FB32240ACCB6}"/>
          </ac:spMkLst>
        </pc:spChg>
        <pc:spChg chg="mod">
          <ac:chgData name="stacksimplify Team" userId="30f9c473cae68561" providerId="LiveId" clId="{44F2EAF6-8EE6-7F48-975A-1D8E4D34FFE0}" dt="2024-08-16T10:41:46.472" v="20188" actId="20577"/>
          <ac:spMkLst>
            <pc:docMk/>
            <pc:sldMk cId="1475929069" sldId="3807"/>
            <ac:spMk id="21" creationId="{5E61C29E-96FF-5A1C-ABBF-217A791709C8}"/>
          </ac:spMkLst>
        </pc:spChg>
        <pc:spChg chg="mod">
          <ac:chgData name="stacksimplify Team" userId="30f9c473cae68561" providerId="LiveId" clId="{44F2EAF6-8EE6-7F48-975A-1D8E4D34FFE0}" dt="2024-08-16T10:45:16.580" v="20521" actId="20577"/>
          <ac:spMkLst>
            <pc:docMk/>
            <pc:sldMk cId="1475929069" sldId="3807"/>
            <ac:spMk id="22" creationId="{BDDD463F-0D9A-E5E6-1B72-5B15544D5B6E}"/>
          </ac:spMkLst>
        </pc:spChg>
        <pc:spChg chg="mod">
          <ac:chgData name="stacksimplify Team" userId="30f9c473cae68561" providerId="LiveId" clId="{44F2EAF6-8EE6-7F48-975A-1D8E4D34FFE0}" dt="2024-08-16T10:41:48.251" v="20190" actId="20577"/>
          <ac:spMkLst>
            <pc:docMk/>
            <pc:sldMk cId="1475929069" sldId="3807"/>
            <ac:spMk id="23" creationId="{C867E468-66E3-596F-1BFB-77AFC3235E4F}"/>
          </ac:spMkLst>
        </pc:spChg>
        <pc:spChg chg="mod">
          <ac:chgData name="stacksimplify Team" userId="30f9c473cae68561" providerId="LiveId" clId="{44F2EAF6-8EE6-7F48-975A-1D8E4D34FFE0}" dt="2024-08-16T10:42:00.377" v="20225" actId="20577"/>
          <ac:spMkLst>
            <pc:docMk/>
            <pc:sldMk cId="1475929069" sldId="3807"/>
            <ac:spMk id="24" creationId="{FFB7B3C6-9788-D027-6BF8-33C6FCE56FC2}"/>
          </ac:spMkLst>
        </pc:spChg>
        <pc:spChg chg="mod">
          <ac:chgData name="stacksimplify Team" userId="30f9c473cae68561" providerId="LiveId" clId="{44F2EAF6-8EE6-7F48-975A-1D8E4D34FFE0}" dt="2024-08-16T10:41:50.917" v="20192" actId="20577"/>
          <ac:spMkLst>
            <pc:docMk/>
            <pc:sldMk cId="1475929069" sldId="3807"/>
            <ac:spMk id="25" creationId="{02685A03-9BD6-73FF-DB75-12465BF56F33}"/>
          </ac:spMkLst>
        </pc:spChg>
        <pc:spChg chg="del">
          <ac:chgData name="stacksimplify Team" userId="30f9c473cae68561" providerId="LiveId" clId="{44F2EAF6-8EE6-7F48-975A-1D8E4D34FFE0}" dt="2024-08-16T10:41:52.865" v="20193" actId="478"/>
          <ac:spMkLst>
            <pc:docMk/>
            <pc:sldMk cId="1475929069" sldId="3807"/>
            <ac:spMk id="26" creationId="{A11FFAFC-E41B-566C-0F85-4D708E404A3F}"/>
          </ac:spMkLst>
        </pc:spChg>
        <pc:spChg chg="del">
          <ac:chgData name="stacksimplify Team" userId="30f9c473cae68561" providerId="LiveId" clId="{44F2EAF6-8EE6-7F48-975A-1D8E4D34FFE0}" dt="2024-08-16T10:41:52.865" v="20193" actId="478"/>
          <ac:spMkLst>
            <pc:docMk/>
            <pc:sldMk cId="1475929069" sldId="3807"/>
            <ac:spMk id="27" creationId="{87641E92-C3CC-C3B5-35D9-DE5EB2467251}"/>
          </ac:spMkLst>
        </pc:spChg>
        <pc:spChg chg="mod">
          <ac:chgData name="stacksimplify Team" userId="30f9c473cae68561" providerId="LiveId" clId="{44F2EAF6-8EE6-7F48-975A-1D8E4D34FFE0}" dt="2024-08-16T10:41:31.523" v="20181" actId="20577"/>
          <ac:spMkLst>
            <pc:docMk/>
            <pc:sldMk cId="1475929069" sldId="3807"/>
            <ac:spMk id="30" creationId="{42C78FE8-B4F0-2EA6-63E2-ED2D99EF4011}"/>
          </ac:spMkLst>
        </pc:spChg>
        <pc:picChg chg="add mod">
          <ac:chgData name="stacksimplify Team" userId="30f9c473cae68561" providerId="LiveId" clId="{44F2EAF6-8EE6-7F48-975A-1D8E4D34FFE0}" dt="2024-08-16T10:41:15.874" v="20169" actId="1076"/>
          <ac:picMkLst>
            <pc:docMk/>
            <pc:sldMk cId="1475929069" sldId="3807"/>
            <ac:picMk id="3" creationId="{90B26CF1-554B-BB37-30E5-C6196B98CF52}"/>
          </ac:picMkLst>
        </pc:picChg>
        <pc:picChg chg="add del">
          <ac:chgData name="stacksimplify Team" userId="30f9c473cae68561" providerId="LiveId" clId="{44F2EAF6-8EE6-7F48-975A-1D8E4D34FFE0}" dt="2024-08-16T10:41:00.823" v="20165" actId="478"/>
          <ac:picMkLst>
            <pc:docMk/>
            <pc:sldMk cId="1475929069" sldId="3807"/>
            <ac:picMk id="5" creationId="{4C71261B-5FF8-0C5C-CBB8-AC279CC8FA20}"/>
          </ac:picMkLst>
        </pc:picChg>
      </pc:sldChg>
      <pc:sldChg chg="addSp delSp modSp add mod">
        <pc:chgData name="stacksimplify Team" userId="30f9c473cae68561" providerId="LiveId" clId="{44F2EAF6-8EE6-7F48-975A-1D8E4D34FFE0}" dt="2024-08-16T10:45:40.461" v="20560" actId="478"/>
        <pc:sldMkLst>
          <pc:docMk/>
          <pc:sldMk cId="1016199942" sldId="3808"/>
        </pc:sldMkLst>
        <pc:spChg chg="mod">
          <ac:chgData name="stacksimplify Team" userId="30f9c473cae68561" providerId="LiveId" clId="{44F2EAF6-8EE6-7F48-975A-1D8E4D34FFE0}" dt="2024-08-16T10:44:26.628" v="20371" actId="20577"/>
          <ac:spMkLst>
            <pc:docMk/>
            <pc:sldMk cId="1016199942" sldId="3808"/>
            <ac:spMk id="15" creationId="{11ACC71B-D23A-06D2-ADA1-CBC5C78C1761}"/>
          </ac:spMkLst>
        </pc:spChg>
        <pc:spChg chg="mod">
          <ac:chgData name="stacksimplify Team" userId="30f9c473cae68561" providerId="LiveId" clId="{44F2EAF6-8EE6-7F48-975A-1D8E4D34FFE0}" dt="2024-08-16T10:44:33.232" v="20372"/>
          <ac:spMkLst>
            <pc:docMk/>
            <pc:sldMk cId="1016199942" sldId="3808"/>
            <ac:spMk id="17" creationId="{5A5F807A-9A9E-23CC-2939-06710934F5A5}"/>
          </ac:spMkLst>
        </pc:spChg>
        <pc:spChg chg="mod">
          <ac:chgData name="stacksimplify Team" userId="30f9c473cae68561" providerId="LiveId" clId="{44F2EAF6-8EE6-7F48-975A-1D8E4D34FFE0}" dt="2024-08-16T10:44:48.086" v="20409" actId="20577"/>
          <ac:spMkLst>
            <pc:docMk/>
            <pc:sldMk cId="1016199942" sldId="3808"/>
            <ac:spMk id="20" creationId="{C2A6656D-5B84-7891-CE08-FB32240ACCB6}"/>
          </ac:spMkLst>
        </pc:spChg>
        <pc:spChg chg="mod">
          <ac:chgData name="stacksimplify Team" userId="30f9c473cae68561" providerId="LiveId" clId="{44F2EAF6-8EE6-7F48-975A-1D8E4D34FFE0}" dt="2024-08-16T10:45:26.895" v="20536" actId="20577"/>
          <ac:spMkLst>
            <pc:docMk/>
            <pc:sldMk cId="1016199942" sldId="3808"/>
            <ac:spMk id="22" creationId="{BDDD463F-0D9A-E5E6-1B72-5B15544D5B6E}"/>
          </ac:spMkLst>
        </pc:spChg>
        <pc:spChg chg="add del mod">
          <ac:chgData name="stacksimplify Team" userId="30f9c473cae68561" providerId="LiveId" clId="{44F2EAF6-8EE6-7F48-975A-1D8E4D34FFE0}" dt="2024-08-16T10:45:38.204" v="20559" actId="478"/>
          <ac:spMkLst>
            <pc:docMk/>
            <pc:sldMk cId="1016199942" sldId="3808"/>
            <ac:spMk id="24" creationId="{FFB7B3C6-9788-D027-6BF8-33C6FCE56FC2}"/>
          </ac:spMkLst>
        </pc:spChg>
        <pc:spChg chg="add del">
          <ac:chgData name="stacksimplify Team" userId="30f9c473cae68561" providerId="LiveId" clId="{44F2EAF6-8EE6-7F48-975A-1D8E4D34FFE0}" dt="2024-08-16T10:45:40.461" v="20560" actId="478"/>
          <ac:spMkLst>
            <pc:docMk/>
            <pc:sldMk cId="1016199942" sldId="3808"/>
            <ac:spMk id="26" creationId="{A11FFAFC-E41B-566C-0F85-4D708E404A3F}"/>
          </ac:spMkLst>
        </pc:spChg>
        <pc:spChg chg="add del">
          <ac:chgData name="stacksimplify Team" userId="30f9c473cae68561" providerId="LiveId" clId="{44F2EAF6-8EE6-7F48-975A-1D8E4D34FFE0}" dt="2024-08-16T10:45:40.461" v="20560" actId="478"/>
          <ac:spMkLst>
            <pc:docMk/>
            <pc:sldMk cId="1016199942" sldId="3808"/>
            <ac:spMk id="27" creationId="{87641E92-C3CC-C3B5-35D9-DE5EB2467251}"/>
          </ac:spMkLst>
        </pc:spChg>
        <pc:spChg chg="mod">
          <ac:chgData name="stacksimplify Team" userId="30f9c473cae68561" providerId="LiveId" clId="{44F2EAF6-8EE6-7F48-975A-1D8E4D34FFE0}" dt="2024-08-16T10:42:49.571" v="20348" actId="20577"/>
          <ac:spMkLst>
            <pc:docMk/>
            <pc:sldMk cId="1016199942" sldId="3808"/>
            <ac:spMk id="30" creationId="{42C78FE8-B4F0-2EA6-63E2-ED2D99EF4011}"/>
          </ac:spMkLst>
        </pc:spChg>
        <pc:picChg chg="del">
          <ac:chgData name="stacksimplify Team" userId="30f9c473cae68561" providerId="LiveId" clId="{44F2EAF6-8EE6-7F48-975A-1D8E4D34FFE0}" dt="2024-08-16T10:42:36.828" v="20345" actId="478"/>
          <ac:picMkLst>
            <pc:docMk/>
            <pc:sldMk cId="1016199942" sldId="3808"/>
            <ac:picMk id="3" creationId="{4377C8AF-E888-2740-15A7-DDBFECEF7A44}"/>
          </ac:picMkLst>
        </pc:picChg>
        <pc:picChg chg="add mod">
          <ac:chgData name="stacksimplify Team" userId="30f9c473cae68561" providerId="LiveId" clId="{44F2EAF6-8EE6-7F48-975A-1D8E4D34FFE0}" dt="2024-08-16T10:43:11.974" v="20351" actId="14100"/>
          <ac:picMkLst>
            <pc:docMk/>
            <pc:sldMk cId="1016199942" sldId="3808"/>
            <ac:picMk id="5" creationId="{3A5904AA-6837-3187-DC16-395A039CE690}"/>
          </ac:picMkLst>
        </pc:picChg>
      </pc:sldChg>
      <pc:sldChg chg="add modAnim">
        <pc:chgData name="stacksimplify Team" userId="30f9c473cae68561" providerId="LiveId" clId="{44F2EAF6-8EE6-7F48-975A-1D8E4D34FFE0}" dt="2024-08-19T01:26:16.661" v="20568"/>
        <pc:sldMkLst>
          <pc:docMk/>
          <pc:sldMk cId="3307783191" sldId="3809"/>
        </pc:sldMkLst>
      </pc:sldChg>
      <pc:sldChg chg="add modAnim">
        <pc:chgData name="stacksimplify Team" userId="30f9c473cae68561" providerId="LiveId" clId="{44F2EAF6-8EE6-7F48-975A-1D8E4D34FFE0}" dt="2024-08-21T04:41:13.898" v="20807"/>
        <pc:sldMkLst>
          <pc:docMk/>
          <pc:sldMk cId="3417258501" sldId="3810"/>
        </pc:sldMkLst>
      </pc:sldChg>
      <pc:sldChg chg="addSp delSp modSp new mod">
        <pc:chgData name="stacksimplify Team" userId="30f9c473cae68561" providerId="LiveId" clId="{44F2EAF6-8EE6-7F48-975A-1D8E4D34FFE0}" dt="2024-08-24T01:08:33.095" v="21031" actId="207"/>
        <pc:sldMkLst>
          <pc:docMk/>
          <pc:sldMk cId="3041797190" sldId="3811"/>
        </pc:sldMkLst>
        <pc:spChg chg="del">
          <ac:chgData name="stacksimplify Team" userId="30f9c473cae68561" providerId="LiveId" clId="{44F2EAF6-8EE6-7F48-975A-1D8E4D34FFE0}" dt="2024-08-24T01:06:57.214" v="20951" actId="478"/>
          <ac:spMkLst>
            <pc:docMk/>
            <pc:sldMk cId="3041797190" sldId="3811"/>
            <ac:spMk id="3" creationId="{D1FDDAED-10BF-1520-2C28-ECDA81D98099}"/>
          </ac:spMkLst>
        </pc:spChg>
        <pc:spChg chg="mod">
          <ac:chgData name="stacksimplify Team" userId="30f9c473cae68561" providerId="LiveId" clId="{44F2EAF6-8EE6-7F48-975A-1D8E4D34FFE0}" dt="2024-08-24T01:06:53.465" v="20950" actId="20577"/>
          <ac:spMkLst>
            <pc:docMk/>
            <pc:sldMk cId="3041797190" sldId="3811"/>
            <ac:spMk id="4" creationId="{107AC789-E8F0-42FA-E033-3B8FC5511C45}"/>
          </ac:spMkLst>
        </pc:spChg>
        <pc:spChg chg="add mod">
          <ac:chgData name="stacksimplify Team" userId="30f9c473cae68561" providerId="LiveId" clId="{44F2EAF6-8EE6-7F48-975A-1D8E4D34FFE0}" dt="2024-08-24T01:08:33.095" v="21031" actId="207"/>
          <ac:spMkLst>
            <pc:docMk/>
            <pc:sldMk cId="3041797190" sldId="3811"/>
            <ac:spMk id="8" creationId="{FAA87B0E-60BD-4785-E29F-5C988D3BBFF3}"/>
          </ac:spMkLst>
        </pc:spChg>
        <pc:spChg chg="add mod">
          <ac:chgData name="stacksimplify Team" userId="30f9c473cae68561" providerId="LiveId" clId="{44F2EAF6-8EE6-7F48-975A-1D8E4D34FFE0}" dt="2024-08-24T01:08:33.095" v="21031" actId="207"/>
          <ac:spMkLst>
            <pc:docMk/>
            <pc:sldMk cId="3041797190" sldId="3811"/>
            <ac:spMk id="9" creationId="{B0679870-04C2-3B07-0395-D3918F114C99}"/>
          </ac:spMkLst>
        </pc:spChg>
        <pc:spChg chg="add mod">
          <ac:chgData name="stacksimplify Team" userId="30f9c473cae68561" providerId="LiveId" clId="{44F2EAF6-8EE6-7F48-975A-1D8E4D34FFE0}" dt="2024-08-24T01:08:33.095" v="21031" actId="207"/>
          <ac:spMkLst>
            <pc:docMk/>
            <pc:sldMk cId="3041797190" sldId="3811"/>
            <ac:spMk id="10" creationId="{D2D4FCF0-3E31-32D5-0301-ECF70B0EDD80}"/>
          </ac:spMkLst>
        </pc:spChg>
        <pc:picChg chg="add mod">
          <ac:chgData name="stacksimplify Team" userId="30f9c473cae68561" providerId="LiveId" clId="{44F2EAF6-8EE6-7F48-975A-1D8E4D34FFE0}" dt="2024-08-24T01:07:34.807" v="20964" actId="1076"/>
          <ac:picMkLst>
            <pc:docMk/>
            <pc:sldMk cId="3041797190" sldId="3811"/>
            <ac:picMk id="5" creationId="{771B5335-BB09-75ED-076D-BCC58B4298E8}"/>
          </ac:picMkLst>
        </pc:picChg>
        <pc:picChg chg="add mod">
          <ac:chgData name="stacksimplify Team" userId="30f9c473cae68561" providerId="LiveId" clId="{44F2EAF6-8EE6-7F48-975A-1D8E4D34FFE0}" dt="2024-08-24T01:07:37.391" v="20965" actId="1076"/>
          <ac:picMkLst>
            <pc:docMk/>
            <pc:sldMk cId="3041797190" sldId="3811"/>
            <ac:picMk id="6" creationId="{E54625B2-5CC7-7D6E-89CF-7149262FBC6A}"/>
          </ac:picMkLst>
        </pc:picChg>
        <pc:picChg chg="add mod">
          <ac:chgData name="stacksimplify Team" userId="30f9c473cae68561" providerId="LiveId" clId="{44F2EAF6-8EE6-7F48-975A-1D8E4D34FFE0}" dt="2024-08-24T01:07:31.190" v="20963" actId="14100"/>
          <ac:picMkLst>
            <pc:docMk/>
            <pc:sldMk cId="3041797190" sldId="3811"/>
            <ac:picMk id="7" creationId="{035E1998-7757-C1A6-E86E-31156B8E5F82}"/>
          </ac:picMkLst>
        </pc:picChg>
      </pc:sldChg>
      <pc:sldChg chg="addSp delSp modSp add mod modAnim">
        <pc:chgData name="stacksimplify Team" userId="30f9c473cae68561" providerId="LiveId" clId="{44F2EAF6-8EE6-7F48-975A-1D8E4D34FFE0}" dt="2024-08-30T10:04:36.689" v="21568"/>
        <pc:sldMkLst>
          <pc:docMk/>
          <pc:sldMk cId="2583957575" sldId="3812"/>
        </pc:sldMkLst>
        <pc:spChg chg="del mod">
          <ac:chgData name="stacksimplify Team" userId="30f9c473cae68561" providerId="LiveId" clId="{44F2EAF6-8EE6-7F48-975A-1D8E4D34FFE0}" dt="2024-08-30T10:02:55.372" v="21541" actId="478"/>
          <ac:spMkLst>
            <pc:docMk/>
            <pc:sldMk cId="2583957575" sldId="3812"/>
            <ac:spMk id="4" creationId="{A33CF354-158C-7B21-2393-670A4B18E06E}"/>
          </ac:spMkLst>
        </pc:spChg>
        <pc:spChg chg="del">
          <ac:chgData name="stacksimplify Team" userId="30f9c473cae68561" providerId="LiveId" clId="{44F2EAF6-8EE6-7F48-975A-1D8E4D34FFE0}" dt="2024-08-30T10:03:09.934" v="21546" actId="478"/>
          <ac:spMkLst>
            <pc:docMk/>
            <pc:sldMk cId="2583957575" sldId="3812"/>
            <ac:spMk id="6" creationId="{32FCFF38-226F-1686-FE7E-4065CCF7F08B}"/>
          </ac:spMkLst>
        </pc:spChg>
        <pc:spChg chg="add mod">
          <ac:chgData name="stacksimplify Team" userId="30f9c473cae68561" providerId="LiveId" clId="{44F2EAF6-8EE6-7F48-975A-1D8E4D34FFE0}" dt="2024-08-30T10:02:53.545" v="21540" actId="1076"/>
          <ac:spMkLst>
            <pc:docMk/>
            <pc:sldMk cId="2583957575" sldId="3812"/>
            <ac:spMk id="10" creationId="{E92A364D-FBE0-DFA9-180C-25FB08BD679D}"/>
          </ac:spMkLst>
        </pc:spChg>
        <pc:spChg chg="mod">
          <ac:chgData name="stacksimplify Team" userId="30f9c473cae68561" providerId="LiveId" clId="{44F2EAF6-8EE6-7F48-975A-1D8E4D34FFE0}" dt="2024-08-30T10:03:41.549" v="21552" actId="1076"/>
          <ac:spMkLst>
            <pc:docMk/>
            <pc:sldMk cId="2583957575" sldId="3812"/>
            <ac:spMk id="12" creationId="{2BB8D3C3-DA7E-D414-6CC8-B66917A2349B}"/>
          </ac:spMkLst>
        </pc:spChg>
        <pc:spChg chg="add del mod">
          <ac:chgData name="stacksimplify Team" userId="30f9c473cae68561" providerId="LiveId" clId="{44F2EAF6-8EE6-7F48-975A-1D8E4D34FFE0}" dt="2024-08-30T10:04:15.263" v="21566" actId="478"/>
          <ac:spMkLst>
            <pc:docMk/>
            <pc:sldMk cId="2583957575" sldId="3812"/>
            <ac:spMk id="15" creationId="{B31F3EE1-B3D3-1E0D-2815-07C47AE490E6}"/>
          </ac:spMkLst>
        </pc:spChg>
        <pc:spChg chg="mod">
          <ac:chgData name="stacksimplify Team" userId="30f9c473cae68561" providerId="LiveId" clId="{44F2EAF6-8EE6-7F48-975A-1D8E4D34FFE0}" dt="2024-08-30T10:04:13.529" v="21565" actId="1076"/>
          <ac:spMkLst>
            <pc:docMk/>
            <pc:sldMk cId="2583957575" sldId="3812"/>
            <ac:spMk id="20" creationId="{76E6098B-4799-A3AE-26E8-469253D24350}"/>
          </ac:spMkLst>
        </pc:spChg>
        <pc:spChg chg="add mod">
          <ac:chgData name="stacksimplify Team" userId="30f9c473cae68561" providerId="LiveId" clId="{44F2EAF6-8EE6-7F48-975A-1D8E4D34FFE0}" dt="2024-08-30T10:03:53.065" v="21557" actId="14100"/>
          <ac:spMkLst>
            <pc:docMk/>
            <pc:sldMk cId="2583957575" sldId="3812"/>
            <ac:spMk id="23" creationId="{68E5FEA6-05BF-6F12-8EC9-631EE1565EF5}"/>
          </ac:spMkLst>
        </pc:spChg>
        <pc:picChg chg="del">
          <ac:chgData name="stacksimplify Team" userId="30f9c473cae68561" providerId="LiveId" clId="{44F2EAF6-8EE6-7F48-975A-1D8E4D34FFE0}" dt="2024-08-30T10:02:38.034" v="21533" actId="478"/>
          <ac:picMkLst>
            <pc:docMk/>
            <pc:sldMk cId="2583957575" sldId="3812"/>
            <ac:picMk id="3" creationId="{ACCE4741-09B9-BADE-5E19-BDCE34F218A9}"/>
          </ac:picMkLst>
        </pc:picChg>
        <pc:picChg chg="del">
          <ac:chgData name="stacksimplify Team" userId="30f9c473cae68561" providerId="LiveId" clId="{44F2EAF6-8EE6-7F48-975A-1D8E4D34FFE0}" dt="2024-08-30T10:03:11.500" v="21547" actId="478"/>
          <ac:picMkLst>
            <pc:docMk/>
            <pc:sldMk cId="2583957575" sldId="3812"/>
            <ac:picMk id="5" creationId="{1258A77D-6AE6-00FA-CFC4-B73FE82F41EF}"/>
          </ac:picMkLst>
        </pc:picChg>
        <pc:picChg chg="add mod">
          <ac:chgData name="stacksimplify Team" userId="30f9c473cae68561" providerId="LiveId" clId="{44F2EAF6-8EE6-7F48-975A-1D8E4D34FFE0}" dt="2024-08-30T10:02:48.591" v="21538" actId="1076"/>
          <ac:picMkLst>
            <pc:docMk/>
            <pc:sldMk cId="2583957575" sldId="3812"/>
            <ac:picMk id="9" creationId="{AD239404-95A8-9388-425F-3AF9E2BF4143}"/>
          </ac:picMkLst>
        </pc:picChg>
        <pc:picChg chg="add mod">
          <ac:chgData name="stacksimplify Team" userId="30f9c473cae68561" providerId="LiveId" clId="{44F2EAF6-8EE6-7F48-975A-1D8E4D34FFE0}" dt="2024-08-30T10:03:38.116" v="21551" actId="1076"/>
          <ac:picMkLst>
            <pc:docMk/>
            <pc:sldMk cId="2583957575" sldId="3812"/>
            <ac:picMk id="16" creationId="{A958021E-E7D8-E10E-AD2D-4A26DAF7A262}"/>
          </ac:picMkLst>
        </pc:picChg>
        <pc:cxnChg chg="del mod">
          <ac:chgData name="stacksimplify Team" userId="30f9c473cae68561" providerId="LiveId" clId="{44F2EAF6-8EE6-7F48-975A-1D8E4D34FFE0}" dt="2024-08-30T10:03:57.347" v="21559" actId="478"/>
          <ac:cxnSpMkLst>
            <pc:docMk/>
            <pc:sldMk cId="2583957575" sldId="3812"/>
            <ac:cxnSpMk id="8" creationId="{774832F3-A2BE-DE39-BF83-840CB2F680A2}"/>
          </ac:cxnSpMkLst>
        </pc:cxnChg>
        <pc:cxnChg chg="add mod">
          <ac:chgData name="stacksimplify Team" userId="30f9c473cae68561" providerId="LiveId" clId="{44F2EAF6-8EE6-7F48-975A-1D8E4D34FFE0}" dt="2024-08-30T10:04:10.579" v="21564" actId="14100"/>
          <ac:cxnSpMkLst>
            <pc:docMk/>
            <pc:sldMk cId="2583957575" sldId="3812"/>
            <ac:cxnSpMk id="24" creationId="{CD4E4C27-64FD-F025-602E-62D9A8498EB4}"/>
          </ac:cxnSpMkLst>
        </pc:cxnChg>
      </pc:sldChg>
      <pc:sldChg chg="addSp delSp modSp add mod">
        <pc:chgData name="stacksimplify Team" userId="30f9c473cae68561" providerId="LiveId" clId="{44F2EAF6-8EE6-7F48-975A-1D8E4D34FFE0}" dt="2024-09-01T03:30:06.723" v="21602" actId="478"/>
        <pc:sldMkLst>
          <pc:docMk/>
          <pc:sldMk cId="1666578831" sldId="3813"/>
        </pc:sldMkLst>
        <pc:spChg chg="del mod">
          <ac:chgData name="stacksimplify Team" userId="30f9c473cae68561" providerId="LiveId" clId="{44F2EAF6-8EE6-7F48-975A-1D8E4D34FFE0}" dt="2024-09-01T03:30:06.723" v="21602" actId="478"/>
          <ac:spMkLst>
            <pc:docMk/>
            <pc:sldMk cId="1666578831" sldId="3813"/>
            <ac:spMk id="5" creationId="{41279CCE-239A-CF46-7F4D-BE2DC7CC0A12}"/>
          </ac:spMkLst>
        </pc:spChg>
        <pc:spChg chg="del mod">
          <ac:chgData name="stacksimplify Team" userId="30f9c473cae68561" providerId="LiveId" clId="{44F2EAF6-8EE6-7F48-975A-1D8E4D34FFE0}" dt="2024-09-01T03:30:06.723" v="21602" actId="478"/>
          <ac:spMkLst>
            <pc:docMk/>
            <pc:sldMk cId="1666578831" sldId="3813"/>
            <ac:spMk id="6" creationId="{F47EB886-A1A3-C0B7-EFCB-01070C819CCE}"/>
          </ac:spMkLst>
        </pc:spChg>
        <pc:spChg chg="add mod">
          <ac:chgData name="stacksimplify Team" userId="30f9c473cae68561" providerId="LiveId" clId="{44F2EAF6-8EE6-7F48-975A-1D8E4D34FFE0}" dt="2024-09-01T03:30:02.136" v="21601" actId="1076"/>
          <ac:spMkLst>
            <pc:docMk/>
            <pc:sldMk cId="1666578831" sldId="3813"/>
            <ac:spMk id="12" creationId="{A4D53B5D-6CA3-3D34-CEEB-68132DBA94BB}"/>
          </ac:spMkLst>
        </pc:spChg>
        <pc:spChg chg="add mod">
          <ac:chgData name="stacksimplify Team" userId="30f9c473cae68561" providerId="LiveId" clId="{44F2EAF6-8EE6-7F48-975A-1D8E4D34FFE0}" dt="2024-09-01T03:30:02.136" v="21601" actId="1076"/>
          <ac:spMkLst>
            <pc:docMk/>
            <pc:sldMk cId="1666578831" sldId="3813"/>
            <ac:spMk id="15" creationId="{1541B71B-2B90-0E04-D1C6-B8B4114585D4}"/>
          </ac:spMkLst>
        </pc:spChg>
        <pc:picChg chg="del">
          <ac:chgData name="stacksimplify Team" userId="30f9c473cae68561" providerId="LiveId" clId="{44F2EAF6-8EE6-7F48-975A-1D8E4D34FFE0}" dt="2024-09-01T03:29:04.899" v="21594" actId="478"/>
          <ac:picMkLst>
            <pc:docMk/>
            <pc:sldMk cId="1666578831" sldId="3813"/>
            <ac:picMk id="3" creationId="{AE191144-7046-4DE7-41E9-8DB594AB0238}"/>
          </ac:picMkLst>
        </pc:picChg>
        <pc:picChg chg="add mod">
          <ac:chgData name="stacksimplify Team" userId="30f9c473cae68561" providerId="LiveId" clId="{44F2EAF6-8EE6-7F48-975A-1D8E4D34FFE0}" dt="2024-09-01T03:29:46.889" v="21598" actId="1076"/>
          <ac:picMkLst>
            <pc:docMk/>
            <pc:sldMk cId="1666578831" sldId="3813"/>
            <ac:picMk id="11" creationId="{2C37EAB8-CC3F-C01B-052D-E9A1BC56DC80}"/>
          </ac:picMkLst>
        </pc:picChg>
      </pc:sldChg>
      <pc:sldChg chg="addSp delSp modSp new del mod modAnim">
        <pc:chgData name="stacksimplify Team" userId="30f9c473cae68561" providerId="LiveId" clId="{44F2EAF6-8EE6-7F48-975A-1D8E4D34FFE0}" dt="2024-09-01T06:10:19.186" v="22237" actId="2696"/>
        <pc:sldMkLst>
          <pc:docMk/>
          <pc:sldMk cId="1629965921" sldId="3814"/>
        </pc:sldMkLst>
        <pc:spChg chg="del">
          <ac:chgData name="stacksimplify Team" userId="30f9c473cae68561" providerId="LiveId" clId="{44F2EAF6-8EE6-7F48-975A-1D8E4D34FFE0}" dt="2024-09-01T05:55:57.393" v="21697" actId="478"/>
          <ac:spMkLst>
            <pc:docMk/>
            <pc:sldMk cId="1629965921" sldId="3814"/>
            <ac:spMk id="3" creationId="{F1B24380-BD5B-5B94-89D8-535436DE9750}"/>
          </ac:spMkLst>
        </pc:spChg>
        <pc:spChg chg="mod">
          <ac:chgData name="stacksimplify Team" userId="30f9c473cae68561" providerId="LiveId" clId="{44F2EAF6-8EE6-7F48-975A-1D8E4D34FFE0}" dt="2024-09-01T05:55:53.864" v="21696" actId="20577"/>
          <ac:spMkLst>
            <pc:docMk/>
            <pc:sldMk cId="1629965921" sldId="3814"/>
            <ac:spMk id="4" creationId="{6F7F2C1E-2A0E-ABFA-89B9-07C39A3DD93D}"/>
          </ac:spMkLst>
        </pc:spChg>
        <pc:spChg chg="add mod">
          <ac:chgData name="stacksimplify Team" userId="30f9c473cae68561" providerId="LiveId" clId="{44F2EAF6-8EE6-7F48-975A-1D8E4D34FFE0}" dt="2024-09-01T06:06:17.377" v="22160" actId="1076"/>
          <ac:spMkLst>
            <pc:docMk/>
            <pc:sldMk cId="1629965921" sldId="3814"/>
            <ac:spMk id="5" creationId="{344F026F-EB35-9C0C-46C4-479AA24AF6B2}"/>
          </ac:spMkLst>
        </pc:spChg>
        <pc:spChg chg="add del mod">
          <ac:chgData name="stacksimplify Team" userId="30f9c473cae68561" providerId="LiveId" clId="{44F2EAF6-8EE6-7F48-975A-1D8E4D34FFE0}" dt="2024-09-01T05:56:38.669" v="21708" actId="478"/>
          <ac:spMkLst>
            <pc:docMk/>
            <pc:sldMk cId="1629965921" sldId="3814"/>
            <ac:spMk id="6" creationId="{0DA76950-E7E6-1BED-2FBA-6C900FF9E5A2}"/>
          </ac:spMkLst>
        </pc:spChg>
        <pc:spChg chg="add mod">
          <ac:chgData name="stacksimplify Team" userId="30f9c473cae68561" providerId="LiveId" clId="{44F2EAF6-8EE6-7F48-975A-1D8E4D34FFE0}" dt="2024-09-01T06:06:17.377" v="22160" actId="1076"/>
          <ac:spMkLst>
            <pc:docMk/>
            <pc:sldMk cId="1629965921" sldId="3814"/>
            <ac:spMk id="7" creationId="{B6BFCA24-80A0-76AC-93DE-262651FA92DE}"/>
          </ac:spMkLst>
        </pc:spChg>
        <pc:spChg chg="add mod">
          <ac:chgData name="stacksimplify Team" userId="30f9c473cae68561" providerId="LiveId" clId="{44F2EAF6-8EE6-7F48-975A-1D8E4D34FFE0}" dt="2024-09-01T05:56:45.274" v="21711"/>
          <ac:spMkLst>
            <pc:docMk/>
            <pc:sldMk cId="1629965921" sldId="3814"/>
            <ac:spMk id="8" creationId="{7AAB0BC3-9280-1293-54DE-C3E978A8491B}"/>
          </ac:spMkLst>
        </pc:spChg>
        <pc:spChg chg="add mod">
          <ac:chgData name="stacksimplify Team" userId="30f9c473cae68561" providerId="LiveId" clId="{44F2EAF6-8EE6-7F48-975A-1D8E4D34FFE0}" dt="2024-09-01T06:06:17.377" v="22160" actId="1076"/>
          <ac:spMkLst>
            <pc:docMk/>
            <pc:sldMk cId="1629965921" sldId="3814"/>
            <ac:spMk id="9" creationId="{7944101F-DD74-91E4-B81F-4C722F0D5A28}"/>
          </ac:spMkLst>
        </pc:spChg>
        <pc:spChg chg="add mod">
          <ac:chgData name="stacksimplify Team" userId="30f9c473cae68561" providerId="LiveId" clId="{44F2EAF6-8EE6-7F48-975A-1D8E4D34FFE0}" dt="2024-09-01T06:06:17.377" v="22160" actId="1076"/>
          <ac:spMkLst>
            <pc:docMk/>
            <pc:sldMk cId="1629965921" sldId="3814"/>
            <ac:spMk id="10" creationId="{8571BA5E-40BF-78E1-05C8-F931349188B4}"/>
          </ac:spMkLst>
        </pc:spChg>
        <pc:spChg chg="add mod">
          <ac:chgData name="stacksimplify Team" userId="30f9c473cae68561" providerId="LiveId" clId="{44F2EAF6-8EE6-7F48-975A-1D8E4D34FFE0}" dt="2024-09-01T06:06:17.377" v="22160" actId="1076"/>
          <ac:spMkLst>
            <pc:docMk/>
            <pc:sldMk cId="1629965921" sldId="3814"/>
            <ac:spMk id="11" creationId="{946B841D-2047-CBD9-759F-FA2A75C6B6B1}"/>
          </ac:spMkLst>
        </pc:spChg>
        <pc:spChg chg="add mod">
          <ac:chgData name="stacksimplify Team" userId="30f9c473cae68561" providerId="LiveId" clId="{44F2EAF6-8EE6-7F48-975A-1D8E4D34FFE0}" dt="2024-09-01T06:06:17.377" v="22160" actId="1076"/>
          <ac:spMkLst>
            <pc:docMk/>
            <pc:sldMk cId="1629965921" sldId="3814"/>
            <ac:spMk id="12" creationId="{F37886C3-C20A-4743-D282-04EEE0330C4B}"/>
          </ac:spMkLst>
        </pc:spChg>
        <pc:spChg chg="add mod">
          <ac:chgData name="stacksimplify Team" userId="30f9c473cae68561" providerId="LiveId" clId="{44F2EAF6-8EE6-7F48-975A-1D8E4D34FFE0}" dt="2024-09-01T06:06:17.377" v="22160" actId="1076"/>
          <ac:spMkLst>
            <pc:docMk/>
            <pc:sldMk cId="1629965921" sldId="3814"/>
            <ac:spMk id="13" creationId="{2FFF5D65-C279-FA53-73E5-724FABCC0C54}"/>
          </ac:spMkLst>
        </pc:spChg>
        <pc:spChg chg="add mod">
          <ac:chgData name="stacksimplify Team" userId="30f9c473cae68561" providerId="LiveId" clId="{44F2EAF6-8EE6-7F48-975A-1D8E4D34FFE0}" dt="2024-09-01T06:06:17.377" v="22160" actId="1076"/>
          <ac:spMkLst>
            <pc:docMk/>
            <pc:sldMk cId="1629965921" sldId="3814"/>
            <ac:spMk id="14" creationId="{BF71A7A3-DC72-1EE3-29D6-CED94ABF2E22}"/>
          </ac:spMkLst>
        </pc:spChg>
        <pc:spChg chg="add mod">
          <ac:chgData name="stacksimplify Team" userId="30f9c473cae68561" providerId="LiveId" clId="{44F2EAF6-8EE6-7F48-975A-1D8E4D34FFE0}" dt="2024-09-01T06:09:57.357" v="22235" actId="207"/>
          <ac:spMkLst>
            <pc:docMk/>
            <pc:sldMk cId="1629965921" sldId="3814"/>
            <ac:spMk id="19" creationId="{063412E5-56A6-C473-9BD7-A528A7B97D53}"/>
          </ac:spMkLst>
        </pc:spChg>
        <pc:spChg chg="add mod">
          <ac:chgData name="stacksimplify Team" userId="30f9c473cae68561" providerId="LiveId" clId="{44F2EAF6-8EE6-7F48-975A-1D8E4D34FFE0}" dt="2024-09-01T06:06:22.991" v="22161" actId="1076"/>
          <ac:spMkLst>
            <pc:docMk/>
            <pc:sldMk cId="1629965921" sldId="3814"/>
            <ac:spMk id="21" creationId="{1E28E285-77A0-1983-45EB-06B24BD84EEC}"/>
          </ac:spMkLst>
        </pc:spChg>
        <pc:spChg chg="add del mod">
          <ac:chgData name="stacksimplify Team" userId="30f9c473cae68561" providerId="LiveId" clId="{44F2EAF6-8EE6-7F48-975A-1D8E4D34FFE0}" dt="2024-09-01T06:05:00.501" v="22152" actId="478"/>
          <ac:spMkLst>
            <pc:docMk/>
            <pc:sldMk cId="1629965921" sldId="3814"/>
            <ac:spMk id="22" creationId="{A1391BD5-1180-20D4-1FCC-60B5C296BD20}"/>
          </ac:spMkLst>
        </pc:spChg>
        <pc:spChg chg="add del mod">
          <ac:chgData name="stacksimplify Team" userId="30f9c473cae68561" providerId="LiveId" clId="{44F2EAF6-8EE6-7F48-975A-1D8E4D34FFE0}" dt="2024-09-01T06:04:18.967" v="22123" actId="478"/>
          <ac:spMkLst>
            <pc:docMk/>
            <pc:sldMk cId="1629965921" sldId="3814"/>
            <ac:spMk id="24" creationId="{EA674070-96C5-C034-E604-CEBE93A670D4}"/>
          </ac:spMkLst>
        </pc:spChg>
        <pc:spChg chg="add mod">
          <ac:chgData name="stacksimplify Team" userId="30f9c473cae68561" providerId="LiveId" clId="{44F2EAF6-8EE6-7F48-975A-1D8E4D34FFE0}" dt="2024-09-01T06:09:57.357" v="22235" actId="207"/>
          <ac:spMkLst>
            <pc:docMk/>
            <pc:sldMk cId="1629965921" sldId="3814"/>
            <ac:spMk id="26" creationId="{9CF2BA3A-6A31-44E2-CBCB-779671F0292E}"/>
          </ac:spMkLst>
        </pc:spChg>
        <pc:spChg chg="add mod">
          <ac:chgData name="stacksimplify Team" userId="30f9c473cae68561" providerId="LiveId" clId="{44F2EAF6-8EE6-7F48-975A-1D8E4D34FFE0}" dt="2024-09-01T06:06:22.991" v="22161" actId="1076"/>
          <ac:spMkLst>
            <pc:docMk/>
            <pc:sldMk cId="1629965921" sldId="3814"/>
            <ac:spMk id="28" creationId="{E659210B-B009-5FD5-C26F-F110833347B7}"/>
          </ac:spMkLst>
        </pc:spChg>
        <pc:spChg chg="add mod">
          <ac:chgData name="stacksimplify Team" userId="30f9c473cae68561" providerId="LiveId" clId="{44F2EAF6-8EE6-7F48-975A-1D8E4D34FFE0}" dt="2024-09-01T06:09:57.357" v="22235" actId="207"/>
          <ac:spMkLst>
            <pc:docMk/>
            <pc:sldMk cId="1629965921" sldId="3814"/>
            <ac:spMk id="29" creationId="{961CCACE-3323-BD89-55EF-BF3706496DFA}"/>
          </ac:spMkLst>
        </pc:spChg>
        <pc:spChg chg="add mod">
          <ac:chgData name="stacksimplify Team" userId="30f9c473cae68561" providerId="LiveId" clId="{44F2EAF6-8EE6-7F48-975A-1D8E4D34FFE0}" dt="2024-09-01T06:06:22.991" v="22161" actId="1076"/>
          <ac:spMkLst>
            <pc:docMk/>
            <pc:sldMk cId="1629965921" sldId="3814"/>
            <ac:spMk id="31" creationId="{FA68DA6E-8790-D917-C8C2-9238BAC5FFFA}"/>
          </ac:spMkLst>
        </pc:spChg>
        <pc:spChg chg="add mod">
          <ac:chgData name="stacksimplify Team" userId="30f9c473cae68561" providerId="LiveId" clId="{44F2EAF6-8EE6-7F48-975A-1D8E4D34FFE0}" dt="2024-09-01T06:09:57.357" v="22235" actId="207"/>
          <ac:spMkLst>
            <pc:docMk/>
            <pc:sldMk cId="1629965921" sldId="3814"/>
            <ac:spMk id="33" creationId="{CF0DBB81-F422-028A-9BA1-0D252C9852EA}"/>
          </ac:spMkLst>
        </pc:spChg>
        <pc:spChg chg="add mod">
          <ac:chgData name="stacksimplify Team" userId="30f9c473cae68561" providerId="LiveId" clId="{44F2EAF6-8EE6-7F48-975A-1D8E4D34FFE0}" dt="2024-09-01T06:06:53.453" v="22189" actId="20577"/>
          <ac:spMkLst>
            <pc:docMk/>
            <pc:sldMk cId="1629965921" sldId="3814"/>
            <ac:spMk id="35" creationId="{FC877B5E-A006-C716-3C32-80A33B03CCF2}"/>
          </ac:spMkLst>
        </pc:spChg>
        <pc:spChg chg="add mod">
          <ac:chgData name="stacksimplify Team" userId="30f9c473cae68561" providerId="LiveId" clId="{44F2EAF6-8EE6-7F48-975A-1D8E4D34FFE0}" dt="2024-09-01T06:09:57.357" v="22235" actId="207"/>
          <ac:spMkLst>
            <pc:docMk/>
            <pc:sldMk cId="1629965921" sldId="3814"/>
            <ac:spMk id="36" creationId="{B7B2DDE8-8479-E8D4-214A-04639F487CEC}"/>
          </ac:spMkLst>
        </pc:spChg>
        <pc:spChg chg="add mod">
          <ac:chgData name="stacksimplify Team" userId="30f9c473cae68561" providerId="LiveId" clId="{44F2EAF6-8EE6-7F48-975A-1D8E4D34FFE0}" dt="2024-09-01T06:07:39.880" v="22214" actId="1076"/>
          <ac:spMkLst>
            <pc:docMk/>
            <pc:sldMk cId="1629965921" sldId="3814"/>
            <ac:spMk id="38" creationId="{4CD9CF9D-E810-5465-8808-77D5ED93083B}"/>
          </ac:spMkLst>
        </pc:spChg>
        <pc:spChg chg="add mod">
          <ac:chgData name="stacksimplify Team" userId="30f9c473cae68561" providerId="LiveId" clId="{44F2EAF6-8EE6-7F48-975A-1D8E4D34FFE0}" dt="2024-09-01T06:08:32.906" v="22223" actId="692"/>
          <ac:spMkLst>
            <pc:docMk/>
            <pc:sldMk cId="1629965921" sldId="3814"/>
            <ac:spMk id="40" creationId="{75095A94-1745-0536-1CED-4D4C2235BDAC}"/>
          </ac:spMkLst>
        </pc:spChg>
        <pc:picChg chg="add mod">
          <ac:chgData name="stacksimplify Team" userId="30f9c473cae68561" providerId="LiveId" clId="{44F2EAF6-8EE6-7F48-975A-1D8E4D34FFE0}" dt="2024-09-01T06:06:22.991" v="22161" actId="1076"/>
          <ac:picMkLst>
            <pc:docMk/>
            <pc:sldMk cId="1629965921" sldId="3814"/>
            <ac:picMk id="20" creationId="{8707B172-E0F5-CD23-E124-57BA34666468}"/>
          </ac:picMkLst>
        </pc:picChg>
        <pc:picChg chg="add del mod">
          <ac:chgData name="stacksimplify Team" userId="30f9c473cae68561" providerId="LiveId" clId="{44F2EAF6-8EE6-7F48-975A-1D8E4D34FFE0}" dt="2024-09-01T06:05:00.501" v="22152" actId="478"/>
          <ac:picMkLst>
            <pc:docMk/>
            <pc:sldMk cId="1629965921" sldId="3814"/>
            <ac:picMk id="23" creationId="{B091791F-B259-9BF9-11D5-5CCE81432B1B}"/>
          </ac:picMkLst>
        </pc:picChg>
        <pc:picChg chg="add del mod">
          <ac:chgData name="stacksimplify Team" userId="30f9c473cae68561" providerId="LiveId" clId="{44F2EAF6-8EE6-7F48-975A-1D8E4D34FFE0}" dt="2024-09-01T06:04:16.808" v="22122" actId="478"/>
          <ac:picMkLst>
            <pc:docMk/>
            <pc:sldMk cId="1629965921" sldId="3814"/>
            <ac:picMk id="25" creationId="{F3C36132-214D-69DC-2176-8F7AAD990AF5}"/>
          </ac:picMkLst>
        </pc:picChg>
        <pc:picChg chg="add mod">
          <ac:chgData name="stacksimplify Team" userId="30f9c473cae68561" providerId="LiveId" clId="{44F2EAF6-8EE6-7F48-975A-1D8E4D34FFE0}" dt="2024-09-01T06:06:22.991" v="22161" actId="1076"/>
          <ac:picMkLst>
            <pc:docMk/>
            <pc:sldMk cId="1629965921" sldId="3814"/>
            <ac:picMk id="27" creationId="{4C567BB2-9C01-947D-9E9D-DAB77F809D96}"/>
          </ac:picMkLst>
        </pc:picChg>
        <pc:picChg chg="add mod">
          <ac:chgData name="stacksimplify Team" userId="30f9c473cae68561" providerId="LiveId" clId="{44F2EAF6-8EE6-7F48-975A-1D8E4D34FFE0}" dt="2024-09-01T06:06:22.991" v="22161" actId="1076"/>
          <ac:picMkLst>
            <pc:docMk/>
            <pc:sldMk cId="1629965921" sldId="3814"/>
            <ac:picMk id="30" creationId="{62082134-53DF-7291-B920-4AC6C6A98BEB}"/>
          </ac:picMkLst>
        </pc:picChg>
        <pc:picChg chg="add del mod">
          <ac:chgData name="stacksimplify Team" userId="30f9c473cae68561" providerId="LiveId" clId="{44F2EAF6-8EE6-7F48-975A-1D8E4D34FFE0}" dt="2024-09-01T06:06:39.002" v="22170" actId="478"/>
          <ac:picMkLst>
            <pc:docMk/>
            <pc:sldMk cId="1629965921" sldId="3814"/>
            <ac:picMk id="32" creationId="{9C035022-9950-D81F-C1E8-A409EE3A16D2}"/>
          </ac:picMkLst>
        </pc:picChg>
        <pc:picChg chg="add mod">
          <ac:chgData name="stacksimplify Team" userId="30f9c473cae68561" providerId="LiveId" clId="{44F2EAF6-8EE6-7F48-975A-1D8E4D34FFE0}" dt="2024-09-01T06:06:58.268" v="22190" actId="1076"/>
          <ac:picMkLst>
            <pc:docMk/>
            <pc:sldMk cId="1629965921" sldId="3814"/>
            <ac:picMk id="34" creationId="{0665CEF5-BC37-B4A6-2D63-8F262F71684F}"/>
          </ac:picMkLst>
        </pc:picChg>
        <pc:picChg chg="add del mod">
          <ac:chgData name="stacksimplify Team" userId="30f9c473cae68561" providerId="LiveId" clId="{44F2EAF6-8EE6-7F48-975A-1D8E4D34FFE0}" dt="2024-09-01T06:07:22.009" v="22195" actId="478"/>
          <ac:picMkLst>
            <pc:docMk/>
            <pc:sldMk cId="1629965921" sldId="3814"/>
            <ac:picMk id="37" creationId="{74E3F08E-B420-3C8C-F635-3EB144DFAB7D}"/>
          </ac:picMkLst>
        </pc:picChg>
        <pc:picChg chg="add mod">
          <ac:chgData name="stacksimplify Team" userId="30f9c473cae68561" providerId="LiveId" clId="{44F2EAF6-8EE6-7F48-975A-1D8E4D34FFE0}" dt="2024-09-01T06:07:30.831" v="22199" actId="1076"/>
          <ac:picMkLst>
            <pc:docMk/>
            <pc:sldMk cId="1629965921" sldId="3814"/>
            <ac:picMk id="39" creationId="{65E2CE43-0142-E36F-7C05-A784402DFD5D}"/>
          </ac:picMkLst>
        </pc:picChg>
        <pc:cxnChg chg="add mod">
          <ac:chgData name="stacksimplify Team" userId="30f9c473cae68561" providerId="LiveId" clId="{44F2EAF6-8EE6-7F48-975A-1D8E4D34FFE0}" dt="2024-09-01T06:06:17.377" v="22160" actId="1076"/>
          <ac:cxnSpMkLst>
            <pc:docMk/>
            <pc:sldMk cId="1629965921" sldId="3814"/>
            <ac:cxnSpMk id="16" creationId="{BC50A1DB-5D7F-BE99-7C0E-18F17F0E8FFD}"/>
          </ac:cxnSpMkLst>
        </pc:cxnChg>
        <pc:cxnChg chg="add mod">
          <ac:chgData name="stacksimplify Team" userId="30f9c473cae68561" providerId="LiveId" clId="{44F2EAF6-8EE6-7F48-975A-1D8E4D34FFE0}" dt="2024-09-01T06:06:17.377" v="22160" actId="1076"/>
          <ac:cxnSpMkLst>
            <pc:docMk/>
            <pc:sldMk cId="1629965921" sldId="3814"/>
            <ac:cxnSpMk id="17" creationId="{143AB269-0CB0-7B46-2894-ACA55D1D672C}"/>
          </ac:cxnSpMkLst>
        </pc:cxnChg>
        <pc:cxnChg chg="add mod">
          <ac:chgData name="stacksimplify Team" userId="30f9c473cae68561" providerId="LiveId" clId="{44F2EAF6-8EE6-7F48-975A-1D8E4D34FFE0}" dt="2024-09-01T06:06:17.377" v="22160" actId="1076"/>
          <ac:cxnSpMkLst>
            <pc:docMk/>
            <pc:sldMk cId="1629965921" sldId="3814"/>
            <ac:cxnSpMk id="18" creationId="{9798D840-84F7-3D64-EC09-103667B1572D}"/>
          </ac:cxnSpMkLst>
        </pc:cxnChg>
      </pc:sldChg>
      <pc:sldChg chg="addSp delSp modSp add del mod setBg">
        <pc:chgData name="stacksimplify Team" userId="30f9c473cae68561" providerId="LiveId" clId="{44F2EAF6-8EE6-7F48-975A-1D8E4D34FFE0}" dt="2024-09-01T06:16:04.634" v="22361" actId="2696"/>
        <pc:sldMkLst>
          <pc:docMk/>
          <pc:sldMk cId="2172782932" sldId="3815"/>
        </pc:sldMkLst>
        <pc:spChg chg="add mod">
          <ac:chgData name="stacksimplify Team" userId="30f9c473cae68561" providerId="LiveId" clId="{44F2EAF6-8EE6-7F48-975A-1D8E4D34FFE0}" dt="2024-09-01T06:10:11.623" v="22236"/>
          <ac:spMkLst>
            <pc:docMk/>
            <pc:sldMk cId="2172782932" sldId="3815"/>
            <ac:spMk id="3" creationId="{22ABA93E-EEF6-BBC2-351C-66AF7B877726}"/>
          </ac:spMkLst>
        </pc:spChg>
        <pc:spChg chg="add mod">
          <ac:chgData name="stacksimplify Team" userId="30f9c473cae68561" providerId="LiveId" clId="{44F2EAF6-8EE6-7F48-975A-1D8E4D34FFE0}" dt="2024-09-01T06:10:11.623" v="22236"/>
          <ac:spMkLst>
            <pc:docMk/>
            <pc:sldMk cId="2172782932" sldId="3815"/>
            <ac:spMk id="8" creationId="{C3957128-7329-5ABD-6D82-BECF543B322E}"/>
          </ac:spMkLst>
        </pc:spChg>
        <pc:spChg chg="add mod">
          <ac:chgData name="stacksimplify Team" userId="30f9c473cae68561" providerId="LiveId" clId="{44F2EAF6-8EE6-7F48-975A-1D8E4D34FFE0}" dt="2024-09-01T06:10:11.623" v="22236"/>
          <ac:spMkLst>
            <pc:docMk/>
            <pc:sldMk cId="2172782932" sldId="3815"/>
            <ac:spMk id="15" creationId="{31A7AD6A-5079-638B-40CF-92942C2C742C}"/>
          </ac:spMkLst>
        </pc:spChg>
        <pc:spChg chg="del">
          <ac:chgData name="stacksimplify Team" userId="30f9c473cae68561" providerId="LiveId" clId="{44F2EAF6-8EE6-7F48-975A-1D8E4D34FFE0}" dt="2024-09-01T06:09:22.344" v="22228" actId="478"/>
          <ac:spMkLst>
            <pc:docMk/>
            <pc:sldMk cId="2172782932" sldId="3815"/>
            <ac:spMk id="19" creationId="{063412E5-56A6-C473-9BD7-A528A7B97D53}"/>
          </ac:spMkLst>
        </pc:spChg>
        <pc:spChg chg="del">
          <ac:chgData name="stacksimplify Team" userId="30f9c473cae68561" providerId="LiveId" clId="{44F2EAF6-8EE6-7F48-975A-1D8E4D34FFE0}" dt="2024-09-01T06:09:22.344" v="22228" actId="478"/>
          <ac:spMkLst>
            <pc:docMk/>
            <pc:sldMk cId="2172782932" sldId="3815"/>
            <ac:spMk id="21" creationId="{1E28E285-77A0-1983-45EB-06B24BD84EEC}"/>
          </ac:spMkLst>
        </pc:spChg>
        <pc:spChg chg="add mod">
          <ac:chgData name="stacksimplify Team" userId="30f9c473cae68561" providerId="LiveId" clId="{44F2EAF6-8EE6-7F48-975A-1D8E4D34FFE0}" dt="2024-09-01T06:10:11.623" v="22236"/>
          <ac:spMkLst>
            <pc:docMk/>
            <pc:sldMk cId="2172782932" sldId="3815"/>
            <ac:spMk id="23" creationId="{4550389F-972F-770A-6643-AE591C60348C}"/>
          </ac:spMkLst>
        </pc:spChg>
        <pc:spChg chg="add mod">
          <ac:chgData name="stacksimplify Team" userId="30f9c473cae68561" providerId="LiveId" clId="{44F2EAF6-8EE6-7F48-975A-1D8E4D34FFE0}" dt="2024-09-01T06:10:11.623" v="22236"/>
          <ac:spMkLst>
            <pc:docMk/>
            <pc:sldMk cId="2172782932" sldId="3815"/>
            <ac:spMk id="24" creationId="{76E101DE-46AF-4E7B-726D-B7F48A8C1D87}"/>
          </ac:spMkLst>
        </pc:spChg>
        <pc:spChg chg="del">
          <ac:chgData name="stacksimplify Team" userId="30f9c473cae68561" providerId="LiveId" clId="{44F2EAF6-8EE6-7F48-975A-1D8E4D34FFE0}" dt="2024-09-01T06:09:22.344" v="22228" actId="478"/>
          <ac:spMkLst>
            <pc:docMk/>
            <pc:sldMk cId="2172782932" sldId="3815"/>
            <ac:spMk id="26" creationId="{9CF2BA3A-6A31-44E2-CBCB-779671F0292E}"/>
          </ac:spMkLst>
        </pc:spChg>
        <pc:spChg chg="del">
          <ac:chgData name="stacksimplify Team" userId="30f9c473cae68561" providerId="LiveId" clId="{44F2EAF6-8EE6-7F48-975A-1D8E4D34FFE0}" dt="2024-09-01T06:09:22.344" v="22228" actId="478"/>
          <ac:spMkLst>
            <pc:docMk/>
            <pc:sldMk cId="2172782932" sldId="3815"/>
            <ac:spMk id="28" creationId="{E659210B-B009-5FD5-C26F-F110833347B7}"/>
          </ac:spMkLst>
        </pc:spChg>
        <pc:spChg chg="del">
          <ac:chgData name="stacksimplify Team" userId="30f9c473cae68561" providerId="LiveId" clId="{44F2EAF6-8EE6-7F48-975A-1D8E4D34FFE0}" dt="2024-09-01T06:09:17.325" v="22227" actId="478"/>
          <ac:spMkLst>
            <pc:docMk/>
            <pc:sldMk cId="2172782932" sldId="3815"/>
            <ac:spMk id="29" creationId="{961CCACE-3323-BD89-55EF-BF3706496DFA}"/>
          </ac:spMkLst>
        </pc:spChg>
        <pc:spChg chg="del">
          <ac:chgData name="stacksimplify Team" userId="30f9c473cae68561" providerId="LiveId" clId="{44F2EAF6-8EE6-7F48-975A-1D8E4D34FFE0}" dt="2024-09-01T06:09:17.325" v="22227" actId="478"/>
          <ac:spMkLst>
            <pc:docMk/>
            <pc:sldMk cId="2172782932" sldId="3815"/>
            <ac:spMk id="31" creationId="{FA68DA6E-8790-D917-C8C2-9238BAC5FFFA}"/>
          </ac:spMkLst>
        </pc:spChg>
        <pc:spChg chg="add mod">
          <ac:chgData name="stacksimplify Team" userId="30f9c473cae68561" providerId="LiveId" clId="{44F2EAF6-8EE6-7F48-975A-1D8E4D34FFE0}" dt="2024-09-01T06:10:11.623" v="22236"/>
          <ac:spMkLst>
            <pc:docMk/>
            <pc:sldMk cId="2172782932" sldId="3815"/>
            <ac:spMk id="32" creationId="{9AE4B793-62D5-BEF3-1D16-996B1D2CBFF8}"/>
          </ac:spMkLst>
        </pc:spChg>
        <pc:spChg chg="del">
          <ac:chgData name="stacksimplify Team" userId="30f9c473cae68561" providerId="LiveId" clId="{44F2EAF6-8EE6-7F48-975A-1D8E4D34FFE0}" dt="2024-09-01T06:09:22.344" v="22228" actId="478"/>
          <ac:spMkLst>
            <pc:docMk/>
            <pc:sldMk cId="2172782932" sldId="3815"/>
            <ac:spMk id="33" creationId="{CF0DBB81-F422-028A-9BA1-0D252C9852EA}"/>
          </ac:spMkLst>
        </pc:spChg>
        <pc:spChg chg="del">
          <ac:chgData name="stacksimplify Team" userId="30f9c473cae68561" providerId="LiveId" clId="{44F2EAF6-8EE6-7F48-975A-1D8E4D34FFE0}" dt="2024-09-01T06:09:22.344" v="22228" actId="478"/>
          <ac:spMkLst>
            <pc:docMk/>
            <pc:sldMk cId="2172782932" sldId="3815"/>
            <ac:spMk id="35" creationId="{FC877B5E-A006-C716-3C32-80A33B03CCF2}"/>
          </ac:spMkLst>
        </pc:spChg>
        <pc:spChg chg="del">
          <ac:chgData name="stacksimplify Team" userId="30f9c473cae68561" providerId="LiveId" clId="{44F2EAF6-8EE6-7F48-975A-1D8E4D34FFE0}" dt="2024-09-01T06:09:22.344" v="22228" actId="478"/>
          <ac:spMkLst>
            <pc:docMk/>
            <pc:sldMk cId="2172782932" sldId="3815"/>
            <ac:spMk id="36" creationId="{B7B2DDE8-8479-E8D4-214A-04639F487CEC}"/>
          </ac:spMkLst>
        </pc:spChg>
        <pc:spChg chg="add mod">
          <ac:chgData name="stacksimplify Team" userId="30f9c473cae68561" providerId="LiveId" clId="{44F2EAF6-8EE6-7F48-975A-1D8E4D34FFE0}" dt="2024-09-01T06:10:11.623" v="22236"/>
          <ac:spMkLst>
            <pc:docMk/>
            <pc:sldMk cId="2172782932" sldId="3815"/>
            <ac:spMk id="37" creationId="{B7166162-0E84-95F4-0C0D-50804219BA0F}"/>
          </ac:spMkLst>
        </pc:spChg>
        <pc:spChg chg="del">
          <ac:chgData name="stacksimplify Team" userId="30f9c473cae68561" providerId="LiveId" clId="{44F2EAF6-8EE6-7F48-975A-1D8E4D34FFE0}" dt="2024-09-01T06:09:22.344" v="22228" actId="478"/>
          <ac:spMkLst>
            <pc:docMk/>
            <pc:sldMk cId="2172782932" sldId="3815"/>
            <ac:spMk id="38" creationId="{4CD9CF9D-E810-5465-8808-77D5ED93083B}"/>
          </ac:spMkLst>
        </pc:spChg>
        <pc:spChg chg="mod">
          <ac:chgData name="stacksimplify Team" userId="30f9c473cae68561" providerId="LiveId" clId="{44F2EAF6-8EE6-7F48-975A-1D8E4D34FFE0}" dt="2024-09-01T06:10:48.122" v="22243" actId="14100"/>
          <ac:spMkLst>
            <pc:docMk/>
            <pc:sldMk cId="2172782932" sldId="3815"/>
            <ac:spMk id="40" creationId="{75095A94-1745-0536-1CED-4D4C2235BDAC}"/>
          </ac:spMkLst>
        </pc:spChg>
        <pc:spChg chg="add mod">
          <ac:chgData name="stacksimplify Team" userId="30f9c473cae68561" providerId="LiveId" clId="{44F2EAF6-8EE6-7F48-975A-1D8E4D34FFE0}" dt="2024-09-01T06:10:11.623" v="22236"/>
          <ac:spMkLst>
            <pc:docMk/>
            <pc:sldMk cId="2172782932" sldId="3815"/>
            <ac:spMk id="42" creationId="{A2F3E16E-6D56-16DC-F5EB-9D2966D53529}"/>
          </ac:spMkLst>
        </pc:spChg>
        <pc:spChg chg="add mod">
          <ac:chgData name="stacksimplify Team" userId="30f9c473cae68561" providerId="LiveId" clId="{44F2EAF6-8EE6-7F48-975A-1D8E4D34FFE0}" dt="2024-09-01T06:10:11.623" v="22236"/>
          <ac:spMkLst>
            <pc:docMk/>
            <pc:sldMk cId="2172782932" sldId="3815"/>
            <ac:spMk id="43" creationId="{7259C6B9-8131-027C-9FCD-46ACF56FE0E9}"/>
          </ac:spMkLst>
        </pc:spChg>
        <pc:spChg chg="add mod">
          <ac:chgData name="stacksimplify Team" userId="30f9c473cae68561" providerId="LiveId" clId="{44F2EAF6-8EE6-7F48-975A-1D8E4D34FFE0}" dt="2024-09-01T06:10:11.623" v="22236"/>
          <ac:spMkLst>
            <pc:docMk/>
            <pc:sldMk cId="2172782932" sldId="3815"/>
            <ac:spMk id="44" creationId="{0A09C9A3-1A44-E2D0-0E07-63ECA1AFF407}"/>
          </ac:spMkLst>
        </pc:spChg>
        <pc:spChg chg="add mod">
          <ac:chgData name="stacksimplify Team" userId="30f9c473cae68561" providerId="LiveId" clId="{44F2EAF6-8EE6-7F48-975A-1D8E4D34FFE0}" dt="2024-09-01T06:11:15.736" v="22296" actId="113"/>
          <ac:spMkLst>
            <pc:docMk/>
            <pc:sldMk cId="2172782932" sldId="3815"/>
            <ac:spMk id="46" creationId="{5D206C2B-189B-CFF0-E09F-08FA78B32409}"/>
          </ac:spMkLst>
        </pc:spChg>
        <pc:picChg chg="add mod">
          <ac:chgData name="stacksimplify Team" userId="30f9c473cae68561" providerId="LiveId" clId="{44F2EAF6-8EE6-7F48-975A-1D8E4D34FFE0}" dt="2024-09-01T06:10:11.623" v="22236"/>
          <ac:picMkLst>
            <pc:docMk/>
            <pc:sldMk cId="2172782932" sldId="3815"/>
            <ac:picMk id="6" creationId="{1616AFBE-97B6-8CF3-982B-C013A8C32671}"/>
          </ac:picMkLst>
        </pc:picChg>
        <pc:picChg chg="del">
          <ac:chgData name="stacksimplify Team" userId="30f9c473cae68561" providerId="LiveId" clId="{44F2EAF6-8EE6-7F48-975A-1D8E4D34FFE0}" dt="2024-09-01T06:09:17.325" v="22227" actId="478"/>
          <ac:picMkLst>
            <pc:docMk/>
            <pc:sldMk cId="2172782932" sldId="3815"/>
            <ac:picMk id="20" creationId="{8707B172-E0F5-CD23-E124-57BA34666468}"/>
          </ac:picMkLst>
        </pc:picChg>
        <pc:picChg chg="add mod">
          <ac:chgData name="stacksimplify Team" userId="30f9c473cae68561" providerId="LiveId" clId="{44F2EAF6-8EE6-7F48-975A-1D8E4D34FFE0}" dt="2024-09-01T06:10:11.623" v="22236"/>
          <ac:picMkLst>
            <pc:docMk/>
            <pc:sldMk cId="2172782932" sldId="3815"/>
            <ac:picMk id="22" creationId="{6F68EF91-F5E0-7D30-42C7-9FF2D9FB8324}"/>
          </ac:picMkLst>
        </pc:picChg>
        <pc:picChg chg="add mod">
          <ac:chgData name="stacksimplify Team" userId="30f9c473cae68561" providerId="LiveId" clId="{44F2EAF6-8EE6-7F48-975A-1D8E4D34FFE0}" dt="2024-09-01T06:10:11.623" v="22236"/>
          <ac:picMkLst>
            <pc:docMk/>
            <pc:sldMk cId="2172782932" sldId="3815"/>
            <ac:picMk id="25" creationId="{2B27A0DB-4E86-651B-69D4-6339587BD133}"/>
          </ac:picMkLst>
        </pc:picChg>
        <pc:picChg chg="del">
          <ac:chgData name="stacksimplify Team" userId="30f9c473cae68561" providerId="LiveId" clId="{44F2EAF6-8EE6-7F48-975A-1D8E4D34FFE0}" dt="2024-09-01T06:09:17.325" v="22227" actId="478"/>
          <ac:picMkLst>
            <pc:docMk/>
            <pc:sldMk cId="2172782932" sldId="3815"/>
            <ac:picMk id="27" creationId="{4C567BB2-9C01-947D-9E9D-DAB77F809D96}"/>
          </ac:picMkLst>
        </pc:picChg>
        <pc:picChg chg="del">
          <ac:chgData name="stacksimplify Team" userId="30f9c473cae68561" providerId="LiveId" clId="{44F2EAF6-8EE6-7F48-975A-1D8E4D34FFE0}" dt="2024-09-01T06:09:17.325" v="22227" actId="478"/>
          <ac:picMkLst>
            <pc:docMk/>
            <pc:sldMk cId="2172782932" sldId="3815"/>
            <ac:picMk id="30" creationId="{62082134-53DF-7291-B920-4AC6C6A98BEB}"/>
          </ac:picMkLst>
        </pc:picChg>
        <pc:picChg chg="del">
          <ac:chgData name="stacksimplify Team" userId="30f9c473cae68561" providerId="LiveId" clId="{44F2EAF6-8EE6-7F48-975A-1D8E4D34FFE0}" dt="2024-09-01T06:09:17.325" v="22227" actId="478"/>
          <ac:picMkLst>
            <pc:docMk/>
            <pc:sldMk cId="2172782932" sldId="3815"/>
            <ac:picMk id="34" creationId="{0665CEF5-BC37-B4A6-2D63-8F262F71684F}"/>
          </ac:picMkLst>
        </pc:picChg>
        <pc:picChg chg="del">
          <ac:chgData name="stacksimplify Team" userId="30f9c473cae68561" providerId="LiveId" clId="{44F2EAF6-8EE6-7F48-975A-1D8E4D34FFE0}" dt="2024-09-01T06:09:17.325" v="22227" actId="478"/>
          <ac:picMkLst>
            <pc:docMk/>
            <pc:sldMk cId="2172782932" sldId="3815"/>
            <ac:picMk id="39" creationId="{65E2CE43-0142-E36F-7C05-A784402DFD5D}"/>
          </ac:picMkLst>
        </pc:picChg>
        <pc:picChg chg="add mod">
          <ac:chgData name="stacksimplify Team" userId="30f9c473cae68561" providerId="LiveId" clId="{44F2EAF6-8EE6-7F48-975A-1D8E4D34FFE0}" dt="2024-09-01T06:10:11.623" v="22236"/>
          <ac:picMkLst>
            <pc:docMk/>
            <pc:sldMk cId="2172782932" sldId="3815"/>
            <ac:picMk id="41" creationId="{519D013C-B798-17E4-CB99-B0082D395612}"/>
          </ac:picMkLst>
        </pc:picChg>
        <pc:picChg chg="add mod">
          <ac:chgData name="stacksimplify Team" userId="30f9c473cae68561" providerId="LiveId" clId="{44F2EAF6-8EE6-7F48-975A-1D8E4D34FFE0}" dt="2024-09-01T06:10:11.623" v="22236"/>
          <ac:picMkLst>
            <pc:docMk/>
            <pc:sldMk cId="2172782932" sldId="3815"/>
            <ac:picMk id="45" creationId="{583C406A-B4B3-B0D2-B56F-5CA55B0D3909}"/>
          </ac:picMkLst>
        </pc:picChg>
      </pc:sldChg>
      <pc:sldChg chg="add del">
        <pc:chgData name="stacksimplify Team" userId="30f9c473cae68561" providerId="LiveId" clId="{44F2EAF6-8EE6-7F48-975A-1D8E4D34FFE0}" dt="2024-09-01T06:16:05.165" v="22362" actId="2696"/>
        <pc:sldMkLst>
          <pc:docMk/>
          <pc:sldMk cId="2189946856" sldId="3816"/>
        </pc:sldMkLst>
      </pc:sldChg>
      <pc:sldChg chg="addSp delSp modSp add mod ord modAnim">
        <pc:chgData name="stacksimplify Team" userId="30f9c473cae68561" providerId="LiveId" clId="{44F2EAF6-8EE6-7F48-975A-1D8E4D34FFE0}" dt="2024-09-01T06:16:17.667" v="22363" actId="20578"/>
        <pc:sldMkLst>
          <pc:docMk/>
          <pc:sldMk cId="264383433" sldId="3817"/>
        </pc:sldMkLst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3" creationId="{22ABA93E-EEF6-BBC2-351C-66AF7B877726}"/>
          </ac:spMkLst>
        </pc:spChg>
        <pc:spChg chg="del mod">
          <ac:chgData name="stacksimplify Team" userId="30f9c473cae68561" providerId="LiveId" clId="{44F2EAF6-8EE6-7F48-975A-1D8E4D34FFE0}" dt="2024-09-01T06:13:58.970" v="22330" actId="478"/>
          <ac:spMkLst>
            <pc:docMk/>
            <pc:sldMk cId="264383433" sldId="3817"/>
            <ac:spMk id="4" creationId="{6F7F2C1E-2A0E-ABFA-89B9-07C39A3DD93D}"/>
          </ac:spMkLst>
        </pc:spChg>
        <pc:spChg chg="mod">
          <ac:chgData name="stacksimplify Team" userId="30f9c473cae68561" providerId="LiveId" clId="{44F2EAF6-8EE6-7F48-975A-1D8E4D34FFE0}" dt="2024-09-01T06:12:45.464" v="22312" actId="1076"/>
          <ac:spMkLst>
            <pc:docMk/>
            <pc:sldMk cId="264383433" sldId="3817"/>
            <ac:spMk id="5" creationId="{344F026F-EB35-9C0C-46C4-479AA24AF6B2}"/>
          </ac:spMkLst>
        </pc:spChg>
        <pc:spChg chg="mod">
          <ac:chgData name="stacksimplify Team" userId="30f9c473cae68561" providerId="LiveId" clId="{44F2EAF6-8EE6-7F48-975A-1D8E4D34FFE0}" dt="2024-09-01T06:12:40.359" v="22311" actId="1076"/>
          <ac:spMkLst>
            <pc:docMk/>
            <pc:sldMk cId="264383433" sldId="3817"/>
            <ac:spMk id="7" creationId="{B6BFCA24-80A0-76AC-93DE-262651FA92DE}"/>
          </ac:spMkLst>
        </pc:spChg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8" creationId="{C3957128-7329-5ABD-6D82-BECF543B322E}"/>
          </ac:spMkLst>
        </pc:spChg>
        <pc:spChg chg="mod">
          <ac:chgData name="stacksimplify Team" userId="30f9c473cae68561" providerId="LiveId" clId="{44F2EAF6-8EE6-7F48-975A-1D8E4D34FFE0}" dt="2024-09-01T06:12:08.528" v="22303" actId="1076"/>
          <ac:spMkLst>
            <pc:docMk/>
            <pc:sldMk cId="264383433" sldId="3817"/>
            <ac:spMk id="9" creationId="{7944101F-DD74-91E4-B81F-4C722F0D5A28}"/>
          </ac:spMkLst>
        </pc:spChg>
        <pc:spChg chg="mod">
          <ac:chgData name="stacksimplify Team" userId="30f9c473cae68561" providerId="LiveId" clId="{44F2EAF6-8EE6-7F48-975A-1D8E4D34FFE0}" dt="2024-09-01T06:12:03.447" v="22302" actId="1076"/>
          <ac:spMkLst>
            <pc:docMk/>
            <pc:sldMk cId="264383433" sldId="3817"/>
            <ac:spMk id="10" creationId="{8571BA5E-40BF-78E1-05C8-F931349188B4}"/>
          </ac:spMkLst>
        </pc:spChg>
        <pc:spChg chg="mod">
          <ac:chgData name="stacksimplify Team" userId="30f9c473cae68561" providerId="LiveId" clId="{44F2EAF6-8EE6-7F48-975A-1D8E4D34FFE0}" dt="2024-09-01T06:14:22.230" v="22340" actId="255"/>
          <ac:spMkLst>
            <pc:docMk/>
            <pc:sldMk cId="264383433" sldId="3817"/>
            <ac:spMk id="11" creationId="{946B841D-2047-CBD9-759F-FA2A75C6B6B1}"/>
          </ac:spMkLst>
        </pc:spChg>
        <pc:spChg chg="mod">
          <ac:chgData name="stacksimplify Team" userId="30f9c473cae68561" providerId="LiveId" clId="{44F2EAF6-8EE6-7F48-975A-1D8E4D34FFE0}" dt="2024-09-01T06:14:35.816" v="22346" actId="20577"/>
          <ac:spMkLst>
            <pc:docMk/>
            <pc:sldMk cId="264383433" sldId="3817"/>
            <ac:spMk id="12" creationId="{F37886C3-C20A-4743-D282-04EEE0330C4B}"/>
          </ac:spMkLst>
        </pc:spChg>
        <pc:spChg chg="mod">
          <ac:chgData name="stacksimplify Team" userId="30f9c473cae68561" providerId="LiveId" clId="{44F2EAF6-8EE6-7F48-975A-1D8E4D34FFE0}" dt="2024-09-01T06:14:38.146" v="22350" actId="20577"/>
          <ac:spMkLst>
            <pc:docMk/>
            <pc:sldMk cId="264383433" sldId="3817"/>
            <ac:spMk id="13" creationId="{2FFF5D65-C279-FA53-73E5-724FABCC0C54}"/>
          </ac:spMkLst>
        </pc:spChg>
        <pc:spChg chg="mod">
          <ac:chgData name="stacksimplify Team" userId="30f9c473cae68561" providerId="LiveId" clId="{44F2EAF6-8EE6-7F48-975A-1D8E4D34FFE0}" dt="2024-09-01T06:14:41.665" v="22354" actId="20577"/>
          <ac:spMkLst>
            <pc:docMk/>
            <pc:sldMk cId="264383433" sldId="3817"/>
            <ac:spMk id="14" creationId="{BF71A7A3-DC72-1EE3-29D6-CED94ABF2E22}"/>
          </ac:spMkLst>
        </pc:spChg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15" creationId="{31A7AD6A-5079-638B-40CF-92942C2C742C}"/>
          </ac:spMkLst>
        </pc:spChg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23" creationId="{4550389F-972F-770A-6643-AE591C60348C}"/>
          </ac:spMkLst>
        </pc:spChg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24" creationId="{76E101DE-46AF-4E7B-726D-B7F48A8C1D87}"/>
          </ac:spMkLst>
        </pc:spChg>
        <pc:spChg chg="add mod">
          <ac:chgData name="stacksimplify Team" userId="30f9c473cae68561" providerId="LiveId" clId="{44F2EAF6-8EE6-7F48-975A-1D8E4D34FFE0}" dt="2024-09-01T06:14:59.091" v="22355" actId="1076"/>
          <ac:spMkLst>
            <pc:docMk/>
            <pc:sldMk cId="264383433" sldId="3817"/>
            <ac:spMk id="27" creationId="{306F7DB9-3C1B-72C9-66CF-5E0273F73B54}"/>
          </ac:spMkLst>
        </pc:spChg>
        <pc:spChg chg="add mod">
          <ac:chgData name="stacksimplify Team" userId="30f9c473cae68561" providerId="LiveId" clId="{44F2EAF6-8EE6-7F48-975A-1D8E4D34FFE0}" dt="2024-09-01T06:14:59.091" v="22355" actId="1076"/>
          <ac:spMkLst>
            <pc:docMk/>
            <pc:sldMk cId="264383433" sldId="3817"/>
            <ac:spMk id="28" creationId="{8C960604-9FB6-0A04-2E8C-1FBFFFABA75E}"/>
          </ac:spMkLst>
        </pc:spChg>
        <pc:spChg chg="add mod">
          <ac:chgData name="stacksimplify Team" userId="30f9c473cae68561" providerId="LiveId" clId="{44F2EAF6-8EE6-7F48-975A-1D8E4D34FFE0}" dt="2024-09-01T06:14:59.091" v="22355" actId="1076"/>
          <ac:spMkLst>
            <pc:docMk/>
            <pc:sldMk cId="264383433" sldId="3817"/>
            <ac:spMk id="30" creationId="{9CF9E98C-E68B-8BE8-E4A3-7A68D8174806}"/>
          </ac:spMkLst>
        </pc:spChg>
        <pc:spChg chg="add mod">
          <ac:chgData name="stacksimplify Team" userId="30f9c473cae68561" providerId="LiveId" clId="{44F2EAF6-8EE6-7F48-975A-1D8E4D34FFE0}" dt="2024-09-01T06:14:59.091" v="22355" actId="1076"/>
          <ac:spMkLst>
            <pc:docMk/>
            <pc:sldMk cId="264383433" sldId="3817"/>
            <ac:spMk id="31" creationId="{6BB3203A-F1A4-B96C-463F-DB7C5C204D60}"/>
          </ac:spMkLst>
        </pc:spChg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32" creationId="{9AE4B793-62D5-BEF3-1D16-996B1D2CBFF8}"/>
          </ac:spMkLst>
        </pc:spChg>
        <pc:spChg chg="add mod">
          <ac:chgData name="stacksimplify Team" userId="30f9c473cae68561" providerId="LiveId" clId="{44F2EAF6-8EE6-7F48-975A-1D8E4D34FFE0}" dt="2024-09-01T06:14:59.091" v="22355" actId="1076"/>
          <ac:spMkLst>
            <pc:docMk/>
            <pc:sldMk cId="264383433" sldId="3817"/>
            <ac:spMk id="34" creationId="{41A53423-8FF5-E2CC-A0FE-20216896AE1F}"/>
          </ac:spMkLst>
        </pc:spChg>
        <pc:spChg chg="add mod">
          <ac:chgData name="stacksimplify Team" userId="30f9c473cae68561" providerId="LiveId" clId="{44F2EAF6-8EE6-7F48-975A-1D8E4D34FFE0}" dt="2024-09-01T06:14:59.091" v="22355" actId="1076"/>
          <ac:spMkLst>
            <pc:docMk/>
            <pc:sldMk cId="264383433" sldId="3817"/>
            <ac:spMk id="35" creationId="{1E31D7E7-1C64-0EDA-3DB9-AEFE57C53D33}"/>
          </ac:spMkLst>
        </pc:spChg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37" creationId="{B7166162-0E84-95F4-0C0D-50804219BA0F}"/>
          </ac:spMkLst>
        </pc:spChg>
        <pc:spChg chg="add mod">
          <ac:chgData name="stacksimplify Team" userId="30f9c473cae68561" providerId="LiveId" clId="{44F2EAF6-8EE6-7F48-975A-1D8E4D34FFE0}" dt="2024-09-01T06:15:07.088" v="22356" actId="313"/>
          <ac:spMkLst>
            <pc:docMk/>
            <pc:sldMk cId="264383433" sldId="3817"/>
            <ac:spMk id="38" creationId="{77DAF0DE-814F-8531-6098-5C9A3FDFE464}"/>
          </ac:spMkLst>
        </pc:spChg>
        <pc:spChg chg="add mod">
          <ac:chgData name="stacksimplify Team" userId="30f9c473cae68561" providerId="LiveId" clId="{44F2EAF6-8EE6-7F48-975A-1D8E4D34FFE0}" dt="2024-09-01T06:14:59.091" v="22355" actId="1076"/>
          <ac:spMkLst>
            <pc:docMk/>
            <pc:sldMk cId="264383433" sldId="3817"/>
            <ac:spMk id="39" creationId="{5B90821E-F7F4-2A1D-84CF-DC2D6EE3507B}"/>
          </ac:spMkLst>
        </pc:spChg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40" creationId="{75095A94-1745-0536-1CED-4D4C2235BDAC}"/>
          </ac:spMkLst>
        </pc:spChg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42" creationId="{A2F3E16E-6D56-16DC-F5EB-9D2966D53529}"/>
          </ac:spMkLst>
        </pc:spChg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43" creationId="{7259C6B9-8131-027C-9FCD-46ACF56FE0E9}"/>
          </ac:spMkLst>
        </pc:spChg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44" creationId="{0A09C9A3-1A44-E2D0-0E07-63ECA1AFF407}"/>
          </ac:spMkLst>
        </pc:spChg>
        <pc:spChg chg="del mod">
          <ac:chgData name="stacksimplify Team" userId="30f9c473cae68561" providerId="LiveId" clId="{44F2EAF6-8EE6-7F48-975A-1D8E4D34FFE0}" dt="2024-09-01T06:11:55.703" v="22301" actId="478"/>
          <ac:spMkLst>
            <pc:docMk/>
            <pc:sldMk cId="264383433" sldId="3817"/>
            <ac:spMk id="46" creationId="{5D206C2B-189B-CFF0-E09F-08FA78B32409}"/>
          </ac:spMkLst>
        </pc:spChg>
        <pc:spChg chg="add mod">
          <ac:chgData name="stacksimplify Team" userId="30f9c473cae68561" providerId="LiveId" clId="{44F2EAF6-8EE6-7F48-975A-1D8E4D34FFE0}" dt="2024-09-01T06:14:59.091" v="22355" actId="1076"/>
          <ac:spMkLst>
            <pc:docMk/>
            <pc:sldMk cId="264383433" sldId="3817"/>
            <ac:spMk id="48" creationId="{3958DEEC-D4E8-BA7E-C784-ACDA25B69127}"/>
          </ac:spMkLst>
        </pc:spChg>
        <pc:spChg chg="add mod">
          <ac:chgData name="stacksimplify Team" userId="30f9c473cae68561" providerId="LiveId" clId="{44F2EAF6-8EE6-7F48-975A-1D8E4D34FFE0}" dt="2024-09-01T06:14:59.091" v="22355" actId="1076"/>
          <ac:spMkLst>
            <pc:docMk/>
            <pc:sldMk cId="264383433" sldId="3817"/>
            <ac:spMk id="49" creationId="{F328BD72-DEAF-8919-E201-FE1713363A52}"/>
          </ac:spMkLst>
        </pc:spChg>
        <pc:spChg chg="add mod">
          <ac:chgData name="stacksimplify Team" userId="30f9c473cae68561" providerId="LiveId" clId="{44F2EAF6-8EE6-7F48-975A-1D8E4D34FFE0}" dt="2024-09-01T06:14:59.091" v="22355" actId="1076"/>
          <ac:spMkLst>
            <pc:docMk/>
            <pc:sldMk cId="264383433" sldId="3817"/>
            <ac:spMk id="50" creationId="{92631058-4A37-2D30-0BA4-4EE0E0901CA6}"/>
          </ac:spMkLst>
        </pc:spChg>
        <pc:spChg chg="add mod">
          <ac:chgData name="stacksimplify Team" userId="30f9c473cae68561" providerId="LiveId" clId="{44F2EAF6-8EE6-7F48-975A-1D8E4D34FFE0}" dt="2024-09-01T06:14:59.091" v="22355" actId="1076"/>
          <ac:spMkLst>
            <pc:docMk/>
            <pc:sldMk cId="264383433" sldId="3817"/>
            <ac:spMk id="52" creationId="{82CCDD12-A5D0-1F01-272F-CA4FD1D44234}"/>
          </ac:spMkLst>
        </pc:spChg>
        <pc:spChg chg="add del mod">
          <ac:chgData name="stacksimplify Team" userId="30f9c473cae68561" providerId="LiveId" clId="{44F2EAF6-8EE6-7F48-975A-1D8E4D34FFE0}" dt="2024-09-01T06:14:02.486" v="22331" actId="478"/>
          <ac:spMkLst>
            <pc:docMk/>
            <pc:sldMk cId="264383433" sldId="3817"/>
            <ac:spMk id="54" creationId="{0FCAEF2B-D58A-1090-E7AF-1385DBA5F4AF}"/>
          </ac:spMkLst>
        </pc:spChg>
        <pc:picChg chg="del mod">
          <ac:chgData name="stacksimplify Team" userId="30f9c473cae68561" providerId="LiveId" clId="{44F2EAF6-8EE6-7F48-975A-1D8E4D34FFE0}" dt="2024-09-01T06:11:55.703" v="22301" actId="478"/>
          <ac:picMkLst>
            <pc:docMk/>
            <pc:sldMk cId="264383433" sldId="3817"/>
            <ac:picMk id="6" creationId="{1616AFBE-97B6-8CF3-982B-C013A8C32671}"/>
          </ac:picMkLst>
        </pc:picChg>
        <pc:picChg chg="del mod">
          <ac:chgData name="stacksimplify Team" userId="30f9c473cae68561" providerId="LiveId" clId="{44F2EAF6-8EE6-7F48-975A-1D8E4D34FFE0}" dt="2024-09-01T06:11:55.703" v="22301" actId="478"/>
          <ac:picMkLst>
            <pc:docMk/>
            <pc:sldMk cId="264383433" sldId="3817"/>
            <ac:picMk id="22" creationId="{6F68EF91-F5E0-7D30-42C7-9FF2D9FB8324}"/>
          </ac:picMkLst>
        </pc:picChg>
        <pc:picChg chg="del mod">
          <ac:chgData name="stacksimplify Team" userId="30f9c473cae68561" providerId="LiveId" clId="{44F2EAF6-8EE6-7F48-975A-1D8E4D34FFE0}" dt="2024-09-01T06:11:55.703" v="22301" actId="478"/>
          <ac:picMkLst>
            <pc:docMk/>
            <pc:sldMk cId="264383433" sldId="3817"/>
            <ac:picMk id="25" creationId="{2B27A0DB-4E86-651B-69D4-6339587BD133}"/>
          </ac:picMkLst>
        </pc:picChg>
        <pc:picChg chg="add mod">
          <ac:chgData name="stacksimplify Team" userId="30f9c473cae68561" providerId="LiveId" clId="{44F2EAF6-8EE6-7F48-975A-1D8E4D34FFE0}" dt="2024-09-01T06:14:59.091" v="22355" actId="1076"/>
          <ac:picMkLst>
            <pc:docMk/>
            <pc:sldMk cId="264383433" sldId="3817"/>
            <ac:picMk id="29" creationId="{6FC1B698-054C-489A-A523-E1274E6EFD49}"/>
          </ac:picMkLst>
        </pc:picChg>
        <pc:picChg chg="add mod">
          <ac:chgData name="stacksimplify Team" userId="30f9c473cae68561" providerId="LiveId" clId="{44F2EAF6-8EE6-7F48-975A-1D8E4D34FFE0}" dt="2024-09-01T06:14:59.091" v="22355" actId="1076"/>
          <ac:picMkLst>
            <pc:docMk/>
            <pc:sldMk cId="264383433" sldId="3817"/>
            <ac:picMk id="33" creationId="{7280F41C-C51C-8589-BEAB-3E1F58307BC9}"/>
          </ac:picMkLst>
        </pc:picChg>
        <pc:picChg chg="add mod">
          <ac:chgData name="stacksimplify Team" userId="30f9c473cae68561" providerId="LiveId" clId="{44F2EAF6-8EE6-7F48-975A-1D8E4D34FFE0}" dt="2024-09-01T06:14:59.091" v="22355" actId="1076"/>
          <ac:picMkLst>
            <pc:docMk/>
            <pc:sldMk cId="264383433" sldId="3817"/>
            <ac:picMk id="36" creationId="{A1779446-349C-EB97-EEDC-DF945A8FB945}"/>
          </ac:picMkLst>
        </pc:picChg>
        <pc:picChg chg="del mod">
          <ac:chgData name="stacksimplify Team" userId="30f9c473cae68561" providerId="LiveId" clId="{44F2EAF6-8EE6-7F48-975A-1D8E4D34FFE0}" dt="2024-09-01T06:11:55.703" v="22301" actId="478"/>
          <ac:picMkLst>
            <pc:docMk/>
            <pc:sldMk cId="264383433" sldId="3817"/>
            <ac:picMk id="41" creationId="{519D013C-B798-17E4-CB99-B0082D395612}"/>
          </ac:picMkLst>
        </pc:picChg>
        <pc:picChg chg="del mod">
          <ac:chgData name="stacksimplify Team" userId="30f9c473cae68561" providerId="LiveId" clId="{44F2EAF6-8EE6-7F48-975A-1D8E4D34FFE0}" dt="2024-09-01T06:11:55.703" v="22301" actId="478"/>
          <ac:picMkLst>
            <pc:docMk/>
            <pc:sldMk cId="264383433" sldId="3817"/>
            <ac:picMk id="45" creationId="{583C406A-B4B3-B0D2-B56F-5CA55B0D3909}"/>
          </ac:picMkLst>
        </pc:picChg>
        <pc:picChg chg="add mod">
          <ac:chgData name="stacksimplify Team" userId="30f9c473cae68561" providerId="LiveId" clId="{44F2EAF6-8EE6-7F48-975A-1D8E4D34FFE0}" dt="2024-09-01T06:14:59.091" v="22355" actId="1076"/>
          <ac:picMkLst>
            <pc:docMk/>
            <pc:sldMk cId="264383433" sldId="3817"/>
            <ac:picMk id="47" creationId="{1D94E604-C526-F3FF-C518-B2A5A3465FC9}"/>
          </ac:picMkLst>
        </pc:picChg>
        <pc:picChg chg="add mod">
          <ac:chgData name="stacksimplify Team" userId="30f9c473cae68561" providerId="LiveId" clId="{44F2EAF6-8EE6-7F48-975A-1D8E4D34FFE0}" dt="2024-09-01T06:14:59.091" v="22355" actId="1076"/>
          <ac:picMkLst>
            <pc:docMk/>
            <pc:sldMk cId="264383433" sldId="3817"/>
            <ac:picMk id="51" creationId="{AECEB19C-5F0E-4115-D980-689161E17477}"/>
          </ac:picMkLst>
        </pc:picChg>
        <pc:cxnChg chg="del mod">
          <ac:chgData name="stacksimplify Team" userId="30f9c473cae68561" providerId="LiveId" clId="{44F2EAF6-8EE6-7F48-975A-1D8E4D34FFE0}" dt="2024-09-01T06:12:21.510" v="22307" actId="478"/>
          <ac:cxnSpMkLst>
            <pc:docMk/>
            <pc:sldMk cId="264383433" sldId="3817"/>
            <ac:cxnSpMk id="16" creationId="{BC50A1DB-5D7F-BE99-7C0E-18F17F0E8FFD}"/>
          </ac:cxnSpMkLst>
        </pc:cxnChg>
        <pc:cxnChg chg="del mod">
          <ac:chgData name="stacksimplify Team" userId="30f9c473cae68561" providerId="LiveId" clId="{44F2EAF6-8EE6-7F48-975A-1D8E4D34FFE0}" dt="2024-09-01T06:12:22.646" v="22308" actId="478"/>
          <ac:cxnSpMkLst>
            <pc:docMk/>
            <pc:sldMk cId="264383433" sldId="3817"/>
            <ac:cxnSpMk id="17" creationId="{143AB269-0CB0-7B46-2894-ACA55D1D672C}"/>
          </ac:cxnSpMkLst>
        </pc:cxnChg>
        <pc:cxnChg chg="mod">
          <ac:chgData name="stacksimplify Team" userId="30f9c473cae68561" providerId="LiveId" clId="{44F2EAF6-8EE6-7F48-975A-1D8E4D34FFE0}" dt="2024-09-01T06:12:16.064" v="22305" actId="14100"/>
          <ac:cxnSpMkLst>
            <pc:docMk/>
            <pc:sldMk cId="264383433" sldId="3817"/>
            <ac:cxnSpMk id="18" creationId="{9798D840-84F7-3D64-EC09-103667B1572D}"/>
          </ac:cxnSpMkLst>
        </pc:cxnChg>
        <pc:cxnChg chg="add mod">
          <ac:chgData name="stacksimplify Team" userId="30f9c473cae68561" providerId="LiveId" clId="{44F2EAF6-8EE6-7F48-975A-1D8E4D34FFE0}" dt="2024-09-01T06:13:06.585" v="22318" actId="692"/>
          <ac:cxnSpMkLst>
            <pc:docMk/>
            <pc:sldMk cId="264383433" sldId="3817"/>
            <ac:cxnSpMk id="21" creationId="{466AC642-7E35-A693-B7A8-844DF8DDDDDB}"/>
          </ac:cxnSpMkLst>
        </pc:cxnChg>
        <pc:cxnChg chg="add mod">
          <ac:chgData name="stacksimplify Team" userId="30f9c473cae68561" providerId="LiveId" clId="{44F2EAF6-8EE6-7F48-975A-1D8E4D34FFE0}" dt="2024-09-01T06:13:01.206" v="22317" actId="692"/>
          <ac:cxnSpMkLst>
            <pc:docMk/>
            <pc:sldMk cId="264383433" sldId="3817"/>
            <ac:cxnSpMk id="26" creationId="{841933C7-7390-EDCD-C92B-18614760784E}"/>
          </ac:cxnSpMkLst>
        </pc:cxnChg>
      </pc:sldChg>
      <pc:sldChg chg="delSp modSp add mod">
        <pc:chgData name="stacksimplify Team" userId="30f9c473cae68561" providerId="LiveId" clId="{44F2EAF6-8EE6-7F48-975A-1D8E4D34FFE0}" dt="2024-09-01T06:17:06.021" v="22438" actId="14100"/>
        <pc:sldMkLst>
          <pc:docMk/>
          <pc:sldMk cId="2640367857" sldId="3818"/>
        </pc:sldMkLst>
        <pc:spChg chg="del">
          <ac:chgData name="stacksimplify Team" userId="30f9c473cae68561" providerId="LiveId" clId="{44F2EAF6-8EE6-7F48-975A-1D8E4D34FFE0}" dt="2024-09-01T06:16:57.249" v="22435" actId="478"/>
          <ac:spMkLst>
            <pc:docMk/>
            <pc:sldMk cId="2640367857" sldId="3818"/>
            <ac:spMk id="7" creationId="{2C68999C-4593-45A1-515D-B3BCEBA160D9}"/>
          </ac:spMkLst>
        </pc:spChg>
        <pc:spChg chg="mod">
          <ac:chgData name="stacksimplify Team" userId="30f9c473cae68561" providerId="LiveId" clId="{44F2EAF6-8EE6-7F48-975A-1D8E4D34FFE0}" dt="2024-09-01T06:16:54.502" v="22434" actId="20577"/>
          <ac:spMkLst>
            <pc:docMk/>
            <pc:sldMk cId="2640367857" sldId="3818"/>
            <ac:spMk id="8" creationId="{09329F3B-B988-4BA0-9BEA-4847C35EA442}"/>
          </ac:spMkLst>
        </pc:spChg>
        <pc:spChg chg="mod">
          <ac:chgData name="stacksimplify Team" userId="30f9c473cae68561" providerId="LiveId" clId="{44F2EAF6-8EE6-7F48-975A-1D8E4D34FFE0}" dt="2024-09-01T06:17:06.021" v="22438" actId="14100"/>
          <ac:spMkLst>
            <pc:docMk/>
            <pc:sldMk cId="2640367857" sldId="3818"/>
            <ac:spMk id="12" creationId="{F5738EC9-8EFA-905C-06C9-910FBDB941B5}"/>
          </ac:spMkLst>
        </pc:spChg>
      </pc:sldChg>
      <pc:sldChg chg="add del">
        <pc:chgData name="stacksimplify Team" userId="30f9c473cae68561" providerId="LiveId" clId="{44F2EAF6-8EE6-7F48-975A-1D8E4D34FFE0}" dt="2024-09-01T12:17:08.242" v="22695" actId="2696"/>
        <pc:sldMkLst>
          <pc:docMk/>
          <pc:sldMk cId="1655968927" sldId="3819"/>
        </pc:sldMkLst>
      </pc:sldChg>
      <pc:sldChg chg="addSp delSp modSp add mod modAnim">
        <pc:chgData name="stacksimplify Team" userId="30f9c473cae68561" providerId="LiveId" clId="{44F2EAF6-8EE6-7F48-975A-1D8E4D34FFE0}" dt="2024-09-02T02:56:42.294" v="23124"/>
        <pc:sldMkLst>
          <pc:docMk/>
          <pc:sldMk cId="2542335598" sldId="3819"/>
        </pc:sldMkLst>
        <pc:spChg chg="del mod">
          <ac:chgData name="stacksimplify Team" userId="30f9c473cae68561" providerId="LiveId" clId="{44F2EAF6-8EE6-7F48-975A-1D8E4D34FFE0}" dt="2024-09-01T12:20:37.304" v="22733" actId="478"/>
          <ac:spMkLst>
            <pc:docMk/>
            <pc:sldMk cId="2542335598" sldId="3819"/>
            <ac:spMk id="5" creationId="{86A63266-9E75-1692-ADB6-5B6226C17201}"/>
          </ac:spMkLst>
        </pc:spChg>
        <pc:spChg chg="mod">
          <ac:chgData name="stacksimplify Team" userId="30f9c473cae68561" providerId="LiveId" clId="{44F2EAF6-8EE6-7F48-975A-1D8E4D34FFE0}" dt="2024-09-01T12:20:45.406" v="22734" actId="207"/>
          <ac:spMkLst>
            <pc:docMk/>
            <pc:sldMk cId="2542335598" sldId="3819"/>
            <ac:spMk id="6" creationId="{A7DB38DC-3579-80E0-3AC2-A31BE2B9829C}"/>
          </ac:spMkLst>
        </pc:spChg>
        <pc:spChg chg="mod">
          <ac:chgData name="stacksimplify Team" userId="30f9c473cae68561" providerId="LiveId" clId="{44F2EAF6-8EE6-7F48-975A-1D8E4D34FFE0}" dt="2024-09-01T12:20:45.406" v="22734" actId="207"/>
          <ac:spMkLst>
            <pc:docMk/>
            <pc:sldMk cId="2542335598" sldId="3819"/>
            <ac:spMk id="7" creationId="{173A53B2-4D39-11F1-29DA-2930D607BC48}"/>
          </ac:spMkLst>
        </pc:spChg>
        <pc:spChg chg="mod">
          <ac:chgData name="stacksimplify Team" userId="30f9c473cae68561" providerId="LiveId" clId="{44F2EAF6-8EE6-7F48-975A-1D8E4D34FFE0}" dt="2024-09-02T02:54:08.760" v="23010" actId="207"/>
          <ac:spMkLst>
            <pc:docMk/>
            <pc:sldMk cId="2542335598" sldId="3819"/>
            <ac:spMk id="9" creationId="{FD2D71CE-22A7-247E-E24E-41FFCA64808F}"/>
          </ac:spMkLst>
        </pc:spChg>
        <pc:spChg chg="add mod">
          <ac:chgData name="stacksimplify Team" userId="30f9c473cae68561" providerId="LiveId" clId="{44F2EAF6-8EE6-7F48-975A-1D8E4D34FFE0}" dt="2024-09-01T12:20:14.727" v="22724" actId="1076"/>
          <ac:spMkLst>
            <pc:docMk/>
            <pc:sldMk cId="2542335598" sldId="3819"/>
            <ac:spMk id="12" creationId="{5BB2C554-37B6-0356-664F-36D9491BCF95}"/>
          </ac:spMkLst>
        </pc:spChg>
        <pc:spChg chg="del mod">
          <ac:chgData name="stacksimplify Team" userId="30f9c473cae68561" providerId="LiveId" clId="{44F2EAF6-8EE6-7F48-975A-1D8E4D34FFE0}" dt="2024-09-01T12:20:37.304" v="22733" actId="478"/>
          <ac:spMkLst>
            <pc:docMk/>
            <pc:sldMk cId="2542335598" sldId="3819"/>
            <ac:spMk id="13" creationId="{70FA8987-70A2-5994-5E06-DE3E10462606}"/>
          </ac:spMkLst>
        </pc:spChg>
        <pc:spChg chg="mod">
          <ac:chgData name="stacksimplify Team" userId="30f9c473cae68561" providerId="LiveId" clId="{44F2EAF6-8EE6-7F48-975A-1D8E4D34FFE0}" dt="2024-09-02T02:54:48.114" v="23013" actId="1076"/>
          <ac:spMkLst>
            <pc:docMk/>
            <pc:sldMk cId="2542335598" sldId="3819"/>
            <ac:spMk id="14" creationId="{45645413-FA72-548F-E1C4-6FEF8B68CC57}"/>
          </ac:spMkLst>
        </pc:spChg>
        <pc:spChg chg="mod">
          <ac:chgData name="stacksimplify Team" userId="30f9c473cae68561" providerId="LiveId" clId="{44F2EAF6-8EE6-7F48-975A-1D8E4D34FFE0}" dt="2024-09-02T02:54:48.114" v="23013" actId="1076"/>
          <ac:spMkLst>
            <pc:docMk/>
            <pc:sldMk cId="2542335598" sldId="3819"/>
            <ac:spMk id="17" creationId="{C67D2E1A-D20E-F240-81FA-AD0230A73E32}"/>
          </ac:spMkLst>
        </pc:spChg>
        <pc:spChg chg="mod">
          <ac:chgData name="stacksimplify Team" userId="30f9c473cae68561" providerId="LiveId" clId="{44F2EAF6-8EE6-7F48-975A-1D8E4D34FFE0}" dt="2024-09-02T02:54:48.114" v="23013" actId="1076"/>
          <ac:spMkLst>
            <pc:docMk/>
            <pc:sldMk cId="2542335598" sldId="3819"/>
            <ac:spMk id="18" creationId="{AD609309-24EC-CD38-A431-C076F1FDD51C}"/>
          </ac:spMkLst>
        </pc:spChg>
        <pc:spChg chg="mod">
          <ac:chgData name="stacksimplify Team" userId="30f9c473cae68561" providerId="LiveId" clId="{44F2EAF6-8EE6-7F48-975A-1D8E4D34FFE0}" dt="2024-09-02T02:54:48.114" v="23013" actId="1076"/>
          <ac:spMkLst>
            <pc:docMk/>
            <pc:sldMk cId="2542335598" sldId="3819"/>
            <ac:spMk id="19" creationId="{D90AB4A7-2997-B9D2-1B48-1738D7D00ABE}"/>
          </ac:spMkLst>
        </pc:spChg>
        <pc:spChg chg="add mod">
          <ac:chgData name="stacksimplify Team" userId="30f9c473cae68561" providerId="LiveId" clId="{44F2EAF6-8EE6-7F48-975A-1D8E4D34FFE0}" dt="2024-09-02T02:55:06.945" v="23030" actId="14100"/>
          <ac:spMkLst>
            <pc:docMk/>
            <pc:sldMk cId="2542335598" sldId="3819"/>
            <ac:spMk id="20" creationId="{8A0FB9D1-8956-3070-D27A-1CD92867E79D}"/>
          </ac:spMkLst>
        </pc:spChg>
        <pc:spChg chg="add mod">
          <ac:chgData name="stacksimplify Team" userId="30f9c473cae68561" providerId="LiveId" clId="{44F2EAF6-8EE6-7F48-975A-1D8E4D34FFE0}" dt="2024-09-01T12:20:33.405" v="22732" actId="14100"/>
          <ac:spMkLst>
            <pc:docMk/>
            <pc:sldMk cId="2542335598" sldId="3819"/>
            <ac:spMk id="21" creationId="{57403BBA-4D50-BB0B-F0CF-2D8599E26FC2}"/>
          </ac:spMkLst>
        </pc:spChg>
        <pc:spChg chg="add mod">
          <ac:chgData name="stacksimplify Team" userId="30f9c473cae68561" providerId="LiveId" clId="{44F2EAF6-8EE6-7F48-975A-1D8E4D34FFE0}" dt="2024-09-02T02:54:13.036" v="23011" actId="207"/>
          <ac:spMkLst>
            <pc:docMk/>
            <pc:sldMk cId="2542335598" sldId="3819"/>
            <ac:spMk id="22" creationId="{C77DBE9B-CF1C-960B-CFFE-F57F9998CF92}"/>
          </ac:spMkLst>
        </pc:spChg>
        <pc:spChg chg="add mod">
          <ac:chgData name="stacksimplify Team" userId="30f9c473cae68561" providerId="LiveId" clId="{44F2EAF6-8EE6-7F48-975A-1D8E4D34FFE0}" dt="2024-09-01T12:23:22.964" v="22912" actId="14100"/>
          <ac:spMkLst>
            <pc:docMk/>
            <pc:sldMk cId="2542335598" sldId="3819"/>
            <ac:spMk id="23" creationId="{19BFEF89-EFCD-DB97-5149-90F2672C040B}"/>
          </ac:spMkLst>
        </pc:spChg>
        <pc:spChg chg="add mod">
          <ac:chgData name="stacksimplify Team" userId="30f9c473cae68561" providerId="LiveId" clId="{44F2EAF6-8EE6-7F48-975A-1D8E4D34FFE0}" dt="2024-09-02T02:56:06.481" v="23119" actId="20577"/>
          <ac:spMkLst>
            <pc:docMk/>
            <pc:sldMk cId="2542335598" sldId="3819"/>
            <ac:spMk id="24" creationId="{3F769813-6CCE-766D-5C9D-30E0832A907E}"/>
          </ac:spMkLst>
        </pc:spChg>
        <pc:spChg chg="add mod">
          <ac:chgData name="stacksimplify Team" userId="30f9c473cae68561" providerId="LiveId" clId="{44F2EAF6-8EE6-7F48-975A-1D8E4D34FFE0}" dt="2024-09-02T02:55:02.909" v="23029" actId="20577"/>
          <ac:spMkLst>
            <pc:docMk/>
            <pc:sldMk cId="2542335598" sldId="3819"/>
            <ac:spMk id="25" creationId="{09876773-1704-A5CB-783C-C08DC2A0D01D}"/>
          </ac:spMkLst>
        </pc:spChg>
        <pc:spChg chg="add mod">
          <ac:chgData name="stacksimplify Team" userId="30f9c473cae68561" providerId="LiveId" clId="{44F2EAF6-8EE6-7F48-975A-1D8E4D34FFE0}" dt="2024-09-02T02:55:12.778" v="23032" actId="1076"/>
          <ac:spMkLst>
            <pc:docMk/>
            <pc:sldMk cId="2542335598" sldId="3819"/>
            <ac:spMk id="26" creationId="{9B9BFBCF-FC6F-1B0A-1399-6E5BBF01CB0B}"/>
          </ac:spMkLst>
        </pc:spChg>
        <pc:picChg chg="add del">
          <ac:chgData name="stacksimplify Team" userId="30f9c473cae68561" providerId="LiveId" clId="{44F2EAF6-8EE6-7F48-975A-1D8E4D34FFE0}" dt="2024-09-01T12:19:40.718" v="22716" actId="478"/>
          <ac:picMkLst>
            <pc:docMk/>
            <pc:sldMk cId="2542335598" sldId="3819"/>
            <ac:picMk id="3" creationId="{9C206EFE-EC46-2845-D531-E4010A4FAEA8}"/>
          </ac:picMkLst>
        </pc:picChg>
        <pc:picChg chg="add mod">
          <ac:chgData name="stacksimplify Team" userId="30f9c473cae68561" providerId="LiveId" clId="{44F2EAF6-8EE6-7F48-975A-1D8E4D34FFE0}" dt="2024-09-01T12:20:05.964" v="22721" actId="14100"/>
          <ac:picMkLst>
            <pc:docMk/>
            <pc:sldMk cId="2542335598" sldId="3819"/>
            <ac:picMk id="11" creationId="{484598AD-0855-C16F-EDA3-CF997390EA2A}"/>
          </ac:picMkLst>
        </pc:picChg>
      </pc:sldChg>
      <pc:sldChg chg="new del">
        <pc:chgData name="stacksimplify Team" userId="30f9c473cae68561" providerId="LiveId" clId="{44F2EAF6-8EE6-7F48-975A-1D8E4D34FFE0}" dt="2024-09-02T11:04:19.371" v="25595" actId="2696"/>
        <pc:sldMkLst>
          <pc:docMk/>
          <pc:sldMk cId="602421848" sldId="3820"/>
        </pc:sldMkLst>
      </pc:sldChg>
      <pc:sldChg chg="add modAnim">
        <pc:chgData name="stacksimplify Team" userId="30f9c473cae68561" providerId="LiveId" clId="{44F2EAF6-8EE6-7F48-975A-1D8E4D34FFE0}" dt="2024-09-02T09:11:06.221" v="23132"/>
        <pc:sldMkLst>
          <pc:docMk/>
          <pc:sldMk cId="2258236704" sldId="3821"/>
        </pc:sldMkLst>
      </pc:sldChg>
      <pc:sldChg chg="add del modAnim">
        <pc:chgData name="stacksimplify Team" userId="30f9c473cae68561" providerId="LiveId" clId="{44F2EAF6-8EE6-7F48-975A-1D8E4D34FFE0}" dt="2024-09-02T11:05:48.900" v="25598" actId="2696"/>
        <pc:sldMkLst>
          <pc:docMk/>
          <pc:sldMk cId="2187818543" sldId="3822"/>
        </pc:sldMkLst>
      </pc:sldChg>
      <pc:sldChg chg="add del ord modAnim">
        <pc:chgData name="stacksimplify Team" userId="30f9c473cae68561" providerId="LiveId" clId="{44F2EAF6-8EE6-7F48-975A-1D8E4D34FFE0}" dt="2024-09-02T11:04:45.686" v="25597" actId="2696"/>
        <pc:sldMkLst>
          <pc:docMk/>
          <pc:sldMk cId="3022521648" sldId="3823"/>
        </pc:sldMkLst>
      </pc:sldChg>
      <pc:sldChg chg="add del">
        <pc:chgData name="stacksimplify Team" userId="30f9c473cae68561" providerId="LiveId" clId="{44F2EAF6-8EE6-7F48-975A-1D8E4D34FFE0}" dt="2024-09-02T09:15:42.148" v="23140" actId="2696"/>
        <pc:sldMkLst>
          <pc:docMk/>
          <pc:sldMk cId="3896887883" sldId="3824"/>
        </pc:sldMkLst>
      </pc:sldChg>
      <pc:sldChg chg="addSp modSp add mod modAnim">
        <pc:chgData name="stacksimplify Team" userId="30f9c473cae68561" providerId="LiveId" clId="{44F2EAF6-8EE6-7F48-975A-1D8E4D34FFE0}" dt="2024-09-02T11:26:42.095" v="25879" actId="1076"/>
        <pc:sldMkLst>
          <pc:docMk/>
          <pc:sldMk cId="2770792026" sldId="3825"/>
        </pc:sldMkLst>
        <pc:spChg chg="add mod">
          <ac:chgData name="stacksimplify Team" userId="30f9c473cae68561" providerId="LiveId" clId="{44F2EAF6-8EE6-7F48-975A-1D8E4D34FFE0}" dt="2024-09-02T11:26:42.095" v="25879" actId="1076"/>
          <ac:spMkLst>
            <pc:docMk/>
            <pc:sldMk cId="2770792026" sldId="3825"/>
            <ac:spMk id="4" creationId="{D3E2E0F1-46C5-EC3A-F9C3-9188CB960202}"/>
          </ac:spMkLst>
        </pc:spChg>
      </pc:sldChg>
      <pc:sldChg chg="addSp modSp add mod ord modAnim">
        <pc:chgData name="stacksimplify Team" userId="30f9c473cae68561" providerId="LiveId" clId="{44F2EAF6-8EE6-7F48-975A-1D8E4D34FFE0}" dt="2024-09-02T11:26:56.114" v="25880" actId="20578"/>
        <pc:sldMkLst>
          <pc:docMk/>
          <pc:sldMk cId="3475757151" sldId="3826"/>
        </pc:sldMkLst>
        <pc:spChg chg="add mod">
          <ac:chgData name="stacksimplify Team" userId="30f9c473cae68561" providerId="LiveId" clId="{44F2EAF6-8EE6-7F48-975A-1D8E4D34FFE0}" dt="2024-09-02T11:25:20.784" v="25850" actId="20577"/>
          <ac:spMkLst>
            <pc:docMk/>
            <pc:sldMk cId="3475757151" sldId="3826"/>
            <ac:spMk id="6" creationId="{E2583561-51DC-507D-C9F8-161F527D5FD2}"/>
          </ac:spMkLst>
        </pc:spChg>
      </pc:sldChg>
      <pc:sldChg chg="addSp delSp modSp add mod ord delAnim">
        <pc:chgData name="stacksimplify Team" userId="30f9c473cae68561" providerId="LiveId" clId="{44F2EAF6-8EE6-7F48-975A-1D8E4D34FFE0}" dt="2024-09-02T11:26:56.114" v="25880" actId="20578"/>
        <pc:sldMkLst>
          <pc:docMk/>
          <pc:sldMk cId="4187959268" sldId="3827"/>
        </pc:sldMkLst>
        <pc:spChg chg="add del mod">
          <ac:chgData name="stacksimplify Team" userId="30f9c473cae68561" providerId="LiveId" clId="{44F2EAF6-8EE6-7F48-975A-1D8E4D34FFE0}" dt="2024-09-02T11:10:13.782" v="25632" actId="478"/>
          <ac:spMkLst>
            <pc:docMk/>
            <pc:sldMk cId="4187959268" sldId="3827"/>
            <ac:spMk id="4" creationId="{974A7E9A-9140-A2CA-7B86-658C4BE7A448}"/>
          </ac:spMkLst>
        </pc:spChg>
        <pc:spChg chg="add mod">
          <ac:chgData name="stacksimplify Team" userId="30f9c473cae68561" providerId="LiveId" clId="{44F2EAF6-8EE6-7F48-975A-1D8E4D34FFE0}" dt="2024-09-02T11:10:49.559" v="25663" actId="1076"/>
          <ac:spMkLst>
            <pc:docMk/>
            <pc:sldMk cId="4187959268" sldId="3827"/>
            <ac:spMk id="5" creationId="{B68EB7CE-368A-0BF8-DF4C-8D1CCC31B45E}"/>
          </ac:spMkLst>
        </pc:spChg>
        <pc:spChg chg="del">
          <ac:chgData name="stacksimplify Team" userId="30f9c473cae68561" providerId="LiveId" clId="{44F2EAF6-8EE6-7F48-975A-1D8E4D34FFE0}" dt="2024-09-02T11:10:09.207" v="25631" actId="478"/>
          <ac:spMkLst>
            <pc:docMk/>
            <pc:sldMk cId="4187959268" sldId="3827"/>
            <ac:spMk id="40" creationId="{D1B481E9-70CB-5B79-4918-76E96013A23D}"/>
          </ac:spMkLst>
        </pc:spChg>
      </pc:sldChg>
      <pc:sldChg chg="add modAnim">
        <pc:chgData name="stacksimplify Team" userId="30f9c473cae68561" providerId="LiveId" clId="{44F2EAF6-8EE6-7F48-975A-1D8E4D34FFE0}" dt="2024-09-02T11:08:39.334" v="25619"/>
        <pc:sldMkLst>
          <pc:docMk/>
          <pc:sldMk cId="3042997736" sldId="3828"/>
        </pc:sldMkLst>
      </pc:sldChg>
      <pc:sldChg chg="add del">
        <pc:chgData name="stacksimplify Team" userId="30f9c473cae68561" providerId="LiveId" clId="{44F2EAF6-8EE6-7F48-975A-1D8E4D34FFE0}" dt="2024-09-02T11:25:57.376" v="25851" actId="2696"/>
        <pc:sldMkLst>
          <pc:docMk/>
          <pc:sldMk cId="3791971244" sldId="3829"/>
        </pc:sldMkLst>
      </pc:sldChg>
      <pc:sldChg chg="addSp delSp modSp add mod delAnim">
        <pc:chgData name="stacksimplify Team" userId="30f9c473cae68561" providerId="LiveId" clId="{44F2EAF6-8EE6-7F48-975A-1D8E4D34FFE0}" dt="2024-09-02T11:14:48.709" v="25714" actId="1076"/>
        <pc:sldMkLst>
          <pc:docMk/>
          <pc:sldMk cId="2369855905" sldId="3830"/>
        </pc:sldMkLst>
        <pc:spChg chg="del">
          <ac:chgData name="stacksimplify Team" userId="30f9c473cae68561" providerId="LiveId" clId="{44F2EAF6-8EE6-7F48-975A-1D8E4D34FFE0}" dt="2024-09-02T11:11:59.804" v="25664" actId="478"/>
          <ac:spMkLst>
            <pc:docMk/>
            <pc:sldMk cId="2369855905" sldId="3830"/>
            <ac:spMk id="4" creationId="{58E5C715-47D4-06D4-61CC-59BFC87F6944}"/>
          </ac:spMkLst>
        </pc:spChg>
        <pc:spChg chg="add del mod">
          <ac:chgData name="stacksimplify Team" userId="30f9c473cae68561" providerId="LiveId" clId="{44F2EAF6-8EE6-7F48-975A-1D8E4D34FFE0}" dt="2024-09-02T11:12:07.559" v="25673" actId="478"/>
          <ac:spMkLst>
            <pc:docMk/>
            <pc:sldMk cId="2369855905" sldId="3830"/>
            <ac:spMk id="12" creationId="{C48BEFCE-D53A-4542-F426-3B27021BBE34}"/>
          </ac:spMkLst>
        </pc:spChg>
        <pc:spChg chg="add mod">
          <ac:chgData name="stacksimplify Team" userId="30f9c473cae68561" providerId="LiveId" clId="{44F2EAF6-8EE6-7F48-975A-1D8E4D34FFE0}" dt="2024-09-02T11:14:48.709" v="25714" actId="1076"/>
          <ac:spMkLst>
            <pc:docMk/>
            <pc:sldMk cId="2369855905" sldId="3830"/>
            <ac:spMk id="18" creationId="{5BEEADC3-493B-CFD0-8D32-F93F47B40B47}"/>
          </ac:spMkLst>
        </pc:spChg>
        <pc:spChg chg="add mod">
          <ac:chgData name="stacksimplify Team" userId="30f9c473cae68561" providerId="LiveId" clId="{44F2EAF6-8EE6-7F48-975A-1D8E4D34FFE0}" dt="2024-09-02T11:14:48.709" v="25714" actId="1076"/>
          <ac:spMkLst>
            <pc:docMk/>
            <pc:sldMk cId="2369855905" sldId="3830"/>
            <ac:spMk id="19" creationId="{1B8B13BD-4A05-3600-7389-9D0EBDE4E3D9}"/>
          </ac:spMkLst>
        </pc:spChg>
        <pc:spChg chg="add mod">
          <ac:chgData name="stacksimplify Team" userId="30f9c473cae68561" providerId="LiveId" clId="{44F2EAF6-8EE6-7F48-975A-1D8E4D34FFE0}" dt="2024-09-02T11:14:48.709" v="25714" actId="1076"/>
          <ac:spMkLst>
            <pc:docMk/>
            <pc:sldMk cId="2369855905" sldId="3830"/>
            <ac:spMk id="20" creationId="{E0D227D5-A772-12F7-7D6C-783250980F04}"/>
          </ac:spMkLst>
        </pc:spChg>
        <pc:spChg chg="add mod">
          <ac:chgData name="stacksimplify Team" userId="30f9c473cae68561" providerId="LiveId" clId="{44F2EAF6-8EE6-7F48-975A-1D8E4D34FFE0}" dt="2024-09-02T11:14:48.709" v="25714" actId="1076"/>
          <ac:spMkLst>
            <pc:docMk/>
            <pc:sldMk cId="2369855905" sldId="3830"/>
            <ac:spMk id="21" creationId="{51765470-F237-D503-568D-A844F2856CFC}"/>
          </ac:spMkLst>
        </pc:spChg>
        <pc:spChg chg="mod">
          <ac:chgData name="stacksimplify Team" userId="30f9c473cae68561" providerId="LiveId" clId="{44F2EAF6-8EE6-7F48-975A-1D8E4D34FFE0}" dt="2024-09-02T11:13:10.606" v="25686" actId="122"/>
          <ac:spMkLst>
            <pc:docMk/>
            <pc:sldMk cId="2369855905" sldId="3830"/>
            <ac:spMk id="27" creationId="{140A6674-2E44-844C-9163-BC90B3EA1D81}"/>
          </ac:spMkLst>
        </pc:spChg>
        <pc:picChg chg="add mod">
          <ac:chgData name="stacksimplify Team" userId="30f9c473cae68561" providerId="LiveId" clId="{44F2EAF6-8EE6-7F48-975A-1D8E4D34FFE0}" dt="2024-09-02T11:14:48.709" v="25714" actId="1076"/>
          <ac:picMkLst>
            <pc:docMk/>
            <pc:sldMk cId="2369855905" sldId="3830"/>
            <ac:picMk id="13" creationId="{C4E42B76-806E-E60C-3AB8-2D66026E343D}"/>
          </ac:picMkLst>
        </pc:picChg>
        <pc:picChg chg="add mod">
          <ac:chgData name="stacksimplify Team" userId="30f9c473cae68561" providerId="LiveId" clId="{44F2EAF6-8EE6-7F48-975A-1D8E4D34FFE0}" dt="2024-09-02T11:14:48.709" v="25714" actId="1076"/>
          <ac:picMkLst>
            <pc:docMk/>
            <pc:sldMk cId="2369855905" sldId="3830"/>
            <ac:picMk id="14" creationId="{AD64D617-6F93-DEC7-1C58-5403A3284865}"/>
          </ac:picMkLst>
        </pc:picChg>
        <pc:picChg chg="add mod">
          <ac:chgData name="stacksimplify Team" userId="30f9c473cae68561" providerId="LiveId" clId="{44F2EAF6-8EE6-7F48-975A-1D8E4D34FFE0}" dt="2024-09-02T11:14:48.709" v="25714" actId="1076"/>
          <ac:picMkLst>
            <pc:docMk/>
            <pc:sldMk cId="2369855905" sldId="3830"/>
            <ac:picMk id="15" creationId="{AB1D02B5-1305-3117-7C3C-87CD57497310}"/>
          </ac:picMkLst>
        </pc:picChg>
      </pc:sldChg>
      <pc:sldChg chg="add modAnim">
        <pc:chgData name="stacksimplify Team" userId="30f9c473cae68561" providerId="LiveId" clId="{44F2EAF6-8EE6-7F48-975A-1D8E4D34FFE0}" dt="2024-09-02T11:14:54.728" v="25715"/>
        <pc:sldMkLst>
          <pc:docMk/>
          <pc:sldMk cId="3244836842" sldId="3831"/>
        </pc:sldMkLst>
      </pc:sldChg>
      <pc:sldChg chg="add modAnim">
        <pc:chgData name="stacksimplify Team" userId="30f9c473cae68561" providerId="LiveId" clId="{44F2EAF6-8EE6-7F48-975A-1D8E4D34FFE0}" dt="2024-09-02T11:15:07.822" v="25716"/>
        <pc:sldMkLst>
          <pc:docMk/>
          <pc:sldMk cId="275014412" sldId="3832"/>
        </pc:sldMkLst>
      </pc:sldChg>
      <pc:sldChg chg="delSp add mod modAnim">
        <pc:chgData name="stacksimplify Team" userId="30f9c473cae68561" providerId="LiveId" clId="{44F2EAF6-8EE6-7F48-975A-1D8E4D34FFE0}" dt="2024-09-02T11:15:18.237" v="25718" actId="478"/>
        <pc:sldMkLst>
          <pc:docMk/>
          <pc:sldMk cId="2842045855" sldId="3833"/>
        </pc:sldMkLst>
        <pc:spChg chg="del">
          <ac:chgData name="stacksimplify Team" userId="30f9c473cae68561" providerId="LiveId" clId="{44F2EAF6-8EE6-7F48-975A-1D8E4D34FFE0}" dt="2024-09-02T11:15:18.237" v="25718" actId="478"/>
          <ac:spMkLst>
            <pc:docMk/>
            <pc:sldMk cId="2842045855" sldId="3833"/>
            <ac:spMk id="97" creationId="{B87A0E32-F746-C147-B99A-155447ABB214}"/>
          </ac:spMkLst>
        </pc:spChg>
        <pc:spChg chg="del">
          <ac:chgData name="stacksimplify Team" userId="30f9c473cae68561" providerId="LiveId" clId="{44F2EAF6-8EE6-7F48-975A-1D8E4D34FFE0}" dt="2024-09-02T11:15:18.237" v="25718" actId="478"/>
          <ac:spMkLst>
            <pc:docMk/>
            <pc:sldMk cId="2842045855" sldId="3833"/>
            <ac:spMk id="98" creationId="{91FCABEC-FF56-924D-A989-6C63534F4A59}"/>
          </ac:spMkLst>
        </pc:spChg>
      </pc:sldChg>
      <pc:sldChg chg="add modAnim">
        <pc:chgData name="stacksimplify Team" userId="30f9c473cae68561" providerId="LiveId" clId="{44F2EAF6-8EE6-7F48-975A-1D8E4D34FFE0}" dt="2024-09-02T11:15:26.751" v="25719"/>
        <pc:sldMkLst>
          <pc:docMk/>
          <pc:sldMk cId="2707133296" sldId="3834"/>
        </pc:sldMkLst>
      </pc:sldChg>
      <pc:sldChg chg="add modAnim">
        <pc:chgData name="stacksimplify Team" userId="30f9c473cae68561" providerId="LiveId" clId="{44F2EAF6-8EE6-7F48-975A-1D8E4D34FFE0}" dt="2024-09-02T11:15:30.978" v="25720"/>
        <pc:sldMkLst>
          <pc:docMk/>
          <pc:sldMk cId="2350776181" sldId="3835"/>
        </pc:sldMkLst>
      </pc:sldChg>
      <pc:sldChg chg="add modAnim">
        <pc:chgData name="stacksimplify Team" userId="30f9c473cae68561" providerId="LiveId" clId="{44F2EAF6-8EE6-7F48-975A-1D8E4D34FFE0}" dt="2024-09-02T11:15:38.152" v="25721"/>
        <pc:sldMkLst>
          <pc:docMk/>
          <pc:sldMk cId="534450889" sldId="3836"/>
        </pc:sldMkLst>
      </pc:sldChg>
      <pc:sldChg chg="add modAnim">
        <pc:chgData name="stacksimplify Team" userId="30f9c473cae68561" providerId="LiveId" clId="{44F2EAF6-8EE6-7F48-975A-1D8E4D34FFE0}" dt="2024-09-02T11:15:43.933" v="25722"/>
        <pc:sldMkLst>
          <pc:docMk/>
          <pc:sldMk cId="550786364" sldId="3837"/>
        </pc:sldMkLst>
      </pc:sldChg>
      <pc:sldChg chg="add modAnim">
        <pc:chgData name="stacksimplify Team" userId="30f9c473cae68561" providerId="LiveId" clId="{44F2EAF6-8EE6-7F48-975A-1D8E4D34FFE0}" dt="2024-09-02T11:15:57.082" v="25723"/>
        <pc:sldMkLst>
          <pc:docMk/>
          <pc:sldMk cId="315743693" sldId="3838"/>
        </pc:sldMkLst>
      </pc:sldChg>
      <pc:sldChg chg="add modAnim">
        <pc:chgData name="stacksimplify Team" userId="30f9c473cae68561" providerId="LiveId" clId="{44F2EAF6-8EE6-7F48-975A-1D8E4D34FFE0}" dt="2024-09-02T11:16:05.509" v="25724"/>
        <pc:sldMkLst>
          <pc:docMk/>
          <pc:sldMk cId="347045346" sldId="3839"/>
        </pc:sldMkLst>
      </pc:sldChg>
      <pc:sldChg chg="add modAnim">
        <pc:chgData name="stacksimplify Team" userId="30f9c473cae68561" providerId="LiveId" clId="{44F2EAF6-8EE6-7F48-975A-1D8E4D34FFE0}" dt="2024-09-02T11:16:10.237" v="25725"/>
        <pc:sldMkLst>
          <pc:docMk/>
          <pc:sldMk cId="3227777333" sldId="3840"/>
        </pc:sldMkLst>
      </pc:sldChg>
      <pc:sldChg chg="add modAnim">
        <pc:chgData name="stacksimplify Team" userId="30f9c473cae68561" providerId="LiveId" clId="{44F2EAF6-8EE6-7F48-975A-1D8E4D34FFE0}" dt="2024-09-02T11:16:15.904" v="25726"/>
        <pc:sldMkLst>
          <pc:docMk/>
          <pc:sldMk cId="1772097415" sldId="3841"/>
        </pc:sldMkLst>
      </pc:sldChg>
      <pc:sldChg chg="add modAnim">
        <pc:chgData name="stacksimplify Team" userId="30f9c473cae68561" providerId="LiveId" clId="{44F2EAF6-8EE6-7F48-975A-1D8E4D34FFE0}" dt="2024-09-02T11:16:19.589" v="25727"/>
        <pc:sldMkLst>
          <pc:docMk/>
          <pc:sldMk cId="2803822517" sldId="3842"/>
        </pc:sldMkLst>
      </pc:sldChg>
      <pc:sldChg chg="add modAnim">
        <pc:chgData name="stacksimplify Team" userId="30f9c473cae68561" providerId="LiveId" clId="{44F2EAF6-8EE6-7F48-975A-1D8E4D34FFE0}" dt="2024-09-02T11:16:23.330" v="25728"/>
        <pc:sldMkLst>
          <pc:docMk/>
          <pc:sldMk cId="3191925656" sldId="3843"/>
        </pc:sldMkLst>
      </pc:sldChg>
      <pc:sldChg chg="add modAnim">
        <pc:chgData name="stacksimplify Team" userId="30f9c473cae68561" providerId="LiveId" clId="{44F2EAF6-8EE6-7F48-975A-1D8E4D34FFE0}" dt="2024-09-02T11:16:26.860" v="25729"/>
        <pc:sldMkLst>
          <pc:docMk/>
          <pc:sldMk cId="1763513793" sldId="3844"/>
        </pc:sldMkLst>
      </pc:sldChg>
      <pc:sldChg chg="add modAnim">
        <pc:chgData name="stacksimplify Team" userId="30f9c473cae68561" providerId="LiveId" clId="{44F2EAF6-8EE6-7F48-975A-1D8E4D34FFE0}" dt="2024-09-02T11:16:30.872" v="25730"/>
        <pc:sldMkLst>
          <pc:docMk/>
          <pc:sldMk cId="1584330290" sldId="3845"/>
        </pc:sldMkLst>
      </pc:sldChg>
      <pc:sldChg chg="add modAnim">
        <pc:chgData name="stacksimplify Team" userId="30f9c473cae68561" providerId="LiveId" clId="{44F2EAF6-8EE6-7F48-975A-1D8E4D34FFE0}" dt="2024-09-02T11:16:38.708" v="25731"/>
        <pc:sldMkLst>
          <pc:docMk/>
          <pc:sldMk cId="517671598" sldId="3846"/>
        </pc:sldMkLst>
      </pc:sldChg>
      <pc:sldChg chg="add">
        <pc:chgData name="stacksimplify Team" userId="30f9c473cae68561" providerId="LiveId" clId="{44F2EAF6-8EE6-7F48-975A-1D8E4D34FFE0}" dt="2024-09-02T09:22:20.745" v="23145"/>
        <pc:sldMkLst>
          <pc:docMk/>
          <pc:sldMk cId="3142848728" sldId="3847"/>
        </pc:sldMkLst>
      </pc:sldChg>
      <pc:sldChg chg="delSp modSp add mod modAnim">
        <pc:chgData name="stacksimplify Team" userId="30f9c473cae68561" providerId="LiveId" clId="{44F2EAF6-8EE6-7F48-975A-1D8E4D34FFE0}" dt="2024-09-02T11:19:03.837" v="25799" actId="1076"/>
        <pc:sldMkLst>
          <pc:docMk/>
          <pc:sldMk cId="2288452896" sldId="3848"/>
        </pc:sldMkLst>
        <pc:spChg chg="del">
          <ac:chgData name="stacksimplify Team" userId="30f9c473cae68561" providerId="LiveId" clId="{44F2EAF6-8EE6-7F48-975A-1D8E4D34FFE0}" dt="2024-09-02T11:18:36.704" v="25759" actId="478"/>
          <ac:spMkLst>
            <pc:docMk/>
            <pc:sldMk cId="2288452896" sldId="3848"/>
            <ac:spMk id="18" creationId="{2AF8ACE8-376B-0643-8C46-ACBFEE10F10A}"/>
          </ac:spMkLst>
        </pc:spChg>
        <pc:spChg chg="mod">
          <ac:chgData name="stacksimplify Team" userId="30f9c473cae68561" providerId="LiveId" clId="{44F2EAF6-8EE6-7F48-975A-1D8E4D34FFE0}" dt="2024-09-02T11:19:03.837" v="25799" actId="1076"/>
          <ac:spMkLst>
            <pc:docMk/>
            <pc:sldMk cId="2288452896" sldId="3848"/>
            <ac:spMk id="21" creationId="{3BCDAF4C-755E-0247-ABAF-6B90F68CD6D5}"/>
          </ac:spMkLst>
        </pc:spChg>
      </pc:sldChg>
      <pc:sldChg chg="modSp add mod">
        <pc:chgData name="stacksimplify Team" userId="30f9c473cae68561" providerId="LiveId" clId="{44F2EAF6-8EE6-7F48-975A-1D8E4D34FFE0}" dt="2024-09-02T11:28:46.404" v="25886" actId="20577"/>
        <pc:sldMkLst>
          <pc:docMk/>
          <pc:sldMk cId="3376238410" sldId="3849"/>
        </pc:sldMkLst>
        <pc:spChg chg="mod">
          <ac:chgData name="stacksimplify Team" userId="30f9c473cae68561" providerId="LiveId" clId="{44F2EAF6-8EE6-7F48-975A-1D8E4D34FFE0}" dt="2024-09-02T11:28:46.404" v="25886" actId="20577"/>
          <ac:spMkLst>
            <pc:docMk/>
            <pc:sldMk cId="3376238410" sldId="3849"/>
            <ac:spMk id="4" creationId="{3F37F253-2798-97C5-EB26-8D9DAA708322}"/>
          </ac:spMkLst>
        </pc:spChg>
      </pc:sldChg>
      <pc:sldChg chg="modSp add mod">
        <pc:chgData name="stacksimplify Team" userId="30f9c473cae68561" providerId="LiveId" clId="{44F2EAF6-8EE6-7F48-975A-1D8E4D34FFE0}" dt="2024-09-02T11:28:52.613" v="25892" actId="20577"/>
        <pc:sldMkLst>
          <pc:docMk/>
          <pc:sldMk cId="4136791494" sldId="3850"/>
        </pc:sldMkLst>
        <pc:spChg chg="mod">
          <ac:chgData name="stacksimplify Team" userId="30f9c473cae68561" providerId="LiveId" clId="{44F2EAF6-8EE6-7F48-975A-1D8E4D34FFE0}" dt="2024-09-02T11:28:52.613" v="25892" actId="20577"/>
          <ac:spMkLst>
            <pc:docMk/>
            <pc:sldMk cId="4136791494" sldId="3850"/>
            <ac:spMk id="4" creationId="{3F37F253-2798-97C5-EB26-8D9DAA708322}"/>
          </ac:spMkLst>
        </pc:spChg>
      </pc:sldChg>
      <pc:sldChg chg="add modAnim">
        <pc:chgData name="stacksimplify Team" userId="30f9c473cae68561" providerId="LiveId" clId="{44F2EAF6-8EE6-7F48-975A-1D8E4D34FFE0}" dt="2024-09-02T11:19:29.148" v="25800"/>
        <pc:sldMkLst>
          <pc:docMk/>
          <pc:sldMk cId="3445116152" sldId="3851"/>
        </pc:sldMkLst>
      </pc:sldChg>
      <pc:sldChg chg="addSp delSp modSp add mod modAnim">
        <pc:chgData name="stacksimplify Team" userId="30f9c473cae68561" providerId="LiveId" clId="{44F2EAF6-8EE6-7F48-975A-1D8E4D34FFE0}" dt="2024-09-02T11:20:43.680" v="25831" actId="1076"/>
        <pc:sldMkLst>
          <pc:docMk/>
          <pc:sldMk cId="2587096983" sldId="3852"/>
        </pc:sldMkLst>
        <pc:spChg chg="add mod">
          <ac:chgData name="stacksimplify Team" userId="30f9c473cae68561" providerId="LiveId" clId="{44F2EAF6-8EE6-7F48-975A-1D8E4D34FFE0}" dt="2024-09-02T11:20:43.680" v="25831" actId="1076"/>
          <ac:spMkLst>
            <pc:docMk/>
            <pc:sldMk cId="2587096983" sldId="3852"/>
            <ac:spMk id="7" creationId="{BE88A2DF-C46C-A68B-2647-13B787C2C807}"/>
          </ac:spMkLst>
        </pc:spChg>
        <pc:spChg chg="del">
          <ac:chgData name="stacksimplify Team" userId="30f9c473cae68561" providerId="LiveId" clId="{44F2EAF6-8EE6-7F48-975A-1D8E4D34FFE0}" dt="2024-09-02T11:20:27.225" v="25802" actId="478"/>
          <ac:spMkLst>
            <pc:docMk/>
            <pc:sldMk cId="2587096983" sldId="3852"/>
            <ac:spMk id="18" creationId="{2AF8ACE8-376B-0643-8C46-ACBFEE10F10A}"/>
          </ac:spMkLst>
        </pc:spChg>
        <pc:spChg chg="del">
          <ac:chgData name="stacksimplify Team" userId="30f9c473cae68561" providerId="LiveId" clId="{44F2EAF6-8EE6-7F48-975A-1D8E4D34FFE0}" dt="2024-09-02T11:20:27.225" v="25802" actId="478"/>
          <ac:spMkLst>
            <pc:docMk/>
            <pc:sldMk cId="2587096983" sldId="3852"/>
            <ac:spMk id="21" creationId="{3BCDAF4C-755E-0247-ABAF-6B90F68CD6D5}"/>
          </ac:spMkLst>
        </pc:spChg>
      </pc:sldChg>
      <pc:sldChg chg="modSp add mod">
        <pc:chgData name="stacksimplify Team" userId="30f9c473cae68561" providerId="LiveId" clId="{44F2EAF6-8EE6-7F48-975A-1D8E4D34FFE0}" dt="2024-09-02T11:30:00.626" v="25959" actId="20577"/>
        <pc:sldMkLst>
          <pc:docMk/>
          <pc:sldMk cId="1553395518" sldId="3853"/>
        </pc:sldMkLst>
        <pc:spChg chg="mod">
          <ac:chgData name="stacksimplify Team" userId="30f9c473cae68561" providerId="LiveId" clId="{44F2EAF6-8EE6-7F48-975A-1D8E4D34FFE0}" dt="2024-09-02T11:30:00.626" v="25959" actId="20577"/>
          <ac:spMkLst>
            <pc:docMk/>
            <pc:sldMk cId="1553395518" sldId="3853"/>
            <ac:spMk id="4" creationId="{3F37F253-2798-97C5-EB26-8D9DAA708322}"/>
          </ac:spMkLst>
        </pc:spChg>
      </pc:sldChg>
      <pc:sldChg chg="modSp add mod">
        <pc:chgData name="stacksimplify Team" userId="30f9c473cae68561" providerId="LiveId" clId="{44F2EAF6-8EE6-7F48-975A-1D8E4D34FFE0}" dt="2024-09-02T11:29:57.886" v="25957" actId="20577"/>
        <pc:sldMkLst>
          <pc:docMk/>
          <pc:sldMk cId="655191966" sldId="3854"/>
        </pc:sldMkLst>
        <pc:spChg chg="mod">
          <ac:chgData name="stacksimplify Team" userId="30f9c473cae68561" providerId="LiveId" clId="{44F2EAF6-8EE6-7F48-975A-1D8E4D34FFE0}" dt="2024-09-02T11:29:57.886" v="25957" actId="20577"/>
          <ac:spMkLst>
            <pc:docMk/>
            <pc:sldMk cId="655191966" sldId="3854"/>
            <ac:spMk id="4" creationId="{3F37F253-2798-97C5-EB26-8D9DAA708322}"/>
          </ac:spMkLst>
        </pc:spChg>
      </pc:sldChg>
      <pc:sldChg chg="add modAnim">
        <pc:chgData name="stacksimplify Team" userId="30f9c473cae68561" providerId="LiveId" clId="{44F2EAF6-8EE6-7F48-975A-1D8E4D34FFE0}" dt="2024-09-02T11:21:02.750" v="25832"/>
        <pc:sldMkLst>
          <pc:docMk/>
          <pc:sldMk cId="2965910154" sldId="3855"/>
        </pc:sldMkLst>
      </pc:sldChg>
      <pc:sldChg chg="add del">
        <pc:chgData name="stacksimplify Team" userId="30f9c473cae68561" providerId="LiveId" clId="{44F2EAF6-8EE6-7F48-975A-1D8E4D34FFE0}" dt="2024-09-03T07:58:12.372" v="26130" actId="2696"/>
        <pc:sldMkLst>
          <pc:docMk/>
          <pc:sldMk cId="448388658" sldId="3856"/>
        </pc:sldMkLst>
      </pc:sldChg>
      <pc:sldChg chg="modSp add del mod">
        <pc:chgData name="stacksimplify Team" userId="30f9c473cae68561" providerId="LiveId" clId="{44F2EAF6-8EE6-7F48-975A-1D8E4D34FFE0}" dt="2024-09-03T03:12:37.284" v="25984" actId="2696"/>
        <pc:sldMkLst>
          <pc:docMk/>
          <pc:sldMk cId="1368056307" sldId="3857"/>
        </pc:sldMkLst>
        <pc:spChg chg="mod">
          <ac:chgData name="stacksimplify Team" userId="30f9c473cae68561" providerId="LiveId" clId="{44F2EAF6-8EE6-7F48-975A-1D8E4D34FFE0}" dt="2024-09-02T11:29:53.979" v="25953" actId="20577"/>
          <ac:spMkLst>
            <pc:docMk/>
            <pc:sldMk cId="1368056307" sldId="3857"/>
            <ac:spMk id="4" creationId="{3F37F253-2798-97C5-EB26-8D9DAA708322}"/>
          </ac:spMkLst>
        </pc:spChg>
      </pc:sldChg>
      <pc:sldChg chg="modSp add mod">
        <pc:chgData name="stacksimplify Team" userId="30f9c473cae68561" providerId="LiveId" clId="{44F2EAF6-8EE6-7F48-975A-1D8E4D34FFE0}" dt="2024-09-02T11:29:50.423" v="25951" actId="20577"/>
        <pc:sldMkLst>
          <pc:docMk/>
          <pc:sldMk cId="1569006661" sldId="3858"/>
        </pc:sldMkLst>
        <pc:spChg chg="mod">
          <ac:chgData name="stacksimplify Team" userId="30f9c473cae68561" providerId="LiveId" clId="{44F2EAF6-8EE6-7F48-975A-1D8E4D34FFE0}" dt="2024-09-02T11:29:50.423" v="25951" actId="20577"/>
          <ac:spMkLst>
            <pc:docMk/>
            <pc:sldMk cId="1569006661" sldId="3858"/>
            <ac:spMk id="4" creationId="{3F37F253-2798-97C5-EB26-8D9DAA708322}"/>
          </ac:spMkLst>
        </pc:spChg>
      </pc:sldChg>
      <pc:sldChg chg="addSp modSp add del mod modAnim">
        <pc:chgData name="stacksimplify Team" userId="30f9c473cae68561" providerId="LiveId" clId="{44F2EAF6-8EE6-7F48-975A-1D8E4D34FFE0}" dt="2024-09-02T10:34:58.085" v="25341" actId="2696"/>
        <pc:sldMkLst>
          <pc:docMk/>
          <pc:sldMk cId="1487213304" sldId="3859"/>
        </pc:sldMkLst>
        <pc:spChg chg="add mod">
          <ac:chgData name="stacksimplify Team" userId="30f9c473cae68561" providerId="LiveId" clId="{44F2EAF6-8EE6-7F48-975A-1D8E4D34FFE0}" dt="2024-09-02T09:31:34.012" v="23152" actId="1076"/>
          <ac:spMkLst>
            <pc:docMk/>
            <pc:sldMk cId="1487213304" sldId="3859"/>
            <ac:spMk id="5" creationId="{B6FE4851-1FFF-7D43-D65D-FBDAB4E9C91A}"/>
          </ac:spMkLst>
        </pc:spChg>
        <pc:picChg chg="add mod">
          <ac:chgData name="stacksimplify Team" userId="30f9c473cae68561" providerId="LiveId" clId="{44F2EAF6-8EE6-7F48-975A-1D8E4D34FFE0}" dt="2024-09-02T09:31:34.012" v="23152" actId="1076"/>
          <ac:picMkLst>
            <pc:docMk/>
            <pc:sldMk cId="1487213304" sldId="3859"/>
            <ac:picMk id="4" creationId="{C2F4A7C0-E7F5-BEBB-0724-F6BB44803A4C}"/>
          </ac:picMkLst>
        </pc:picChg>
      </pc:sldChg>
      <pc:sldChg chg="addSp delSp modSp add mod modAnim">
        <pc:chgData name="stacksimplify Team" userId="30f9c473cae68561" providerId="LiveId" clId="{44F2EAF6-8EE6-7F48-975A-1D8E4D34FFE0}" dt="2024-09-02T14:28:45.430" v="25982" actId="20577"/>
        <pc:sldMkLst>
          <pc:docMk/>
          <pc:sldMk cId="1987867487" sldId="3860"/>
        </pc:sldMkLst>
        <pc:spChg chg="del">
          <ac:chgData name="stacksimplify Team" userId="30f9c473cae68561" providerId="LiveId" clId="{44F2EAF6-8EE6-7F48-975A-1D8E4D34FFE0}" dt="2024-09-02T09:42:07.231" v="23472" actId="478"/>
          <ac:spMkLst>
            <pc:docMk/>
            <pc:sldMk cId="1987867487" sldId="3860"/>
            <ac:spMk id="5" creationId="{B6FE4851-1FFF-7D43-D65D-FBDAB4E9C91A}"/>
          </ac:spMkLst>
        </pc:spChg>
        <pc:spChg chg="add mod">
          <ac:chgData name="stacksimplify Team" userId="30f9c473cae68561" providerId="LiveId" clId="{44F2EAF6-8EE6-7F48-975A-1D8E4D34FFE0}" dt="2024-09-02T09:46:51.886" v="23766" actId="1076"/>
          <ac:spMkLst>
            <pc:docMk/>
            <pc:sldMk cId="1987867487" sldId="3860"/>
            <ac:spMk id="6" creationId="{C0238CFE-E340-963D-E207-C84FADEE9F85}"/>
          </ac:spMkLst>
        </pc:spChg>
        <pc:spChg chg="add del mod">
          <ac:chgData name="stacksimplify Team" userId="30f9c473cae68561" providerId="LiveId" clId="{44F2EAF6-8EE6-7F48-975A-1D8E4D34FFE0}" dt="2024-09-02T10:35:50.948" v="25342" actId="478"/>
          <ac:spMkLst>
            <pc:docMk/>
            <pc:sldMk cId="1987867487" sldId="3860"/>
            <ac:spMk id="7" creationId="{D6BF41C3-D8E3-8995-97E6-501213D05387}"/>
          </ac:spMkLst>
        </pc:spChg>
        <pc:spChg chg="add mod">
          <ac:chgData name="stacksimplify Team" userId="30f9c473cae68561" providerId="LiveId" clId="{44F2EAF6-8EE6-7F48-975A-1D8E4D34FFE0}" dt="2024-09-02T11:03:26.466" v="25593" actId="207"/>
          <ac:spMkLst>
            <pc:docMk/>
            <pc:sldMk cId="1987867487" sldId="3860"/>
            <ac:spMk id="8" creationId="{3D21010E-2A51-E27F-B1BD-E8B17022CC31}"/>
          </ac:spMkLst>
        </pc:spChg>
        <pc:spChg chg="add mod">
          <ac:chgData name="stacksimplify Team" userId="30f9c473cae68561" providerId="LiveId" clId="{44F2EAF6-8EE6-7F48-975A-1D8E4D34FFE0}" dt="2024-09-02T14:28:45.430" v="25982" actId="20577"/>
          <ac:spMkLst>
            <pc:docMk/>
            <pc:sldMk cId="1987867487" sldId="3860"/>
            <ac:spMk id="9" creationId="{D2B5EA87-8211-F16F-F982-B1B0836129A8}"/>
          </ac:spMkLst>
        </pc:spChg>
        <pc:spChg chg="add del mod">
          <ac:chgData name="stacksimplify Team" userId="30f9c473cae68561" providerId="LiveId" clId="{44F2EAF6-8EE6-7F48-975A-1D8E4D34FFE0}" dt="2024-09-02T10:34:01.763" v="25331" actId="1076"/>
          <ac:spMkLst>
            <pc:docMk/>
            <pc:sldMk cId="1987867487" sldId="3860"/>
            <ac:spMk id="11" creationId="{CAE796ED-8627-D01E-CE4A-90566C809609}"/>
          </ac:spMkLst>
        </pc:spChg>
        <pc:spChg chg="mod">
          <ac:chgData name="stacksimplify Team" userId="30f9c473cae68561" providerId="LiveId" clId="{44F2EAF6-8EE6-7F48-975A-1D8E4D34FFE0}" dt="2024-09-02T09:41:48.883" v="23463" actId="20577"/>
          <ac:spMkLst>
            <pc:docMk/>
            <pc:sldMk cId="1987867487" sldId="3860"/>
            <ac:spMk id="13" creationId="{3BE00E01-F359-6956-346A-F9B3B8037B83}"/>
          </ac:spMkLst>
        </pc:spChg>
        <pc:spChg chg="add mod">
          <ac:chgData name="stacksimplify Team" userId="30f9c473cae68561" providerId="LiveId" clId="{44F2EAF6-8EE6-7F48-975A-1D8E4D34FFE0}" dt="2024-09-02T10:34:01.763" v="25331" actId="1076"/>
          <ac:spMkLst>
            <pc:docMk/>
            <pc:sldMk cId="1987867487" sldId="3860"/>
            <ac:spMk id="18" creationId="{3B1BCB56-7B03-477F-4916-8166BC90A652}"/>
          </ac:spMkLst>
        </pc:spChg>
        <pc:spChg chg="add mod">
          <ac:chgData name="stacksimplify Team" userId="30f9c473cae68561" providerId="LiveId" clId="{44F2EAF6-8EE6-7F48-975A-1D8E4D34FFE0}" dt="2024-09-02T10:34:01.763" v="25331" actId="1076"/>
          <ac:spMkLst>
            <pc:docMk/>
            <pc:sldMk cId="1987867487" sldId="3860"/>
            <ac:spMk id="19" creationId="{D7C7FBCF-A8DB-8BF8-5A65-E02F1E95B110}"/>
          </ac:spMkLst>
        </pc:spChg>
        <pc:spChg chg="add mod">
          <ac:chgData name="stacksimplify Team" userId="30f9c473cae68561" providerId="LiveId" clId="{44F2EAF6-8EE6-7F48-975A-1D8E4D34FFE0}" dt="2024-09-02T10:34:01.763" v="25331" actId="1076"/>
          <ac:spMkLst>
            <pc:docMk/>
            <pc:sldMk cId="1987867487" sldId="3860"/>
            <ac:spMk id="20" creationId="{50932E56-E73E-A268-1F06-FE3F138286C2}"/>
          </ac:spMkLst>
        </pc:spChg>
        <pc:spChg chg="add mod">
          <ac:chgData name="stacksimplify Team" userId="30f9c473cae68561" providerId="LiveId" clId="{44F2EAF6-8EE6-7F48-975A-1D8E4D34FFE0}" dt="2024-09-02T10:34:17.214" v="25334" actId="207"/>
          <ac:spMkLst>
            <pc:docMk/>
            <pc:sldMk cId="1987867487" sldId="3860"/>
            <ac:spMk id="21" creationId="{A587ACCA-5349-4E18-83B6-A2EA430076C2}"/>
          </ac:spMkLst>
        </pc:spChg>
        <pc:spChg chg="mod">
          <ac:chgData name="stacksimplify Team" userId="30f9c473cae68561" providerId="LiveId" clId="{44F2EAF6-8EE6-7F48-975A-1D8E4D34FFE0}" dt="2024-09-02T10:58:14.878" v="25557" actId="207"/>
          <ac:spMkLst>
            <pc:docMk/>
            <pc:sldMk cId="1987867487" sldId="3860"/>
            <ac:spMk id="23" creationId="{FD0243C7-EF10-4A88-8EAF-C1526493507C}"/>
          </ac:spMkLst>
        </pc:spChg>
        <pc:spChg chg="mod">
          <ac:chgData name="stacksimplify Team" userId="30f9c473cae68561" providerId="LiveId" clId="{44F2EAF6-8EE6-7F48-975A-1D8E4D34FFE0}" dt="2024-09-02T10:58:17.877" v="25558" actId="207"/>
          <ac:spMkLst>
            <pc:docMk/>
            <pc:sldMk cId="1987867487" sldId="3860"/>
            <ac:spMk id="24" creationId="{F349D2B0-B032-DB8C-7361-D70B9C4EE2DA}"/>
          </ac:spMkLst>
        </pc:spChg>
        <pc:spChg chg="mod">
          <ac:chgData name="stacksimplify Team" userId="30f9c473cae68561" providerId="LiveId" clId="{44F2EAF6-8EE6-7F48-975A-1D8E4D34FFE0}" dt="2024-09-02T10:58:26.426" v="25559" actId="207"/>
          <ac:spMkLst>
            <pc:docMk/>
            <pc:sldMk cId="1987867487" sldId="3860"/>
            <ac:spMk id="25" creationId="{A00AE241-C145-7EA4-2208-F4C247DE5D40}"/>
          </ac:spMkLst>
        </pc:spChg>
        <pc:spChg chg="mod">
          <ac:chgData name="stacksimplify Team" userId="30f9c473cae68561" providerId="LiveId" clId="{44F2EAF6-8EE6-7F48-975A-1D8E4D34FFE0}" dt="2024-09-02T10:58:30.775" v="25560" actId="207"/>
          <ac:spMkLst>
            <pc:docMk/>
            <pc:sldMk cId="1987867487" sldId="3860"/>
            <ac:spMk id="26" creationId="{7206DADD-7AE9-CDBE-D931-B14687360423}"/>
          </ac:spMkLst>
        </pc:spChg>
        <pc:spChg chg="del">
          <ac:chgData name="stacksimplify Team" userId="30f9c473cae68561" providerId="LiveId" clId="{44F2EAF6-8EE6-7F48-975A-1D8E4D34FFE0}" dt="2024-09-02T09:45:06.661" v="23617" actId="478"/>
          <ac:spMkLst>
            <pc:docMk/>
            <pc:sldMk cId="1987867487" sldId="3860"/>
            <ac:spMk id="27" creationId="{9CCCFA5E-2C9C-CDDB-4AF4-9923094E7CF6}"/>
          </ac:spMkLst>
        </pc:spChg>
        <pc:spChg chg="mod">
          <ac:chgData name="stacksimplify Team" userId="30f9c473cae68561" providerId="LiveId" clId="{44F2EAF6-8EE6-7F48-975A-1D8E4D34FFE0}" dt="2024-09-02T10:58:50.405" v="25563" actId="207"/>
          <ac:spMkLst>
            <pc:docMk/>
            <pc:sldMk cId="1987867487" sldId="3860"/>
            <ac:spMk id="28" creationId="{CE9B9340-40E5-1233-D107-657269400297}"/>
          </ac:spMkLst>
        </pc:spChg>
        <pc:spChg chg="mod">
          <ac:chgData name="stacksimplify Team" userId="30f9c473cae68561" providerId="LiveId" clId="{44F2EAF6-8EE6-7F48-975A-1D8E4D34FFE0}" dt="2024-09-02T10:58:41.424" v="25561" actId="207"/>
          <ac:spMkLst>
            <pc:docMk/>
            <pc:sldMk cId="1987867487" sldId="3860"/>
            <ac:spMk id="29" creationId="{0C39DC65-FBFE-EEA5-9786-99F2EE839223}"/>
          </ac:spMkLst>
        </pc:spChg>
        <pc:spChg chg="mod">
          <ac:chgData name="stacksimplify Team" userId="30f9c473cae68561" providerId="LiveId" clId="{44F2EAF6-8EE6-7F48-975A-1D8E4D34FFE0}" dt="2024-09-02T10:58:44.752" v="25562" actId="207"/>
          <ac:spMkLst>
            <pc:docMk/>
            <pc:sldMk cId="1987867487" sldId="3860"/>
            <ac:spMk id="30" creationId="{730AEA55-9FED-E02C-9527-B7C9211BAA38}"/>
          </ac:spMkLst>
        </pc:spChg>
        <pc:spChg chg="del mod">
          <ac:chgData name="stacksimplify Team" userId="30f9c473cae68561" providerId="LiveId" clId="{44F2EAF6-8EE6-7F48-975A-1D8E4D34FFE0}" dt="2024-09-02T09:46:28.071" v="23759" actId="478"/>
          <ac:spMkLst>
            <pc:docMk/>
            <pc:sldMk cId="1987867487" sldId="3860"/>
            <ac:spMk id="31" creationId="{89B0164F-DB23-0CD7-5A5C-ECEB77C3A75F}"/>
          </ac:spMkLst>
        </pc:spChg>
        <pc:spChg chg="mod">
          <ac:chgData name="stacksimplify Team" userId="30f9c473cae68561" providerId="LiveId" clId="{44F2EAF6-8EE6-7F48-975A-1D8E4D34FFE0}" dt="2024-09-02T11:02:51.274" v="25583" actId="207"/>
          <ac:spMkLst>
            <pc:docMk/>
            <pc:sldMk cId="1987867487" sldId="3860"/>
            <ac:spMk id="33" creationId="{83DDE6D1-BBA7-1CB8-B506-74B1ACC6DA6F}"/>
          </ac:spMkLst>
        </pc:spChg>
        <pc:spChg chg="mod">
          <ac:chgData name="stacksimplify Team" userId="30f9c473cae68561" providerId="LiveId" clId="{44F2EAF6-8EE6-7F48-975A-1D8E4D34FFE0}" dt="2024-09-02T11:02:54.219" v="25584" actId="207"/>
          <ac:spMkLst>
            <pc:docMk/>
            <pc:sldMk cId="1987867487" sldId="3860"/>
            <ac:spMk id="34" creationId="{BBECD9DA-8874-D5C4-8B1D-75F4BBE15256}"/>
          </ac:spMkLst>
        </pc:spChg>
        <pc:spChg chg="mod">
          <ac:chgData name="stacksimplify Team" userId="30f9c473cae68561" providerId="LiveId" clId="{44F2EAF6-8EE6-7F48-975A-1D8E4D34FFE0}" dt="2024-09-02T11:02:57.070" v="25585" actId="207"/>
          <ac:spMkLst>
            <pc:docMk/>
            <pc:sldMk cId="1987867487" sldId="3860"/>
            <ac:spMk id="35" creationId="{FA0F63D4-9685-095E-4529-1894FEC9BA37}"/>
          </ac:spMkLst>
        </pc:spChg>
        <pc:spChg chg="mod">
          <ac:chgData name="stacksimplify Team" userId="30f9c473cae68561" providerId="LiveId" clId="{44F2EAF6-8EE6-7F48-975A-1D8E4D34FFE0}" dt="2024-09-02T11:02:59.770" v="25586" actId="207"/>
          <ac:spMkLst>
            <pc:docMk/>
            <pc:sldMk cId="1987867487" sldId="3860"/>
            <ac:spMk id="36" creationId="{DE34D4F3-F65B-EBB2-0D87-8D9815A6274F}"/>
          </ac:spMkLst>
        </pc:spChg>
        <pc:spChg chg="mod">
          <ac:chgData name="stacksimplify Team" userId="30f9c473cae68561" providerId="LiveId" clId="{44F2EAF6-8EE6-7F48-975A-1D8E4D34FFE0}" dt="2024-09-02T11:03:06.302" v="25588" actId="207"/>
          <ac:spMkLst>
            <pc:docMk/>
            <pc:sldMk cId="1987867487" sldId="3860"/>
            <ac:spMk id="37" creationId="{B691372E-64C1-4549-9044-C3581198047B}"/>
          </ac:spMkLst>
        </pc:spChg>
        <pc:spChg chg="mod">
          <ac:chgData name="stacksimplify Team" userId="30f9c473cae68561" providerId="LiveId" clId="{44F2EAF6-8EE6-7F48-975A-1D8E4D34FFE0}" dt="2024-09-02T11:03:09.919" v="25589" actId="207"/>
          <ac:spMkLst>
            <pc:docMk/>
            <pc:sldMk cId="1987867487" sldId="3860"/>
            <ac:spMk id="38" creationId="{97C5F901-4D63-BEFE-6516-FD1AE0A93EEB}"/>
          </ac:spMkLst>
        </pc:spChg>
        <pc:spChg chg="mod">
          <ac:chgData name="stacksimplify Team" userId="30f9c473cae68561" providerId="LiveId" clId="{44F2EAF6-8EE6-7F48-975A-1D8E4D34FFE0}" dt="2024-09-02T11:03:13.035" v="25590" actId="207"/>
          <ac:spMkLst>
            <pc:docMk/>
            <pc:sldMk cId="1987867487" sldId="3860"/>
            <ac:spMk id="39" creationId="{945C3558-5C9D-864C-AAD5-6E99F89C713D}"/>
          </ac:spMkLst>
        </pc:spChg>
        <pc:spChg chg="mod">
          <ac:chgData name="stacksimplify Team" userId="30f9c473cae68561" providerId="LiveId" clId="{44F2EAF6-8EE6-7F48-975A-1D8E4D34FFE0}" dt="2024-09-02T11:03:15.834" v="25591" actId="207"/>
          <ac:spMkLst>
            <pc:docMk/>
            <pc:sldMk cId="1987867487" sldId="3860"/>
            <ac:spMk id="40" creationId="{7C3EF52D-BC60-309A-E9A9-B12AA35F2CF3}"/>
          </ac:spMkLst>
        </pc:spChg>
        <pc:spChg chg="del">
          <ac:chgData name="stacksimplify Team" userId="30f9c473cae68561" providerId="LiveId" clId="{44F2EAF6-8EE6-7F48-975A-1D8E4D34FFE0}" dt="2024-09-02T09:38:45.379" v="23270" actId="478"/>
          <ac:spMkLst>
            <pc:docMk/>
            <pc:sldMk cId="1987867487" sldId="3860"/>
            <ac:spMk id="41" creationId="{409D6B4D-047D-174D-229A-9C5C7ABC391A}"/>
          </ac:spMkLst>
        </pc:spChg>
        <pc:spChg chg="del">
          <ac:chgData name="stacksimplify Team" userId="30f9c473cae68561" providerId="LiveId" clId="{44F2EAF6-8EE6-7F48-975A-1D8E4D34FFE0}" dt="2024-09-02T10:18:39.793" v="25179" actId="478"/>
          <ac:spMkLst>
            <pc:docMk/>
            <pc:sldMk cId="1987867487" sldId="3860"/>
            <ac:spMk id="46" creationId="{77E4934D-2C2D-B48E-E4B9-C648CB9B45A7}"/>
          </ac:spMkLst>
        </pc:spChg>
        <pc:spChg chg="mod">
          <ac:chgData name="stacksimplify Team" userId="30f9c473cae68561" providerId="LiveId" clId="{44F2EAF6-8EE6-7F48-975A-1D8E4D34FFE0}" dt="2024-09-02T09:57:17.710" v="23989" actId="20577"/>
          <ac:spMkLst>
            <pc:docMk/>
            <pc:sldMk cId="1987867487" sldId="3860"/>
            <ac:spMk id="47" creationId="{17AE9BCC-30D6-5B06-4C84-241E348A0AE3}"/>
          </ac:spMkLst>
        </pc:spChg>
        <pc:spChg chg="del">
          <ac:chgData name="stacksimplify Team" userId="30f9c473cae68561" providerId="LiveId" clId="{44F2EAF6-8EE6-7F48-975A-1D8E4D34FFE0}" dt="2024-09-02T09:38:45.379" v="23270" actId="478"/>
          <ac:spMkLst>
            <pc:docMk/>
            <pc:sldMk cId="1987867487" sldId="3860"/>
            <ac:spMk id="56" creationId="{777D84E1-07A2-5CC7-1F99-2A931FAF509F}"/>
          </ac:spMkLst>
        </pc:spChg>
        <pc:spChg chg="mod">
          <ac:chgData name="stacksimplify Team" userId="30f9c473cae68561" providerId="LiveId" clId="{44F2EAF6-8EE6-7F48-975A-1D8E4D34FFE0}" dt="2024-09-02T09:41:53.348" v="23465" actId="20577"/>
          <ac:spMkLst>
            <pc:docMk/>
            <pc:sldMk cId="1987867487" sldId="3860"/>
            <ac:spMk id="57" creationId="{78B5AA0C-3059-FBAE-38EF-57E8057E6F7F}"/>
          </ac:spMkLst>
        </pc:spChg>
        <pc:spChg chg="mod">
          <ac:chgData name="stacksimplify Team" userId="30f9c473cae68561" providerId="LiveId" clId="{44F2EAF6-8EE6-7F48-975A-1D8E4D34FFE0}" dt="2024-09-02T09:41:56.599" v="23467" actId="20577"/>
          <ac:spMkLst>
            <pc:docMk/>
            <pc:sldMk cId="1987867487" sldId="3860"/>
            <ac:spMk id="58" creationId="{755B2CB0-7B36-5DD2-D86D-9D3D182173A2}"/>
          </ac:spMkLst>
        </pc:spChg>
        <pc:spChg chg="mod">
          <ac:chgData name="stacksimplify Team" userId="30f9c473cae68561" providerId="LiveId" clId="{44F2EAF6-8EE6-7F48-975A-1D8E4D34FFE0}" dt="2024-09-02T09:41:58.657" v="23469" actId="20577"/>
          <ac:spMkLst>
            <pc:docMk/>
            <pc:sldMk cId="1987867487" sldId="3860"/>
            <ac:spMk id="59" creationId="{35B364A5-0393-C40F-15F1-5730C789DC22}"/>
          </ac:spMkLst>
        </pc:spChg>
        <pc:spChg chg="mod">
          <ac:chgData name="stacksimplify Team" userId="30f9c473cae68561" providerId="LiveId" clId="{44F2EAF6-8EE6-7F48-975A-1D8E4D34FFE0}" dt="2024-09-02T09:42:01.043" v="23471" actId="20577"/>
          <ac:spMkLst>
            <pc:docMk/>
            <pc:sldMk cId="1987867487" sldId="3860"/>
            <ac:spMk id="60" creationId="{0879DABA-DA9E-77A0-4CDA-E202E856CA7B}"/>
          </ac:spMkLst>
        </pc:spChg>
        <pc:spChg chg="del">
          <ac:chgData name="stacksimplify Team" userId="30f9c473cae68561" providerId="LiveId" clId="{44F2EAF6-8EE6-7F48-975A-1D8E4D34FFE0}" dt="2024-09-02T09:45:06.661" v="23617" actId="478"/>
          <ac:spMkLst>
            <pc:docMk/>
            <pc:sldMk cId="1987867487" sldId="3860"/>
            <ac:spMk id="61" creationId="{2BF12CDB-AC41-00D8-999B-629D62570CA2}"/>
          </ac:spMkLst>
        </pc:spChg>
        <pc:spChg chg="mod">
          <ac:chgData name="stacksimplify Team" userId="30f9c473cae68561" providerId="LiveId" clId="{44F2EAF6-8EE6-7F48-975A-1D8E4D34FFE0}" dt="2024-09-02T09:46:51.886" v="23766" actId="1076"/>
          <ac:spMkLst>
            <pc:docMk/>
            <pc:sldMk cId="1987867487" sldId="3860"/>
            <ac:spMk id="63" creationId="{10EA2C1D-8F41-96F4-072A-CFD169A2E9EE}"/>
          </ac:spMkLst>
        </pc:spChg>
        <pc:spChg chg="mod">
          <ac:chgData name="stacksimplify Team" userId="30f9c473cae68561" providerId="LiveId" clId="{44F2EAF6-8EE6-7F48-975A-1D8E4D34FFE0}" dt="2024-09-02T09:46:51.886" v="23766" actId="1076"/>
          <ac:spMkLst>
            <pc:docMk/>
            <pc:sldMk cId="1987867487" sldId="3860"/>
            <ac:spMk id="64" creationId="{034C9B65-0ABF-3A66-0443-4D87CE9FF61F}"/>
          </ac:spMkLst>
        </pc:spChg>
        <pc:spChg chg="mod">
          <ac:chgData name="stacksimplify Team" userId="30f9c473cae68561" providerId="LiveId" clId="{44F2EAF6-8EE6-7F48-975A-1D8E4D34FFE0}" dt="2024-09-02T09:46:51.886" v="23766" actId="1076"/>
          <ac:spMkLst>
            <pc:docMk/>
            <pc:sldMk cId="1987867487" sldId="3860"/>
            <ac:spMk id="65" creationId="{D6F2D486-9C8B-83FC-A188-4BDB0757D069}"/>
          </ac:spMkLst>
        </pc:spChg>
        <pc:spChg chg="del">
          <ac:chgData name="stacksimplify Team" userId="30f9c473cae68561" providerId="LiveId" clId="{44F2EAF6-8EE6-7F48-975A-1D8E4D34FFE0}" dt="2024-09-02T09:46:28.071" v="23759" actId="478"/>
          <ac:spMkLst>
            <pc:docMk/>
            <pc:sldMk cId="1987867487" sldId="3860"/>
            <ac:spMk id="66" creationId="{19332F85-DD62-51B1-106C-CB6C5C79925B}"/>
          </ac:spMkLst>
        </pc:spChg>
        <pc:spChg chg="del mod">
          <ac:chgData name="stacksimplify Team" userId="30f9c473cae68561" providerId="LiveId" clId="{44F2EAF6-8EE6-7F48-975A-1D8E4D34FFE0}" dt="2024-09-02T10:29:59.696" v="25248" actId="478"/>
          <ac:spMkLst>
            <pc:docMk/>
            <pc:sldMk cId="1987867487" sldId="3860"/>
            <ac:spMk id="68" creationId="{A9256C46-92D4-1F0F-421E-384FBDF51227}"/>
          </ac:spMkLst>
        </pc:spChg>
        <pc:picChg chg="del">
          <ac:chgData name="stacksimplify Team" userId="30f9c473cae68561" providerId="LiveId" clId="{44F2EAF6-8EE6-7F48-975A-1D8E4D34FFE0}" dt="2024-09-02T09:42:10.199" v="23473" actId="478"/>
          <ac:picMkLst>
            <pc:docMk/>
            <pc:sldMk cId="1987867487" sldId="3860"/>
            <ac:picMk id="4" creationId="{C2F4A7C0-E7F5-BEBB-0724-F6BB44803A4C}"/>
          </ac:picMkLst>
        </pc:picChg>
        <pc:picChg chg="add del mod">
          <ac:chgData name="stacksimplify Team" userId="30f9c473cae68561" providerId="LiveId" clId="{44F2EAF6-8EE6-7F48-975A-1D8E4D34FFE0}" dt="2024-09-02T10:31:57.828" v="25276" actId="478"/>
          <ac:picMkLst>
            <pc:docMk/>
            <pc:sldMk cId="1987867487" sldId="3860"/>
            <ac:picMk id="10" creationId="{95E90B93-CC6E-0D09-B0F8-6A582D49E372}"/>
          </ac:picMkLst>
        </pc:picChg>
        <pc:picChg chg="add del mod">
          <ac:chgData name="stacksimplify Team" userId="30f9c473cae68561" providerId="LiveId" clId="{44F2EAF6-8EE6-7F48-975A-1D8E4D34FFE0}" dt="2024-09-02T10:33:25.982" v="25303" actId="478"/>
          <ac:picMkLst>
            <pc:docMk/>
            <pc:sldMk cId="1987867487" sldId="3860"/>
            <ac:picMk id="12" creationId="{6B77AAB9-9A39-08B7-B9FF-28882BC20E3D}"/>
          </ac:picMkLst>
        </pc:picChg>
        <pc:picChg chg="add del mod">
          <ac:chgData name="stacksimplify Team" userId="30f9c473cae68561" providerId="LiveId" clId="{44F2EAF6-8EE6-7F48-975A-1D8E4D34FFE0}" dt="2024-09-02T10:31:57.828" v="25276" actId="478"/>
          <ac:picMkLst>
            <pc:docMk/>
            <pc:sldMk cId="1987867487" sldId="3860"/>
            <ac:picMk id="14" creationId="{F21813CA-316C-84D0-BEBF-BAF5C379A220}"/>
          </ac:picMkLst>
        </pc:picChg>
        <pc:picChg chg="add mod">
          <ac:chgData name="stacksimplify Team" userId="30f9c473cae68561" providerId="LiveId" clId="{44F2EAF6-8EE6-7F48-975A-1D8E4D34FFE0}" dt="2024-09-02T10:34:31.075" v="25336" actId="1076"/>
          <ac:picMkLst>
            <pc:docMk/>
            <pc:sldMk cId="1987867487" sldId="3860"/>
            <ac:picMk id="15" creationId="{C90AD16D-EE57-9374-2F6C-8FF79AF1C143}"/>
          </ac:picMkLst>
        </pc:picChg>
        <pc:picChg chg="add del mod">
          <ac:chgData name="stacksimplify Team" userId="30f9c473cae68561" providerId="LiveId" clId="{44F2EAF6-8EE6-7F48-975A-1D8E4D34FFE0}" dt="2024-09-02T10:31:18.915" v="25262" actId="478"/>
          <ac:picMkLst>
            <pc:docMk/>
            <pc:sldMk cId="1987867487" sldId="3860"/>
            <ac:picMk id="16" creationId="{F5507BBA-7FFB-0A4D-B893-226DDFC5FFA0}"/>
          </ac:picMkLst>
        </pc:picChg>
        <pc:picChg chg="add mod">
          <ac:chgData name="stacksimplify Team" userId="30f9c473cae68561" providerId="LiveId" clId="{44F2EAF6-8EE6-7F48-975A-1D8E4D34FFE0}" dt="2024-09-02T10:34:31.075" v="25336" actId="1076"/>
          <ac:picMkLst>
            <pc:docMk/>
            <pc:sldMk cId="1987867487" sldId="3860"/>
            <ac:picMk id="17" creationId="{C54D5710-7222-F9E7-D2C5-FFFD7326B191}"/>
          </ac:picMkLst>
        </pc:picChg>
      </pc:sldChg>
      <pc:sldChg chg="addSp delSp modSp add mod modAnim">
        <pc:chgData name="stacksimplify Team" userId="30f9c473cae68561" providerId="LiveId" clId="{44F2EAF6-8EE6-7F48-975A-1D8E4D34FFE0}" dt="2024-09-02T11:02:11.176" v="25580"/>
        <pc:sldMkLst>
          <pc:docMk/>
          <pc:sldMk cId="584558769" sldId="3861"/>
        </pc:sldMkLst>
        <pc:spChg chg="add del mod">
          <ac:chgData name="stacksimplify Team" userId="30f9c473cae68561" providerId="LiveId" clId="{44F2EAF6-8EE6-7F48-975A-1D8E4D34FFE0}" dt="2024-09-02T10:35:54.285" v="25343" actId="478"/>
          <ac:spMkLst>
            <pc:docMk/>
            <pc:sldMk cId="584558769" sldId="3861"/>
            <ac:spMk id="4" creationId="{A0C73072-8C9D-2E14-8BB0-8BB878FDC85B}"/>
          </ac:spMkLst>
        </pc:spChg>
        <pc:spChg chg="add mod">
          <ac:chgData name="stacksimplify Team" userId="30f9c473cae68561" providerId="LiveId" clId="{44F2EAF6-8EE6-7F48-975A-1D8E4D34FFE0}" dt="2024-09-02T09:55:44.165" v="23931" actId="20577"/>
          <ac:spMkLst>
            <pc:docMk/>
            <pc:sldMk cId="584558769" sldId="3861"/>
            <ac:spMk id="5" creationId="{B6C5C2A6-8ACF-60FE-85FD-1315E5538D1C}"/>
          </ac:spMkLst>
        </pc:spChg>
        <pc:spChg chg="del">
          <ac:chgData name="stacksimplify Team" userId="30f9c473cae68561" providerId="LiveId" clId="{44F2EAF6-8EE6-7F48-975A-1D8E4D34FFE0}" dt="2024-09-02T09:55:58.560" v="23937" actId="478"/>
          <ac:spMkLst>
            <pc:docMk/>
            <pc:sldMk cId="584558769" sldId="3861"/>
            <ac:spMk id="6" creationId="{C0238CFE-E340-963D-E207-C84FADEE9F85}"/>
          </ac:spMkLst>
        </pc:spChg>
        <pc:spChg chg="add mod">
          <ac:chgData name="stacksimplify Team" userId="30f9c473cae68561" providerId="LiveId" clId="{44F2EAF6-8EE6-7F48-975A-1D8E4D34FFE0}" dt="2024-09-02T10:06:55.188" v="24478" actId="207"/>
          <ac:spMkLst>
            <pc:docMk/>
            <pc:sldMk cId="584558769" sldId="3861"/>
            <ac:spMk id="7" creationId="{9B5BAA83-1C0E-5556-A107-8FD33365DE4F}"/>
          </ac:spMkLst>
        </pc:spChg>
        <pc:spChg chg="add mod">
          <ac:chgData name="stacksimplify Team" userId="30f9c473cae68561" providerId="LiveId" clId="{44F2EAF6-8EE6-7F48-975A-1D8E4D34FFE0}" dt="2024-09-02T10:07:11.407" v="24512" actId="255"/>
          <ac:spMkLst>
            <pc:docMk/>
            <pc:sldMk cId="584558769" sldId="3861"/>
            <ac:spMk id="8" creationId="{A27FA8F9-2A4E-668D-E331-E3B7B65C02A1}"/>
          </ac:spMkLst>
        </pc:spChg>
        <pc:spChg chg="add mod">
          <ac:chgData name="stacksimplify Team" userId="30f9c473cae68561" providerId="LiveId" clId="{44F2EAF6-8EE6-7F48-975A-1D8E4D34FFE0}" dt="2024-09-02T10:08:52.929" v="24649" actId="255"/>
          <ac:spMkLst>
            <pc:docMk/>
            <pc:sldMk cId="584558769" sldId="3861"/>
            <ac:spMk id="9" creationId="{B43B9E2D-ADE3-809D-11E5-EEAAFBAC6F27}"/>
          </ac:spMkLst>
        </pc:spChg>
        <pc:spChg chg="add mod">
          <ac:chgData name="stacksimplify Team" userId="30f9c473cae68561" providerId="LiveId" clId="{44F2EAF6-8EE6-7F48-975A-1D8E4D34FFE0}" dt="2024-09-02T10:09:38.831" v="24666" actId="255"/>
          <ac:spMkLst>
            <pc:docMk/>
            <pc:sldMk cId="584558769" sldId="3861"/>
            <ac:spMk id="10" creationId="{F51A7EED-3A68-13B4-F92C-0D7A07B06DB9}"/>
          </ac:spMkLst>
        </pc:spChg>
        <pc:spChg chg="add mod">
          <ac:chgData name="stacksimplify Team" userId="30f9c473cae68561" providerId="LiveId" clId="{44F2EAF6-8EE6-7F48-975A-1D8E4D34FFE0}" dt="2024-09-02T10:10:04.490" v="24718" actId="207"/>
          <ac:spMkLst>
            <pc:docMk/>
            <pc:sldMk cId="584558769" sldId="3861"/>
            <ac:spMk id="11" creationId="{149FC14F-B942-1CC4-CA7C-E3C07748B29E}"/>
          </ac:spMkLst>
        </pc:spChg>
        <pc:spChg chg="add mod">
          <ac:chgData name="stacksimplify Team" userId="30f9c473cae68561" providerId="LiveId" clId="{44F2EAF6-8EE6-7F48-975A-1D8E4D34FFE0}" dt="2024-09-02T09:56:39.889" v="23949" actId="20577"/>
          <ac:spMkLst>
            <pc:docMk/>
            <pc:sldMk cId="584558769" sldId="3861"/>
            <ac:spMk id="12" creationId="{A80164AF-E529-781A-1A4A-1A455A802A46}"/>
          </ac:spMkLst>
        </pc:spChg>
        <pc:spChg chg="mod">
          <ac:chgData name="stacksimplify Team" userId="30f9c473cae68561" providerId="LiveId" clId="{44F2EAF6-8EE6-7F48-975A-1D8E4D34FFE0}" dt="2024-09-02T09:56:56.378" v="23958"/>
          <ac:spMkLst>
            <pc:docMk/>
            <pc:sldMk cId="584558769" sldId="3861"/>
            <ac:spMk id="13" creationId="{3BE00E01-F359-6956-346A-F9B3B8037B83}"/>
          </ac:spMkLst>
        </pc:spChg>
        <pc:spChg chg="add mod">
          <ac:chgData name="stacksimplify Team" userId="30f9c473cae68561" providerId="LiveId" clId="{44F2EAF6-8EE6-7F48-975A-1D8E4D34FFE0}" dt="2024-09-02T09:56:41.689" v="23951" actId="20577"/>
          <ac:spMkLst>
            <pc:docMk/>
            <pc:sldMk cId="584558769" sldId="3861"/>
            <ac:spMk id="14" creationId="{0F5900B1-E897-728D-C1CD-5B3883778A68}"/>
          </ac:spMkLst>
        </pc:spChg>
        <pc:spChg chg="add mod">
          <ac:chgData name="stacksimplify Team" userId="30f9c473cae68561" providerId="LiveId" clId="{44F2EAF6-8EE6-7F48-975A-1D8E4D34FFE0}" dt="2024-09-02T09:56:43.804" v="23953" actId="20577"/>
          <ac:spMkLst>
            <pc:docMk/>
            <pc:sldMk cId="584558769" sldId="3861"/>
            <ac:spMk id="15" creationId="{E967B008-739E-1D9B-1B59-84A76E7A129B}"/>
          </ac:spMkLst>
        </pc:spChg>
        <pc:spChg chg="add mod">
          <ac:chgData name="stacksimplify Team" userId="30f9c473cae68561" providerId="LiveId" clId="{44F2EAF6-8EE6-7F48-975A-1D8E4D34FFE0}" dt="2024-09-02T09:56:45.739" v="23955" actId="20577"/>
          <ac:spMkLst>
            <pc:docMk/>
            <pc:sldMk cId="584558769" sldId="3861"/>
            <ac:spMk id="16" creationId="{6B7C353B-13C9-119D-07F8-DEBB16C77956}"/>
          </ac:spMkLst>
        </pc:spChg>
        <pc:spChg chg="add mod">
          <ac:chgData name="stacksimplify Team" userId="30f9c473cae68561" providerId="LiveId" clId="{44F2EAF6-8EE6-7F48-975A-1D8E4D34FFE0}" dt="2024-09-02T09:56:48.587" v="23957" actId="20577"/>
          <ac:spMkLst>
            <pc:docMk/>
            <pc:sldMk cId="584558769" sldId="3861"/>
            <ac:spMk id="17" creationId="{DCEE7262-CF23-76F7-4CEC-660C7F16304A}"/>
          </ac:spMkLst>
        </pc:spChg>
        <pc:spChg chg="add mod">
          <ac:chgData name="stacksimplify Team" userId="30f9c473cae68561" providerId="LiveId" clId="{44F2EAF6-8EE6-7F48-975A-1D8E4D34FFE0}" dt="2024-09-02T10:49:44.054" v="25378" actId="1076"/>
          <ac:spMkLst>
            <pc:docMk/>
            <pc:sldMk cId="584558769" sldId="3861"/>
            <ac:spMk id="18" creationId="{FEB8177E-538F-69C4-43FB-04DC8CCDC0C5}"/>
          </ac:spMkLst>
        </pc:spChg>
        <pc:spChg chg="add mod">
          <ac:chgData name="stacksimplify Team" userId="30f9c473cae68561" providerId="LiveId" clId="{44F2EAF6-8EE6-7F48-975A-1D8E4D34FFE0}" dt="2024-09-02T10:49:44.054" v="25378" actId="1076"/>
          <ac:spMkLst>
            <pc:docMk/>
            <pc:sldMk cId="584558769" sldId="3861"/>
            <ac:spMk id="21" creationId="{CB46CEFF-24A0-AC82-4959-B04A58C9D20C}"/>
          </ac:spMkLst>
        </pc:spChg>
        <pc:spChg chg="add mod">
          <ac:chgData name="stacksimplify Team" userId="30f9c473cae68561" providerId="LiveId" clId="{44F2EAF6-8EE6-7F48-975A-1D8E4D34FFE0}" dt="2024-09-02T10:34:42.461" v="25338"/>
          <ac:spMkLst>
            <pc:docMk/>
            <pc:sldMk cId="584558769" sldId="3861"/>
            <ac:spMk id="22" creationId="{11B03861-05F1-1E9D-3DEA-71CAC78B40D2}"/>
          </ac:spMkLst>
        </pc:spChg>
        <pc:spChg chg="mod">
          <ac:chgData name="stacksimplify Team" userId="30f9c473cae68561" providerId="LiveId" clId="{44F2EAF6-8EE6-7F48-975A-1D8E4D34FFE0}" dt="2024-09-02T10:05:18.995" v="24291" actId="207"/>
          <ac:spMkLst>
            <pc:docMk/>
            <pc:sldMk cId="584558769" sldId="3861"/>
            <ac:spMk id="23" creationId="{FD0243C7-EF10-4A88-8EAF-C1526493507C}"/>
          </ac:spMkLst>
        </pc:spChg>
        <pc:spChg chg="mod">
          <ac:chgData name="stacksimplify Team" userId="30f9c473cae68561" providerId="LiveId" clId="{44F2EAF6-8EE6-7F48-975A-1D8E4D34FFE0}" dt="2024-09-02T10:05:39.677" v="24335" actId="255"/>
          <ac:spMkLst>
            <pc:docMk/>
            <pc:sldMk cId="584558769" sldId="3861"/>
            <ac:spMk id="24" creationId="{F349D2B0-B032-DB8C-7361-D70B9C4EE2DA}"/>
          </ac:spMkLst>
        </pc:spChg>
        <pc:spChg chg="mod">
          <ac:chgData name="stacksimplify Team" userId="30f9c473cae68561" providerId="LiveId" clId="{44F2EAF6-8EE6-7F48-975A-1D8E4D34FFE0}" dt="2024-09-02T10:06:11.204" v="24378" actId="207"/>
          <ac:spMkLst>
            <pc:docMk/>
            <pc:sldMk cId="584558769" sldId="3861"/>
            <ac:spMk id="25" creationId="{A00AE241-C145-7EA4-2208-F4C247DE5D40}"/>
          </ac:spMkLst>
        </pc:spChg>
        <pc:spChg chg="mod">
          <ac:chgData name="stacksimplify Team" userId="30f9c473cae68561" providerId="LiveId" clId="{44F2EAF6-8EE6-7F48-975A-1D8E4D34FFE0}" dt="2024-09-02T10:06:31.348" v="24429" actId="255"/>
          <ac:spMkLst>
            <pc:docMk/>
            <pc:sldMk cId="584558769" sldId="3861"/>
            <ac:spMk id="26" creationId="{7206DADD-7AE9-CDBE-D931-B14687360423}"/>
          </ac:spMkLst>
        </pc:spChg>
        <pc:spChg chg="add mod">
          <ac:chgData name="stacksimplify Team" userId="30f9c473cae68561" providerId="LiveId" clId="{44F2EAF6-8EE6-7F48-975A-1D8E4D34FFE0}" dt="2024-09-02T10:34:42.461" v="25338"/>
          <ac:spMkLst>
            <pc:docMk/>
            <pc:sldMk cId="584558769" sldId="3861"/>
            <ac:spMk id="27" creationId="{32D9DE67-D815-7AAA-D1D3-6D0CDC90459C}"/>
          </ac:spMkLst>
        </pc:spChg>
        <pc:spChg chg="del">
          <ac:chgData name="stacksimplify Team" userId="30f9c473cae68561" providerId="LiveId" clId="{44F2EAF6-8EE6-7F48-975A-1D8E4D34FFE0}" dt="2024-09-02T09:55:58.560" v="23937" actId="478"/>
          <ac:spMkLst>
            <pc:docMk/>
            <pc:sldMk cId="584558769" sldId="3861"/>
            <ac:spMk id="28" creationId="{CE9B9340-40E5-1233-D107-657269400297}"/>
          </ac:spMkLst>
        </pc:spChg>
        <pc:spChg chg="del">
          <ac:chgData name="stacksimplify Team" userId="30f9c473cae68561" providerId="LiveId" clId="{44F2EAF6-8EE6-7F48-975A-1D8E4D34FFE0}" dt="2024-09-02T09:55:58.560" v="23937" actId="478"/>
          <ac:spMkLst>
            <pc:docMk/>
            <pc:sldMk cId="584558769" sldId="3861"/>
            <ac:spMk id="29" creationId="{0C39DC65-FBFE-EEA5-9786-99F2EE839223}"/>
          </ac:spMkLst>
        </pc:spChg>
        <pc:spChg chg="del">
          <ac:chgData name="stacksimplify Team" userId="30f9c473cae68561" providerId="LiveId" clId="{44F2EAF6-8EE6-7F48-975A-1D8E4D34FFE0}" dt="2024-09-02T09:55:58.560" v="23937" actId="478"/>
          <ac:spMkLst>
            <pc:docMk/>
            <pc:sldMk cId="584558769" sldId="3861"/>
            <ac:spMk id="30" creationId="{730AEA55-9FED-E02C-9527-B7C9211BAA38}"/>
          </ac:spMkLst>
        </pc:spChg>
        <pc:spChg chg="add mod">
          <ac:chgData name="stacksimplify Team" userId="30f9c473cae68561" providerId="LiveId" clId="{44F2EAF6-8EE6-7F48-975A-1D8E4D34FFE0}" dt="2024-09-02T10:34:42.461" v="25338"/>
          <ac:spMkLst>
            <pc:docMk/>
            <pc:sldMk cId="584558769" sldId="3861"/>
            <ac:spMk id="31" creationId="{FD523A16-2608-2584-8C2E-D475A88867CE}"/>
          </ac:spMkLst>
        </pc:spChg>
        <pc:spChg chg="mod">
          <ac:chgData name="stacksimplify Team" userId="30f9c473cae68561" providerId="LiveId" clId="{44F2EAF6-8EE6-7F48-975A-1D8E4D34FFE0}" dt="2024-09-02T09:47:05.175" v="23778" actId="20577"/>
          <ac:spMkLst>
            <pc:docMk/>
            <pc:sldMk cId="584558769" sldId="3861"/>
            <ac:spMk id="32" creationId="{18738985-B4AE-52A8-EC2F-F4CCA1BBE4E6}"/>
          </ac:spMkLst>
        </pc:spChg>
        <pc:spChg chg="mod">
          <ac:chgData name="stacksimplify Team" userId="30f9c473cae68561" providerId="LiveId" clId="{44F2EAF6-8EE6-7F48-975A-1D8E4D34FFE0}" dt="2024-09-02T10:59:36.549" v="25566" actId="207"/>
          <ac:spMkLst>
            <pc:docMk/>
            <pc:sldMk cId="584558769" sldId="3861"/>
            <ac:spMk id="33" creationId="{83DDE6D1-BBA7-1CB8-B506-74B1ACC6DA6F}"/>
          </ac:spMkLst>
        </pc:spChg>
        <pc:spChg chg="mod">
          <ac:chgData name="stacksimplify Team" userId="30f9c473cae68561" providerId="LiveId" clId="{44F2EAF6-8EE6-7F48-975A-1D8E4D34FFE0}" dt="2024-09-02T10:59:41.138" v="25567" actId="207"/>
          <ac:spMkLst>
            <pc:docMk/>
            <pc:sldMk cId="584558769" sldId="3861"/>
            <ac:spMk id="34" creationId="{BBECD9DA-8874-D5C4-8B1D-75F4BBE15256}"/>
          </ac:spMkLst>
        </pc:spChg>
        <pc:spChg chg="mod">
          <ac:chgData name="stacksimplify Team" userId="30f9c473cae68561" providerId="LiveId" clId="{44F2EAF6-8EE6-7F48-975A-1D8E4D34FFE0}" dt="2024-09-02T11:00:00.747" v="25570" actId="207"/>
          <ac:spMkLst>
            <pc:docMk/>
            <pc:sldMk cId="584558769" sldId="3861"/>
            <ac:spMk id="35" creationId="{FA0F63D4-9685-095E-4529-1894FEC9BA37}"/>
          </ac:spMkLst>
        </pc:spChg>
        <pc:spChg chg="mod">
          <ac:chgData name="stacksimplify Team" userId="30f9c473cae68561" providerId="LiveId" clId="{44F2EAF6-8EE6-7F48-975A-1D8E4D34FFE0}" dt="2024-09-02T10:59:55.929" v="25569" actId="207"/>
          <ac:spMkLst>
            <pc:docMk/>
            <pc:sldMk cId="584558769" sldId="3861"/>
            <ac:spMk id="36" creationId="{DE34D4F3-F65B-EBB2-0D87-8D9815A6274F}"/>
          </ac:spMkLst>
        </pc:spChg>
        <pc:spChg chg="add del mod">
          <ac:chgData name="stacksimplify Team" userId="30f9c473cae68561" providerId="LiveId" clId="{44F2EAF6-8EE6-7F48-975A-1D8E4D34FFE0}" dt="2024-09-02T10:02:41.368" v="24195" actId="207"/>
          <ac:spMkLst>
            <pc:docMk/>
            <pc:sldMk cId="584558769" sldId="3861"/>
            <ac:spMk id="37" creationId="{B691372E-64C1-4549-9044-C3581198047B}"/>
          </ac:spMkLst>
        </pc:spChg>
        <pc:spChg chg="add del mod">
          <ac:chgData name="stacksimplify Team" userId="30f9c473cae68561" providerId="LiveId" clId="{44F2EAF6-8EE6-7F48-975A-1D8E4D34FFE0}" dt="2024-09-02T10:02:43.659" v="24196" actId="207"/>
          <ac:spMkLst>
            <pc:docMk/>
            <pc:sldMk cId="584558769" sldId="3861"/>
            <ac:spMk id="38" creationId="{97C5F901-4D63-BEFE-6516-FD1AE0A93EEB}"/>
          </ac:spMkLst>
        </pc:spChg>
        <pc:spChg chg="add del mod">
          <ac:chgData name="stacksimplify Team" userId="30f9c473cae68561" providerId="LiveId" clId="{44F2EAF6-8EE6-7F48-975A-1D8E4D34FFE0}" dt="2024-09-02T10:02:45.874" v="24197" actId="207"/>
          <ac:spMkLst>
            <pc:docMk/>
            <pc:sldMk cId="584558769" sldId="3861"/>
            <ac:spMk id="39" creationId="{945C3558-5C9D-864C-AAD5-6E99F89C713D}"/>
          </ac:spMkLst>
        </pc:spChg>
        <pc:spChg chg="add del mod">
          <ac:chgData name="stacksimplify Team" userId="30f9c473cae68561" providerId="LiveId" clId="{44F2EAF6-8EE6-7F48-975A-1D8E4D34FFE0}" dt="2024-09-02T10:02:48.841" v="24198" actId="207"/>
          <ac:spMkLst>
            <pc:docMk/>
            <pc:sldMk cId="584558769" sldId="3861"/>
            <ac:spMk id="40" creationId="{7C3EF52D-BC60-309A-E9A9-B12AA35F2CF3}"/>
          </ac:spMkLst>
        </pc:spChg>
        <pc:spChg chg="del">
          <ac:chgData name="stacksimplify Team" userId="30f9c473cae68561" providerId="LiveId" clId="{44F2EAF6-8EE6-7F48-975A-1D8E4D34FFE0}" dt="2024-09-02T10:18:44.822" v="25180" actId="478"/>
          <ac:spMkLst>
            <pc:docMk/>
            <pc:sldMk cId="584558769" sldId="3861"/>
            <ac:spMk id="46" creationId="{77E4934D-2C2D-B48E-E4B9-C648CB9B45A7}"/>
          </ac:spMkLst>
        </pc:spChg>
        <pc:spChg chg="mod">
          <ac:chgData name="stacksimplify Team" userId="30f9c473cae68561" providerId="LiveId" clId="{44F2EAF6-8EE6-7F48-975A-1D8E4D34FFE0}" dt="2024-09-02T09:57:23.222" v="23990"/>
          <ac:spMkLst>
            <pc:docMk/>
            <pc:sldMk cId="584558769" sldId="3861"/>
            <ac:spMk id="47" creationId="{17AE9BCC-30D6-5B06-4C84-241E348A0AE3}"/>
          </ac:spMkLst>
        </pc:spChg>
        <pc:spChg chg="add del mod">
          <ac:chgData name="stacksimplify Team" userId="30f9c473cae68561" providerId="LiveId" clId="{44F2EAF6-8EE6-7F48-975A-1D8E4D34FFE0}" dt="2024-09-02T09:55:46.646" v="23932" actId="20577"/>
          <ac:spMkLst>
            <pc:docMk/>
            <pc:sldMk cId="584558769" sldId="3861"/>
            <ac:spMk id="52" creationId="{C79E098C-C233-A3CF-A513-34EF1E1DC229}"/>
          </ac:spMkLst>
        </pc:spChg>
        <pc:spChg chg="add del mod">
          <ac:chgData name="stacksimplify Team" userId="30f9c473cae68561" providerId="LiveId" clId="{44F2EAF6-8EE6-7F48-975A-1D8E4D34FFE0}" dt="2024-09-02T09:55:48.716" v="23933" actId="20577"/>
          <ac:spMkLst>
            <pc:docMk/>
            <pc:sldMk cId="584558769" sldId="3861"/>
            <ac:spMk id="53" creationId="{024E5453-4304-A1E8-9F02-968D1AA433AD}"/>
          </ac:spMkLst>
        </pc:spChg>
        <pc:spChg chg="add del mod">
          <ac:chgData name="stacksimplify Team" userId="30f9c473cae68561" providerId="LiveId" clId="{44F2EAF6-8EE6-7F48-975A-1D8E4D34FFE0}" dt="2024-09-02T09:55:51.673" v="23935" actId="20577"/>
          <ac:spMkLst>
            <pc:docMk/>
            <pc:sldMk cId="584558769" sldId="3861"/>
            <ac:spMk id="54" creationId="{DF6F0688-4FE6-A9F6-EA9F-EF1FFCEA1DBC}"/>
          </ac:spMkLst>
        </pc:spChg>
        <pc:spChg chg="add del mod">
          <ac:chgData name="stacksimplify Team" userId="30f9c473cae68561" providerId="LiveId" clId="{44F2EAF6-8EE6-7F48-975A-1D8E4D34FFE0}" dt="2024-09-02T09:55:53.598" v="23936" actId="20577"/>
          <ac:spMkLst>
            <pc:docMk/>
            <pc:sldMk cId="584558769" sldId="3861"/>
            <ac:spMk id="55" creationId="{11412C08-5C59-CD76-593F-262B6645A519}"/>
          </ac:spMkLst>
        </pc:spChg>
        <pc:spChg chg="mod">
          <ac:chgData name="stacksimplify Team" userId="30f9c473cae68561" providerId="LiveId" clId="{44F2EAF6-8EE6-7F48-975A-1D8E4D34FFE0}" dt="2024-09-02T09:56:31.329" v="23941" actId="20577"/>
          <ac:spMkLst>
            <pc:docMk/>
            <pc:sldMk cId="584558769" sldId="3861"/>
            <ac:spMk id="57" creationId="{78B5AA0C-3059-FBAE-38EF-57E8057E6F7F}"/>
          </ac:spMkLst>
        </pc:spChg>
        <pc:spChg chg="mod">
          <ac:chgData name="stacksimplify Team" userId="30f9c473cae68561" providerId="LiveId" clId="{44F2EAF6-8EE6-7F48-975A-1D8E4D34FFE0}" dt="2024-09-02T09:56:33.561" v="23943" actId="20577"/>
          <ac:spMkLst>
            <pc:docMk/>
            <pc:sldMk cId="584558769" sldId="3861"/>
            <ac:spMk id="58" creationId="{755B2CB0-7B36-5DD2-D86D-9D3D182173A2}"/>
          </ac:spMkLst>
        </pc:spChg>
        <pc:spChg chg="mod">
          <ac:chgData name="stacksimplify Team" userId="30f9c473cae68561" providerId="LiveId" clId="{44F2EAF6-8EE6-7F48-975A-1D8E4D34FFE0}" dt="2024-09-02T09:56:35.773" v="23945" actId="20577"/>
          <ac:spMkLst>
            <pc:docMk/>
            <pc:sldMk cId="584558769" sldId="3861"/>
            <ac:spMk id="59" creationId="{35B364A5-0393-C40F-15F1-5730C789DC22}"/>
          </ac:spMkLst>
        </pc:spChg>
        <pc:spChg chg="mod">
          <ac:chgData name="stacksimplify Team" userId="30f9c473cae68561" providerId="LiveId" clId="{44F2EAF6-8EE6-7F48-975A-1D8E4D34FFE0}" dt="2024-09-02T09:56:37.797" v="23947" actId="20577"/>
          <ac:spMkLst>
            <pc:docMk/>
            <pc:sldMk cId="584558769" sldId="3861"/>
            <ac:spMk id="60" creationId="{0879DABA-DA9E-77A0-4CDA-E202E856CA7B}"/>
          </ac:spMkLst>
        </pc:spChg>
        <pc:spChg chg="del">
          <ac:chgData name="stacksimplify Team" userId="30f9c473cae68561" providerId="LiveId" clId="{44F2EAF6-8EE6-7F48-975A-1D8E4D34FFE0}" dt="2024-09-02T09:55:58.560" v="23937" actId="478"/>
          <ac:spMkLst>
            <pc:docMk/>
            <pc:sldMk cId="584558769" sldId="3861"/>
            <ac:spMk id="63" creationId="{10EA2C1D-8F41-96F4-072A-CFD169A2E9EE}"/>
          </ac:spMkLst>
        </pc:spChg>
        <pc:spChg chg="del">
          <ac:chgData name="stacksimplify Team" userId="30f9c473cae68561" providerId="LiveId" clId="{44F2EAF6-8EE6-7F48-975A-1D8E4D34FFE0}" dt="2024-09-02T09:55:58.560" v="23937" actId="478"/>
          <ac:spMkLst>
            <pc:docMk/>
            <pc:sldMk cId="584558769" sldId="3861"/>
            <ac:spMk id="64" creationId="{034C9B65-0ABF-3A66-0443-4D87CE9FF61F}"/>
          </ac:spMkLst>
        </pc:spChg>
        <pc:spChg chg="del">
          <ac:chgData name="stacksimplify Team" userId="30f9c473cae68561" providerId="LiveId" clId="{44F2EAF6-8EE6-7F48-975A-1D8E4D34FFE0}" dt="2024-09-02T09:55:58.560" v="23937" actId="478"/>
          <ac:spMkLst>
            <pc:docMk/>
            <pc:sldMk cId="584558769" sldId="3861"/>
            <ac:spMk id="65" creationId="{D6F2D486-9C8B-83FC-A188-4BDB0757D069}"/>
          </ac:spMkLst>
        </pc:spChg>
        <pc:spChg chg="del">
          <ac:chgData name="stacksimplify Team" userId="30f9c473cae68561" providerId="LiveId" clId="{44F2EAF6-8EE6-7F48-975A-1D8E4D34FFE0}" dt="2024-09-02T10:34:42.064" v="25337" actId="478"/>
          <ac:spMkLst>
            <pc:docMk/>
            <pc:sldMk cId="584558769" sldId="3861"/>
            <ac:spMk id="68" creationId="{A9256C46-92D4-1F0F-421E-384FBDF51227}"/>
          </ac:spMkLst>
        </pc:spChg>
        <pc:picChg chg="add mod">
          <ac:chgData name="stacksimplify Team" userId="30f9c473cae68561" providerId="LiveId" clId="{44F2EAF6-8EE6-7F48-975A-1D8E4D34FFE0}" dt="2024-09-02T10:49:44.054" v="25378" actId="1076"/>
          <ac:picMkLst>
            <pc:docMk/>
            <pc:sldMk cId="584558769" sldId="3861"/>
            <ac:picMk id="19" creationId="{AA400E16-D32B-B8F8-7790-263A1CA7D8A5}"/>
          </ac:picMkLst>
        </pc:picChg>
        <pc:picChg chg="add mod">
          <ac:chgData name="stacksimplify Team" userId="30f9c473cae68561" providerId="LiveId" clId="{44F2EAF6-8EE6-7F48-975A-1D8E4D34FFE0}" dt="2024-09-02T10:49:44.054" v="25378" actId="1076"/>
          <ac:picMkLst>
            <pc:docMk/>
            <pc:sldMk cId="584558769" sldId="3861"/>
            <ac:picMk id="20" creationId="{762C9D58-C4D7-B4A4-71E4-1B9F98C0A966}"/>
          </ac:picMkLst>
        </pc:picChg>
      </pc:sldChg>
      <pc:sldChg chg="addSp delSp modSp add mod modAnim">
        <pc:chgData name="stacksimplify Team" userId="30f9c473cae68561" providerId="LiveId" clId="{44F2EAF6-8EE6-7F48-975A-1D8E4D34FFE0}" dt="2024-09-02T11:02:30.691" v="25582"/>
        <pc:sldMkLst>
          <pc:docMk/>
          <pc:sldMk cId="3084553116" sldId="3862"/>
        </pc:sldMkLst>
        <pc:spChg chg="del">
          <ac:chgData name="stacksimplify Team" userId="30f9c473cae68561" providerId="LiveId" clId="{44F2EAF6-8EE6-7F48-975A-1D8E4D34FFE0}" dt="2024-09-02T10:35:57.953" v="25344" actId="478"/>
          <ac:spMkLst>
            <pc:docMk/>
            <pc:sldMk cId="3084553116" sldId="3862"/>
            <ac:spMk id="4" creationId="{A0C73072-8C9D-2E14-8BB0-8BB878FDC85B}"/>
          </ac:spMkLst>
        </pc:spChg>
        <pc:spChg chg="mod">
          <ac:chgData name="stacksimplify Team" userId="30f9c473cae68561" providerId="LiveId" clId="{44F2EAF6-8EE6-7F48-975A-1D8E4D34FFE0}" dt="2024-09-02T10:12:40.264" v="24855" actId="1076"/>
          <ac:spMkLst>
            <pc:docMk/>
            <pc:sldMk cId="3084553116" sldId="3862"/>
            <ac:spMk id="5" creationId="{B6C5C2A6-8ACF-60FE-85FD-1315E5538D1C}"/>
          </ac:spMkLst>
        </pc:spChg>
        <pc:spChg chg="add del mod">
          <ac:chgData name="stacksimplify Team" userId="30f9c473cae68561" providerId="LiveId" clId="{44F2EAF6-8EE6-7F48-975A-1D8E4D34FFE0}" dt="2024-09-02T10:16:33.579" v="25131" actId="478"/>
          <ac:spMkLst>
            <pc:docMk/>
            <pc:sldMk cId="3084553116" sldId="3862"/>
            <ac:spMk id="6" creationId="{979B13D8-CA6E-08CE-DEC2-EA5DE8EC0C0D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7" creationId="{9B5BAA83-1C0E-5556-A107-8FD33365DE4F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8" creationId="{A27FA8F9-2A4E-668D-E331-E3B7B65C02A1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9" creationId="{B43B9E2D-ADE3-809D-11E5-EEAAFBAC6F27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10" creationId="{F51A7EED-3A68-13B4-F92C-0D7A07B06DB9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11" creationId="{149FC14F-B942-1CC4-CA7C-E3C07748B29E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12" creationId="{A80164AF-E529-781A-1A4A-1A455A802A46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13" creationId="{3BE00E01-F359-6956-346A-F9B3B8037B83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14" creationId="{0F5900B1-E897-728D-C1CD-5B3883778A68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15" creationId="{E967B008-739E-1D9B-1B59-84A76E7A129B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16" creationId="{6B7C353B-13C9-119D-07F8-DEBB16C77956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17" creationId="{DCEE7262-CF23-76F7-4CEC-660C7F16304A}"/>
          </ac:spMkLst>
        </pc:spChg>
        <pc:spChg chg="add del mod">
          <ac:chgData name="stacksimplify Team" userId="30f9c473cae68561" providerId="LiveId" clId="{44F2EAF6-8EE6-7F48-975A-1D8E4D34FFE0}" dt="2024-09-02T10:16:33.579" v="25131" actId="478"/>
          <ac:spMkLst>
            <pc:docMk/>
            <pc:sldMk cId="3084553116" sldId="3862"/>
            <ac:spMk id="18" creationId="{AF6BDB4E-C043-D704-F367-1B73EEFE945D}"/>
          </ac:spMkLst>
        </pc:spChg>
        <pc:spChg chg="add mod">
          <ac:chgData name="stacksimplify Team" userId="30f9c473cae68561" providerId="LiveId" clId="{44F2EAF6-8EE6-7F48-975A-1D8E4D34FFE0}" dt="2024-09-02T10:34:47.351" v="25340"/>
          <ac:spMkLst>
            <pc:docMk/>
            <pc:sldMk cId="3084553116" sldId="3862"/>
            <ac:spMk id="19" creationId="{2B79E19C-A47F-7115-5F0C-43FCF3DBAE3E}"/>
          </ac:spMkLst>
        </pc:spChg>
        <pc:spChg chg="add mod">
          <ac:chgData name="stacksimplify Team" userId="30f9c473cae68561" providerId="LiveId" clId="{44F2EAF6-8EE6-7F48-975A-1D8E4D34FFE0}" dt="2024-09-02T10:34:47.351" v="25340"/>
          <ac:spMkLst>
            <pc:docMk/>
            <pc:sldMk cId="3084553116" sldId="3862"/>
            <ac:spMk id="22" creationId="{265EE329-E29B-3485-C90C-79C97B981CA4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23" creationId="{FD0243C7-EF10-4A88-8EAF-C1526493507C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24" creationId="{F349D2B0-B032-DB8C-7361-D70B9C4EE2DA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25" creationId="{A00AE241-C145-7EA4-2208-F4C247DE5D40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26" creationId="{7206DADD-7AE9-CDBE-D931-B14687360423}"/>
          </ac:spMkLst>
        </pc:spChg>
        <pc:spChg chg="add mod">
          <ac:chgData name="stacksimplify Team" userId="30f9c473cae68561" providerId="LiveId" clId="{44F2EAF6-8EE6-7F48-975A-1D8E4D34FFE0}" dt="2024-09-02T10:34:47.351" v="25340"/>
          <ac:spMkLst>
            <pc:docMk/>
            <pc:sldMk cId="3084553116" sldId="3862"/>
            <ac:spMk id="27" creationId="{2F4A97F9-54DC-DB84-DF58-21DF99EA7A75}"/>
          </ac:spMkLst>
        </pc:spChg>
        <pc:spChg chg="add mod">
          <ac:chgData name="stacksimplify Team" userId="30f9c473cae68561" providerId="LiveId" clId="{44F2EAF6-8EE6-7F48-975A-1D8E4D34FFE0}" dt="2024-09-02T10:34:47.351" v="25340"/>
          <ac:spMkLst>
            <pc:docMk/>
            <pc:sldMk cId="3084553116" sldId="3862"/>
            <ac:spMk id="28" creationId="{6AA2C5BF-8258-3EEF-B88D-7402BA64C1A9}"/>
          </ac:spMkLst>
        </pc:spChg>
        <pc:spChg chg="add mod">
          <ac:chgData name="stacksimplify Team" userId="30f9c473cae68561" providerId="LiveId" clId="{44F2EAF6-8EE6-7F48-975A-1D8E4D34FFE0}" dt="2024-09-02T10:34:47.351" v="25340"/>
          <ac:spMkLst>
            <pc:docMk/>
            <pc:sldMk cId="3084553116" sldId="3862"/>
            <ac:spMk id="29" creationId="{C5A7FB3F-6FB2-469F-B239-D56BE98A2B2E}"/>
          </ac:spMkLst>
        </pc:spChg>
        <pc:spChg chg="mod">
          <ac:chgData name="stacksimplify Team" userId="30f9c473cae68561" providerId="LiveId" clId="{44F2EAF6-8EE6-7F48-975A-1D8E4D34FFE0}" dt="2024-09-02T10:11:31.936" v="24735" actId="20577"/>
          <ac:spMkLst>
            <pc:docMk/>
            <pc:sldMk cId="3084553116" sldId="3862"/>
            <ac:spMk id="32" creationId="{18738985-B4AE-52A8-EC2F-F4CCA1BBE4E6}"/>
          </ac:spMkLst>
        </pc:spChg>
        <pc:spChg chg="mod">
          <ac:chgData name="stacksimplify Team" userId="30f9c473cae68561" providerId="LiveId" clId="{44F2EAF6-8EE6-7F48-975A-1D8E4D34FFE0}" dt="2024-09-02T10:11:37.224" v="24752" actId="20577"/>
          <ac:spMkLst>
            <pc:docMk/>
            <pc:sldMk cId="3084553116" sldId="3862"/>
            <ac:spMk id="33" creationId="{83DDE6D1-BBA7-1CB8-B506-74B1ACC6DA6F}"/>
          </ac:spMkLst>
        </pc:spChg>
        <pc:spChg chg="mod">
          <ac:chgData name="stacksimplify Team" userId="30f9c473cae68561" providerId="LiveId" clId="{44F2EAF6-8EE6-7F48-975A-1D8E4D34FFE0}" dt="2024-09-02T10:14:22.544" v="24938" actId="207"/>
          <ac:spMkLst>
            <pc:docMk/>
            <pc:sldMk cId="3084553116" sldId="3862"/>
            <ac:spMk id="34" creationId="{BBECD9DA-8874-D5C4-8B1D-75F4BBE15256}"/>
          </ac:spMkLst>
        </pc:spChg>
        <pc:spChg chg="mod">
          <ac:chgData name="stacksimplify Team" userId="30f9c473cae68561" providerId="LiveId" clId="{44F2EAF6-8EE6-7F48-975A-1D8E4D34FFE0}" dt="2024-09-02T10:12:10.980" v="24834" actId="207"/>
          <ac:spMkLst>
            <pc:docMk/>
            <pc:sldMk cId="3084553116" sldId="3862"/>
            <ac:spMk id="35" creationId="{FA0F63D4-9685-095E-4529-1894FEC9BA37}"/>
          </ac:spMkLst>
        </pc:spChg>
        <pc:spChg chg="del">
          <ac:chgData name="stacksimplify Team" userId="30f9c473cae68561" providerId="LiveId" clId="{44F2EAF6-8EE6-7F48-975A-1D8E4D34FFE0}" dt="2024-09-02T10:12:13.841" v="24835" actId="478"/>
          <ac:spMkLst>
            <pc:docMk/>
            <pc:sldMk cId="3084553116" sldId="3862"/>
            <ac:spMk id="36" creationId="{DE34D4F3-F65B-EBB2-0D87-8D9815A6274F}"/>
          </ac:spMkLst>
        </pc:spChg>
        <pc:spChg chg="mod">
          <ac:chgData name="stacksimplify Team" userId="30f9c473cae68561" providerId="LiveId" clId="{44F2EAF6-8EE6-7F48-975A-1D8E4D34FFE0}" dt="2024-09-02T10:14:05.774" v="24909" actId="20577"/>
          <ac:spMkLst>
            <pc:docMk/>
            <pc:sldMk cId="3084553116" sldId="3862"/>
            <ac:spMk id="37" creationId="{B691372E-64C1-4549-9044-C3581198047B}"/>
          </ac:spMkLst>
        </pc:spChg>
        <pc:spChg chg="mod">
          <ac:chgData name="stacksimplify Team" userId="30f9c473cae68561" providerId="LiveId" clId="{44F2EAF6-8EE6-7F48-975A-1D8E4D34FFE0}" dt="2024-09-02T10:15:23.306" v="24987" actId="20577"/>
          <ac:spMkLst>
            <pc:docMk/>
            <pc:sldMk cId="3084553116" sldId="3862"/>
            <ac:spMk id="38" creationId="{97C5F901-4D63-BEFE-6516-FD1AE0A93EEB}"/>
          </ac:spMkLst>
        </pc:spChg>
        <pc:spChg chg="mod">
          <ac:chgData name="stacksimplify Team" userId="30f9c473cae68561" providerId="LiveId" clId="{44F2EAF6-8EE6-7F48-975A-1D8E4D34FFE0}" dt="2024-09-02T10:16:03.434" v="25085" actId="255"/>
          <ac:spMkLst>
            <pc:docMk/>
            <pc:sldMk cId="3084553116" sldId="3862"/>
            <ac:spMk id="39" creationId="{945C3558-5C9D-864C-AAD5-6E99F89C713D}"/>
          </ac:spMkLst>
        </pc:spChg>
        <pc:spChg chg="mod">
          <ac:chgData name="stacksimplify Team" userId="30f9c473cae68561" providerId="LiveId" clId="{44F2EAF6-8EE6-7F48-975A-1D8E4D34FFE0}" dt="2024-09-02T10:16:26.414" v="25130" actId="20577"/>
          <ac:spMkLst>
            <pc:docMk/>
            <pc:sldMk cId="3084553116" sldId="3862"/>
            <ac:spMk id="40" creationId="{7C3EF52D-BC60-309A-E9A9-B12AA35F2CF3}"/>
          </ac:spMkLst>
        </pc:spChg>
        <pc:spChg chg="del">
          <ac:chgData name="stacksimplify Team" userId="30f9c473cae68561" providerId="LiveId" clId="{44F2EAF6-8EE6-7F48-975A-1D8E4D34FFE0}" dt="2024-09-02T10:18:48.123" v="25181" actId="478"/>
          <ac:spMkLst>
            <pc:docMk/>
            <pc:sldMk cId="3084553116" sldId="3862"/>
            <ac:spMk id="46" creationId="{77E4934D-2C2D-B48E-E4B9-C648CB9B45A7}"/>
          </ac:spMkLst>
        </pc:spChg>
        <pc:spChg chg="del">
          <ac:chgData name="stacksimplify Team" userId="30f9c473cae68561" providerId="LiveId" clId="{44F2EAF6-8EE6-7F48-975A-1D8E4D34FFE0}" dt="2024-09-02T10:12:13.841" v="24835" actId="478"/>
          <ac:spMkLst>
            <pc:docMk/>
            <pc:sldMk cId="3084553116" sldId="3862"/>
            <ac:spMk id="49" creationId="{3B29D003-4DF6-9781-92F4-A3554B15082C}"/>
          </ac:spMkLst>
        </pc:spChg>
        <pc:spChg chg="mod">
          <ac:chgData name="stacksimplify Team" userId="30f9c473cae68561" providerId="LiveId" clId="{44F2EAF6-8EE6-7F48-975A-1D8E4D34FFE0}" dt="2024-09-02T10:12:40.264" v="24855" actId="1076"/>
          <ac:spMkLst>
            <pc:docMk/>
            <pc:sldMk cId="3084553116" sldId="3862"/>
            <ac:spMk id="52" creationId="{C79E098C-C233-A3CF-A513-34EF1E1DC229}"/>
          </ac:spMkLst>
        </pc:spChg>
        <pc:spChg chg="mod">
          <ac:chgData name="stacksimplify Team" userId="30f9c473cae68561" providerId="LiveId" clId="{44F2EAF6-8EE6-7F48-975A-1D8E4D34FFE0}" dt="2024-09-02T10:12:40.264" v="24855" actId="1076"/>
          <ac:spMkLst>
            <pc:docMk/>
            <pc:sldMk cId="3084553116" sldId="3862"/>
            <ac:spMk id="53" creationId="{024E5453-4304-A1E8-9F02-968D1AA433AD}"/>
          </ac:spMkLst>
        </pc:spChg>
        <pc:spChg chg="mod">
          <ac:chgData name="stacksimplify Team" userId="30f9c473cae68561" providerId="LiveId" clId="{44F2EAF6-8EE6-7F48-975A-1D8E4D34FFE0}" dt="2024-09-02T10:12:40.264" v="24855" actId="1076"/>
          <ac:spMkLst>
            <pc:docMk/>
            <pc:sldMk cId="3084553116" sldId="3862"/>
            <ac:spMk id="54" creationId="{DF6F0688-4FE6-A9F6-EA9F-EF1FFCEA1DBC}"/>
          </ac:spMkLst>
        </pc:spChg>
        <pc:spChg chg="mod">
          <ac:chgData name="stacksimplify Team" userId="30f9c473cae68561" providerId="LiveId" clId="{44F2EAF6-8EE6-7F48-975A-1D8E4D34FFE0}" dt="2024-09-02T10:12:40.264" v="24855" actId="1076"/>
          <ac:spMkLst>
            <pc:docMk/>
            <pc:sldMk cId="3084553116" sldId="3862"/>
            <ac:spMk id="55" creationId="{11412C08-5C59-CD76-593F-262B6645A519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57" creationId="{78B5AA0C-3059-FBAE-38EF-57E8057E6F7F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58" creationId="{755B2CB0-7B36-5DD2-D86D-9D3D182173A2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59" creationId="{35B364A5-0393-C40F-15F1-5730C789DC22}"/>
          </ac:spMkLst>
        </pc:spChg>
        <pc:spChg chg="del">
          <ac:chgData name="stacksimplify Team" userId="30f9c473cae68561" providerId="LiveId" clId="{44F2EAF6-8EE6-7F48-975A-1D8E4D34FFE0}" dt="2024-09-02T10:16:42.346" v="25132" actId="478"/>
          <ac:spMkLst>
            <pc:docMk/>
            <pc:sldMk cId="3084553116" sldId="3862"/>
            <ac:spMk id="60" creationId="{0879DABA-DA9E-77A0-4CDA-E202E856CA7B}"/>
          </ac:spMkLst>
        </pc:spChg>
        <pc:spChg chg="del">
          <ac:chgData name="stacksimplify Team" userId="30f9c473cae68561" providerId="LiveId" clId="{44F2EAF6-8EE6-7F48-975A-1D8E4D34FFE0}" dt="2024-09-02T10:34:46.821" v="25339" actId="478"/>
          <ac:spMkLst>
            <pc:docMk/>
            <pc:sldMk cId="3084553116" sldId="3862"/>
            <ac:spMk id="68" creationId="{A9256C46-92D4-1F0F-421E-384FBDF51227}"/>
          </ac:spMkLst>
        </pc:spChg>
        <pc:picChg chg="add mod">
          <ac:chgData name="stacksimplify Team" userId="30f9c473cae68561" providerId="LiveId" clId="{44F2EAF6-8EE6-7F48-975A-1D8E4D34FFE0}" dt="2024-09-02T10:34:47.351" v="25340"/>
          <ac:picMkLst>
            <pc:docMk/>
            <pc:sldMk cId="3084553116" sldId="3862"/>
            <ac:picMk id="20" creationId="{6C4CE719-7379-BEC6-A59C-D6766EFD12CE}"/>
          </ac:picMkLst>
        </pc:picChg>
        <pc:picChg chg="add mod">
          <ac:chgData name="stacksimplify Team" userId="30f9c473cae68561" providerId="LiveId" clId="{44F2EAF6-8EE6-7F48-975A-1D8E4D34FFE0}" dt="2024-09-02T10:34:47.351" v="25340"/>
          <ac:picMkLst>
            <pc:docMk/>
            <pc:sldMk cId="3084553116" sldId="3862"/>
            <ac:picMk id="21" creationId="{5245FEB4-0812-79C4-79F1-087B96EE444B}"/>
          </ac:picMkLst>
        </pc:picChg>
      </pc:sldChg>
      <pc:sldChg chg="addSp delSp modSp add mod">
        <pc:chgData name="stacksimplify Team" userId="30f9c473cae68561" providerId="LiveId" clId="{44F2EAF6-8EE6-7F48-975A-1D8E4D34FFE0}" dt="2024-09-02T10:29:18.759" v="25243" actId="20577"/>
        <pc:sldMkLst>
          <pc:docMk/>
          <pc:sldMk cId="481655379" sldId="3863"/>
        </pc:sldMkLst>
        <pc:spChg chg="mod">
          <ac:chgData name="stacksimplify Team" userId="30f9c473cae68561" providerId="LiveId" clId="{44F2EAF6-8EE6-7F48-975A-1D8E4D34FFE0}" dt="2024-09-02T10:29:18.759" v="25243" actId="20577"/>
          <ac:spMkLst>
            <pc:docMk/>
            <pc:sldMk cId="481655379" sldId="3863"/>
            <ac:spMk id="7" creationId="{8BC65371-D1BA-A8AB-89BC-7FFADD31B6A6}"/>
          </ac:spMkLst>
        </pc:spChg>
        <pc:spChg chg="del">
          <ac:chgData name="stacksimplify Team" userId="30f9c473cae68561" providerId="LiveId" clId="{44F2EAF6-8EE6-7F48-975A-1D8E4D34FFE0}" dt="2024-09-02T10:26:58.873" v="25221" actId="478"/>
          <ac:spMkLst>
            <pc:docMk/>
            <pc:sldMk cId="481655379" sldId="3863"/>
            <ac:spMk id="17" creationId="{584C08C3-0DE1-107A-B7D3-AA9ABCA1B494}"/>
          </ac:spMkLst>
        </pc:spChg>
        <pc:spChg chg="mod">
          <ac:chgData name="stacksimplify Team" userId="30f9c473cae68561" providerId="LiveId" clId="{44F2EAF6-8EE6-7F48-975A-1D8E4D34FFE0}" dt="2024-09-02T10:28:51.627" v="25241" actId="207"/>
          <ac:spMkLst>
            <pc:docMk/>
            <pc:sldMk cId="481655379" sldId="3863"/>
            <ac:spMk id="23" creationId="{D33A5398-ACBB-1D96-C522-786632EADBE4}"/>
          </ac:spMkLst>
        </pc:spChg>
        <pc:spChg chg="add mod">
          <ac:chgData name="stacksimplify Team" userId="30f9c473cae68561" providerId="LiveId" clId="{44F2EAF6-8EE6-7F48-975A-1D8E4D34FFE0}" dt="2024-09-02T10:27:34.659" v="25228"/>
          <ac:spMkLst>
            <pc:docMk/>
            <pc:sldMk cId="481655379" sldId="3863"/>
            <ac:spMk id="24" creationId="{763CAD76-A38D-E1F3-80F2-06425D89C24C}"/>
          </ac:spMkLst>
        </pc:spChg>
        <pc:spChg chg="mod">
          <ac:chgData name="stacksimplify Team" userId="30f9c473cae68561" providerId="LiveId" clId="{44F2EAF6-8EE6-7F48-975A-1D8E4D34FFE0}" dt="2024-09-02T10:28:29.181" v="25235" actId="14100"/>
          <ac:spMkLst>
            <pc:docMk/>
            <pc:sldMk cId="481655379" sldId="3863"/>
            <ac:spMk id="33" creationId="{DCF6B218-56D4-B66B-67DB-983088F9F19C}"/>
          </ac:spMkLst>
        </pc:spChg>
        <pc:spChg chg="mod">
          <ac:chgData name="stacksimplify Team" userId="30f9c473cae68561" providerId="LiveId" clId="{44F2EAF6-8EE6-7F48-975A-1D8E4D34FFE0}" dt="2024-09-02T10:28:31.880" v="25236" actId="1076"/>
          <ac:spMkLst>
            <pc:docMk/>
            <pc:sldMk cId="481655379" sldId="3863"/>
            <ac:spMk id="35" creationId="{9ED54962-1875-1339-2022-EBE8E30823D5}"/>
          </ac:spMkLst>
        </pc:spChg>
        <pc:picChg chg="del">
          <ac:chgData name="stacksimplify Team" userId="30f9c473cae68561" providerId="LiveId" clId="{44F2EAF6-8EE6-7F48-975A-1D8E4D34FFE0}" dt="2024-09-02T10:26:58.873" v="25221" actId="478"/>
          <ac:picMkLst>
            <pc:docMk/>
            <pc:sldMk cId="481655379" sldId="3863"/>
            <ac:picMk id="15" creationId="{FCB16F5C-1BAD-DFF5-AAB5-F2D2D6648F01}"/>
          </ac:picMkLst>
        </pc:picChg>
        <pc:picChg chg="add mod">
          <ac:chgData name="stacksimplify Team" userId="30f9c473cae68561" providerId="LiveId" clId="{44F2EAF6-8EE6-7F48-975A-1D8E4D34FFE0}" dt="2024-09-02T10:27:34.659" v="25228"/>
          <ac:picMkLst>
            <pc:docMk/>
            <pc:sldMk cId="481655379" sldId="3863"/>
            <ac:picMk id="16" creationId="{77D129B9-5015-2144-D58C-4DDA8F38177A}"/>
          </ac:picMkLst>
        </pc:picChg>
        <pc:picChg chg="mod">
          <ac:chgData name="stacksimplify Team" userId="30f9c473cae68561" providerId="LiveId" clId="{44F2EAF6-8EE6-7F48-975A-1D8E4D34FFE0}" dt="2024-09-02T10:28:33.746" v="25237" actId="1076"/>
          <ac:picMkLst>
            <pc:docMk/>
            <pc:sldMk cId="481655379" sldId="3863"/>
            <ac:picMk id="34" creationId="{77E396C9-8C9D-FF20-8356-E6DA16725960}"/>
          </ac:picMkLst>
        </pc:picChg>
        <pc:cxnChg chg="mod">
          <ac:chgData name="stacksimplify Team" userId="30f9c473cae68561" providerId="LiveId" clId="{44F2EAF6-8EE6-7F48-975A-1D8E4D34FFE0}" dt="2024-09-02T10:28:41.827" v="25240" actId="14100"/>
          <ac:cxnSpMkLst>
            <pc:docMk/>
            <pc:sldMk cId="481655379" sldId="3863"/>
            <ac:cxnSpMk id="63" creationId="{8A11CFB8-2445-9A27-1DF4-67B7328F6B9C}"/>
          </ac:cxnSpMkLst>
        </pc:cxnChg>
        <pc:cxnChg chg="mod">
          <ac:chgData name="stacksimplify Team" userId="30f9c473cae68561" providerId="LiveId" clId="{44F2EAF6-8EE6-7F48-975A-1D8E4D34FFE0}" dt="2024-09-02T10:28:36.554" v="25239" actId="14100"/>
          <ac:cxnSpMkLst>
            <pc:docMk/>
            <pc:sldMk cId="481655379" sldId="3863"/>
            <ac:cxnSpMk id="81" creationId="{B29BDC74-67D2-E054-04FB-57DDEBA3FEC1}"/>
          </ac:cxnSpMkLst>
        </pc:cxnChg>
      </pc:sldChg>
      <pc:sldChg chg="modSp add mod">
        <pc:chgData name="stacksimplify Team" userId="30f9c473cae68561" providerId="LiveId" clId="{44F2EAF6-8EE6-7F48-975A-1D8E4D34FFE0}" dt="2024-09-02T11:09:15.589" v="25629" actId="20577"/>
        <pc:sldMkLst>
          <pc:docMk/>
          <pc:sldMk cId="1823127652" sldId="3864"/>
        </pc:sldMkLst>
        <pc:spChg chg="mod">
          <ac:chgData name="stacksimplify Team" userId="30f9c473cae68561" providerId="LiveId" clId="{44F2EAF6-8EE6-7F48-975A-1D8E4D34FFE0}" dt="2024-09-02T11:09:15.589" v="25629" actId="20577"/>
          <ac:spMkLst>
            <pc:docMk/>
            <pc:sldMk cId="1823127652" sldId="3864"/>
            <ac:spMk id="97" creationId="{81998C40-0086-E522-059D-58345AE345F9}"/>
          </ac:spMkLst>
        </pc:spChg>
      </pc:sldChg>
      <pc:sldChg chg="modSp add mod">
        <pc:chgData name="stacksimplify Team" userId="30f9c473cae68561" providerId="LiveId" clId="{44F2EAF6-8EE6-7F48-975A-1D8E4D34FFE0}" dt="2024-09-02T11:17:10.789" v="25757" actId="20577"/>
        <pc:sldMkLst>
          <pc:docMk/>
          <pc:sldMk cId="4291905185" sldId="3865"/>
        </pc:sldMkLst>
        <pc:spChg chg="mod">
          <ac:chgData name="stacksimplify Team" userId="30f9c473cae68561" providerId="LiveId" clId="{44F2EAF6-8EE6-7F48-975A-1D8E4D34FFE0}" dt="2024-09-02T11:17:07.234" v="25749" actId="20577"/>
          <ac:spMkLst>
            <pc:docMk/>
            <pc:sldMk cId="4291905185" sldId="3865"/>
            <ac:spMk id="4" creationId="{3F37F253-2798-97C5-EB26-8D9DAA708322}"/>
          </ac:spMkLst>
        </pc:spChg>
        <pc:spChg chg="mod">
          <ac:chgData name="stacksimplify Team" userId="30f9c473cae68561" providerId="LiveId" clId="{44F2EAF6-8EE6-7F48-975A-1D8E4D34FFE0}" dt="2024-09-02T11:17:10.789" v="25757" actId="20577"/>
          <ac:spMkLst>
            <pc:docMk/>
            <pc:sldMk cId="4291905185" sldId="3865"/>
            <ac:spMk id="74" creationId="{A76C4DB6-DBC8-7588-6ACC-AA50CC9F63EB}"/>
          </ac:spMkLst>
        </pc:spChg>
      </pc:sldChg>
      <pc:sldChg chg="add modAnim">
        <pc:chgData name="stacksimplify Team" userId="30f9c473cae68561" providerId="LiveId" clId="{44F2EAF6-8EE6-7F48-975A-1D8E4D34FFE0}" dt="2024-09-02T11:22:31.052" v="25834"/>
        <pc:sldMkLst>
          <pc:docMk/>
          <pc:sldMk cId="159911797" sldId="3866"/>
        </pc:sldMkLst>
      </pc:sldChg>
      <pc:sldChg chg="add modAnim">
        <pc:chgData name="stacksimplify Team" userId="30f9c473cae68561" providerId="LiveId" clId="{44F2EAF6-8EE6-7F48-975A-1D8E4D34FFE0}" dt="2024-09-02T11:31:45.368" v="25962"/>
        <pc:sldMkLst>
          <pc:docMk/>
          <pc:sldMk cId="338266323" sldId="3867"/>
        </pc:sldMkLst>
      </pc:sldChg>
      <pc:sldChg chg="add">
        <pc:chgData name="stacksimplify Team" userId="30f9c473cae68561" providerId="LiveId" clId="{44F2EAF6-8EE6-7F48-975A-1D8E4D34FFE0}" dt="2024-09-03T03:12:28.584" v="25983"/>
        <pc:sldMkLst>
          <pc:docMk/>
          <pc:sldMk cId="2945926690" sldId="3868"/>
        </pc:sldMkLst>
      </pc:sldChg>
      <pc:sldChg chg="addSp delSp modSp add mod modAnim">
        <pc:chgData name="stacksimplify Team" userId="30f9c473cae68561" providerId="LiveId" clId="{44F2EAF6-8EE6-7F48-975A-1D8E4D34FFE0}" dt="2024-09-03T06:25:57.380" v="26129" actId="20577"/>
        <pc:sldMkLst>
          <pc:docMk/>
          <pc:sldMk cId="486426771" sldId="3869"/>
        </pc:sldMkLst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3" creationId="{AEA671DA-2539-0F10-12E6-07E7191FDAC2}"/>
          </ac:spMkLst>
        </pc:spChg>
        <pc:spChg chg="del">
          <ac:chgData name="stacksimplify Team" userId="30f9c473cae68561" providerId="LiveId" clId="{44F2EAF6-8EE6-7F48-975A-1D8E4D34FFE0}" dt="2024-09-03T06:05:28.655" v="25988" actId="478"/>
          <ac:spMkLst>
            <pc:docMk/>
            <pc:sldMk cId="486426771" sldId="3869"/>
            <ac:spMk id="6" creationId="{C0238CFE-E340-963D-E207-C84FADEE9F85}"/>
          </ac:spMkLst>
        </pc:spChg>
        <pc:spChg chg="add mod">
          <ac:chgData name="stacksimplify Team" userId="30f9c473cae68561" providerId="LiveId" clId="{44F2EAF6-8EE6-7F48-975A-1D8E4D34FFE0}" dt="2024-09-03T06:16:34.459" v="26058" actId="1076"/>
          <ac:spMkLst>
            <pc:docMk/>
            <pc:sldMk cId="486426771" sldId="3869"/>
            <ac:spMk id="7" creationId="{7F3F2073-5960-738E-5782-DCBB0BC18F62}"/>
          </ac:spMkLst>
        </pc:spChg>
        <pc:spChg chg="del">
          <ac:chgData name="stacksimplify Team" userId="30f9c473cae68561" providerId="LiveId" clId="{44F2EAF6-8EE6-7F48-975A-1D8E4D34FFE0}" dt="2024-09-03T06:05:31.241" v="25989" actId="478"/>
          <ac:spMkLst>
            <pc:docMk/>
            <pc:sldMk cId="486426771" sldId="3869"/>
            <ac:spMk id="8" creationId="{3D21010E-2A51-E27F-B1BD-E8B17022CC31}"/>
          </ac:spMkLst>
        </pc:spChg>
        <pc:spChg chg="del">
          <ac:chgData name="stacksimplify Team" userId="30f9c473cae68561" providerId="LiveId" clId="{44F2EAF6-8EE6-7F48-975A-1D8E4D34FFE0}" dt="2024-09-03T06:05:31.241" v="25989" actId="478"/>
          <ac:spMkLst>
            <pc:docMk/>
            <pc:sldMk cId="486426771" sldId="3869"/>
            <ac:spMk id="9" creationId="{D2B5EA87-8211-F16F-F982-B1B0836129A8}"/>
          </ac:spMkLst>
        </pc:spChg>
        <pc:spChg chg="add mod">
          <ac:chgData name="stacksimplify Team" userId="30f9c473cae68561" providerId="LiveId" clId="{44F2EAF6-8EE6-7F48-975A-1D8E4D34FFE0}" dt="2024-09-03T06:17:10.234" v="26067" actId="1036"/>
          <ac:spMkLst>
            <pc:docMk/>
            <pc:sldMk cId="486426771" sldId="3869"/>
            <ac:spMk id="10" creationId="{D56B6D2F-E17A-8F4F-AEB3-F43E5BBBEF96}"/>
          </ac:spMkLst>
        </pc:spChg>
        <pc:spChg chg="mod">
          <ac:chgData name="stacksimplify Team" userId="30f9c473cae68561" providerId="LiveId" clId="{44F2EAF6-8EE6-7F48-975A-1D8E4D34FFE0}" dt="2024-09-03T06:19:36.401" v="26068" actId="1076"/>
          <ac:spMkLst>
            <pc:docMk/>
            <pc:sldMk cId="486426771" sldId="3869"/>
            <ac:spMk id="11" creationId="{CAE796ED-8627-D01E-CE4A-90566C809609}"/>
          </ac:spMkLst>
        </pc:spChg>
        <pc:spChg chg="add mod">
          <ac:chgData name="stacksimplify Team" userId="30f9c473cae68561" providerId="LiveId" clId="{44F2EAF6-8EE6-7F48-975A-1D8E4D34FFE0}" dt="2024-09-03T06:17:02.808" v="26062" actId="207"/>
          <ac:spMkLst>
            <pc:docMk/>
            <pc:sldMk cId="486426771" sldId="3869"/>
            <ac:spMk id="12" creationId="{9F76C0ED-C3D5-CC88-B8EC-3724B23129F5}"/>
          </ac:spMkLst>
        </pc:spChg>
        <pc:spChg chg="del">
          <ac:chgData name="stacksimplify Team" userId="30f9c473cae68561" providerId="LiveId" clId="{44F2EAF6-8EE6-7F48-975A-1D8E4D34FFE0}" dt="2024-09-03T06:05:28.655" v="25988" actId="478"/>
          <ac:spMkLst>
            <pc:docMk/>
            <pc:sldMk cId="486426771" sldId="3869"/>
            <ac:spMk id="13" creationId="{3BE00E01-F359-6956-346A-F9B3B8037B83}"/>
          </ac:spMkLst>
        </pc:spChg>
        <pc:spChg chg="add mod">
          <ac:chgData name="stacksimplify Team" userId="30f9c473cae68561" providerId="LiveId" clId="{44F2EAF6-8EE6-7F48-975A-1D8E4D34FFE0}" dt="2024-09-03T06:25:57.380" v="26129" actId="20577"/>
          <ac:spMkLst>
            <pc:docMk/>
            <pc:sldMk cId="486426771" sldId="3869"/>
            <ac:spMk id="14" creationId="{DFCFBB54-99DF-6F94-226E-3DFB55B8EAAB}"/>
          </ac:spMkLst>
        </pc:spChg>
        <pc:spChg chg="add mod">
          <ac:chgData name="stacksimplify Team" userId="30f9c473cae68561" providerId="LiveId" clId="{44F2EAF6-8EE6-7F48-975A-1D8E4D34FFE0}" dt="2024-09-03T06:21:07.764" v="26112" actId="255"/>
          <ac:spMkLst>
            <pc:docMk/>
            <pc:sldMk cId="486426771" sldId="3869"/>
            <ac:spMk id="16" creationId="{BA801DF3-1819-32F2-495C-DF414A80A5F7}"/>
          </ac:spMkLst>
        </pc:spChg>
        <pc:spChg chg="mod">
          <ac:chgData name="stacksimplify Team" userId="30f9c473cae68561" providerId="LiveId" clId="{44F2EAF6-8EE6-7F48-975A-1D8E4D34FFE0}" dt="2024-09-03T06:19:36.401" v="26068" actId="1076"/>
          <ac:spMkLst>
            <pc:docMk/>
            <pc:sldMk cId="486426771" sldId="3869"/>
            <ac:spMk id="18" creationId="{3B1BCB56-7B03-477F-4916-8166BC90A652}"/>
          </ac:spMkLst>
        </pc:spChg>
        <pc:spChg chg="mod">
          <ac:chgData name="stacksimplify Team" userId="30f9c473cae68561" providerId="LiveId" clId="{44F2EAF6-8EE6-7F48-975A-1D8E4D34FFE0}" dt="2024-09-03T06:19:36.401" v="26068" actId="1076"/>
          <ac:spMkLst>
            <pc:docMk/>
            <pc:sldMk cId="486426771" sldId="3869"/>
            <ac:spMk id="19" creationId="{D7C7FBCF-A8DB-8BF8-5A65-E02F1E95B110}"/>
          </ac:spMkLst>
        </pc:spChg>
        <pc:spChg chg="mod">
          <ac:chgData name="stacksimplify Team" userId="30f9c473cae68561" providerId="LiveId" clId="{44F2EAF6-8EE6-7F48-975A-1D8E4D34FFE0}" dt="2024-09-03T06:19:36.401" v="26068" actId="1076"/>
          <ac:spMkLst>
            <pc:docMk/>
            <pc:sldMk cId="486426771" sldId="3869"/>
            <ac:spMk id="20" creationId="{50932E56-E73E-A268-1F06-FE3F138286C2}"/>
          </ac:spMkLst>
        </pc:spChg>
        <pc:spChg chg="del">
          <ac:chgData name="stacksimplify Team" userId="30f9c473cae68561" providerId="LiveId" clId="{44F2EAF6-8EE6-7F48-975A-1D8E4D34FFE0}" dt="2024-09-03T06:05:47.680" v="25993" actId="478"/>
          <ac:spMkLst>
            <pc:docMk/>
            <pc:sldMk cId="486426771" sldId="3869"/>
            <ac:spMk id="21" creationId="{A587ACCA-5349-4E18-83B6-A2EA430076C2}"/>
          </ac:spMkLst>
        </pc:spChg>
        <pc:spChg chg="del">
          <ac:chgData name="stacksimplify Team" userId="30f9c473cae68561" providerId="LiveId" clId="{44F2EAF6-8EE6-7F48-975A-1D8E4D34FFE0}" dt="2024-09-03T06:05:28.655" v="25988" actId="478"/>
          <ac:spMkLst>
            <pc:docMk/>
            <pc:sldMk cId="486426771" sldId="3869"/>
            <ac:spMk id="23" creationId="{FD0243C7-EF10-4A88-8EAF-C1526493507C}"/>
          </ac:spMkLst>
        </pc:spChg>
        <pc:spChg chg="del">
          <ac:chgData name="stacksimplify Team" userId="30f9c473cae68561" providerId="LiveId" clId="{44F2EAF6-8EE6-7F48-975A-1D8E4D34FFE0}" dt="2024-09-03T06:05:33.774" v="25990" actId="478"/>
          <ac:spMkLst>
            <pc:docMk/>
            <pc:sldMk cId="486426771" sldId="3869"/>
            <ac:spMk id="24" creationId="{F349D2B0-B032-DB8C-7361-D70B9C4EE2DA}"/>
          </ac:spMkLst>
        </pc:spChg>
        <pc:spChg chg="del">
          <ac:chgData name="stacksimplify Team" userId="30f9c473cae68561" providerId="LiveId" clId="{44F2EAF6-8EE6-7F48-975A-1D8E4D34FFE0}" dt="2024-09-03T06:05:33.774" v="25990" actId="478"/>
          <ac:spMkLst>
            <pc:docMk/>
            <pc:sldMk cId="486426771" sldId="3869"/>
            <ac:spMk id="25" creationId="{A00AE241-C145-7EA4-2208-F4C247DE5D40}"/>
          </ac:spMkLst>
        </pc:spChg>
        <pc:spChg chg="del">
          <ac:chgData name="stacksimplify Team" userId="30f9c473cae68561" providerId="LiveId" clId="{44F2EAF6-8EE6-7F48-975A-1D8E4D34FFE0}" dt="2024-09-03T06:05:28.655" v="25988" actId="478"/>
          <ac:spMkLst>
            <pc:docMk/>
            <pc:sldMk cId="486426771" sldId="3869"/>
            <ac:spMk id="26" creationId="{7206DADD-7AE9-CDBE-D931-B14687360423}"/>
          </ac:spMkLst>
        </pc:spChg>
        <pc:spChg chg="del">
          <ac:chgData name="stacksimplify Team" userId="30f9c473cae68561" providerId="LiveId" clId="{44F2EAF6-8EE6-7F48-975A-1D8E4D34FFE0}" dt="2024-09-03T06:05:23.329" v="25987" actId="478"/>
          <ac:spMkLst>
            <pc:docMk/>
            <pc:sldMk cId="486426771" sldId="3869"/>
            <ac:spMk id="28" creationId="{CE9B9340-40E5-1233-D107-657269400297}"/>
          </ac:spMkLst>
        </pc:spChg>
        <pc:spChg chg="del">
          <ac:chgData name="stacksimplify Team" userId="30f9c473cae68561" providerId="LiveId" clId="{44F2EAF6-8EE6-7F48-975A-1D8E4D34FFE0}" dt="2024-09-03T06:05:23.329" v="25987" actId="478"/>
          <ac:spMkLst>
            <pc:docMk/>
            <pc:sldMk cId="486426771" sldId="3869"/>
            <ac:spMk id="29" creationId="{0C39DC65-FBFE-EEA5-9786-99F2EE839223}"/>
          </ac:spMkLst>
        </pc:spChg>
        <pc:spChg chg="del">
          <ac:chgData name="stacksimplify Team" userId="30f9c473cae68561" providerId="LiveId" clId="{44F2EAF6-8EE6-7F48-975A-1D8E4D34FFE0}" dt="2024-09-03T06:05:23.329" v="25987" actId="478"/>
          <ac:spMkLst>
            <pc:docMk/>
            <pc:sldMk cId="486426771" sldId="3869"/>
            <ac:spMk id="30" creationId="{730AEA55-9FED-E02C-9527-B7C9211BAA38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32" creationId="{18738985-B4AE-52A8-EC2F-F4CCA1BBE4E6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33" creationId="{83DDE6D1-BBA7-1CB8-B506-74B1ACC6DA6F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34" creationId="{BBECD9DA-8874-D5C4-8B1D-75F4BBE15256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35" creationId="{FA0F63D4-9685-095E-4529-1894FEC9BA37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36" creationId="{DE34D4F3-F65B-EBB2-0D87-8D9815A6274F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37" creationId="{B691372E-64C1-4549-9044-C3581198047B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38" creationId="{97C5F901-4D63-BEFE-6516-FD1AE0A93EEB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39" creationId="{945C3558-5C9D-864C-AAD5-6E99F89C713D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40" creationId="{7C3EF52D-BC60-309A-E9A9-B12AA35F2CF3}"/>
          </ac:spMkLst>
        </pc:spChg>
        <pc:spChg chg="del mod">
          <ac:chgData name="stacksimplify Team" userId="30f9c473cae68561" providerId="LiveId" clId="{44F2EAF6-8EE6-7F48-975A-1D8E4D34FFE0}" dt="2024-09-03T06:05:39.814" v="25992" actId="478"/>
          <ac:spMkLst>
            <pc:docMk/>
            <pc:sldMk cId="486426771" sldId="3869"/>
            <ac:spMk id="44" creationId="{8CD430C3-A922-64AA-05BB-BF7A7157081A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45" creationId="{9F0F2AE0-F018-B38B-7F4F-EA96EE69649E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48" creationId="{4634BA4C-105F-C227-3F99-BDC452255056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49" creationId="{3B29D003-4DF6-9781-92F4-A3554B15082C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52" creationId="{C79E098C-C233-A3CF-A513-34EF1E1DC229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53" creationId="{024E5453-4304-A1E8-9F02-968D1AA433AD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54" creationId="{DF6F0688-4FE6-A9F6-EA9F-EF1FFCEA1DBC}"/>
          </ac:spMkLst>
        </pc:spChg>
        <pc:spChg chg="mod">
          <ac:chgData name="stacksimplify Team" userId="30f9c473cae68561" providerId="LiveId" clId="{44F2EAF6-8EE6-7F48-975A-1D8E4D34FFE0}" dt="2024-09-03T06:16:29.298" v="26057" actId="1038"/>
          <ac:spMkLst>
            <pc:docMk/>
            <pc:sldMk cId="486426771" sldId="3869"/>
            <ac:spMk id="55" creationId="{11412C08-5C59-CD76-593F-262B6645A519}"/>
          </ac:spMkLst>
        </pc:spChg>
        <pc:spChg chg="del">
          <ac:chgData name="stacksimplify Team" userId="30f9c473cae68561" providerId="LiveId" clId="{44F2EAF6-8EE6-7F48-975A-1D8E4D34FFE0}" dt="2024-09-03T06:05:23.329" v="25987" actId="478"/>
          <ac:spMkLst>
            <pc:docMk/>
            <pc:sldMk cId="486426771" sldId="3869"/>
            <ac:spMk id="57" creationId="{78B5AA0C-3059-FBAE-38EF-57E8057E6F7F}"/>
          </ac:spMkLst>
        </pc:spChg>
        <pc:spChg chg="del">
          <ac:chgData name="stacksimplify Team" userId="30f9c473cae68561" providerId="LiveId" clId="{44F2EAF6-8EE6-7F48-975A-1D8E4D34FFE0}" dt="2024-09-03T06:05:23.329" v="25987" actId="478"/>
          <ac:spMkLst>
            <pc:docMk/>
            <pc:sldMk cId="486426771" sldId="3869"/>
            <ac:spMk id="58" creationId="{755B2CB0-7B36-5DD2-D86D-9D3D182173A2}"/>
          </ac:spMkLst>
        </pc:spChg>
        <pc:spChg chg="del">
          <ac:chgData name="stacksimplify Team" userId="30f9c473cae68561" providerId="LiveId" clId="{44F2EAF6-8EE6-7F48-975A-1D8E4D34FFE0}" dt="2024-09-03T06:05:23.329" v="25987" actId="478"/>
          <ac:spMkLst>
            <pc:docMk/>
            <pc:sldMk cId="486426771" sldId="3869"/>
            <ac:spMk id="59" creationId="{35B364A5-0393-C40F-15F1-5730C789DC22}"/>
          </ac:spMkLst>
        </pc:spChg>
        <pc:spChg chg="del">
          <ac:chgData name="stacksimplify Team" userId="30f9c473cae68561" providerId="LiveId" clId="{44F2EAF6-8EE6-7F48-975A-1D8E4D34FFE0}" dt="2024-09-03T06:05:23.329" v="25987" actId="478"/>
          <ac:spMkLst>
            <pc:docMk/>
            <pc:sldMk cId="486426771" sldId="3869"/>
            <ac:spMk id="60" creationId="{0879DABA-DA9E-77A0-4CDA-E202E856CA7B}"/>
          </ac:spMkLst>
        </pc:spChg>
        <pc:spChg chg="del">
          <ac:chgData name="stacksimplify Team" userId="30f9c473cae68561" providerId="LiveId" clId="{44F2EAF6-8EE6-7F48-975A-1D8E4D34FFE0}" dt="2024-09-03T06:05:23.329" v="25987" actId="478"/>
          <ac:spMkLst>
            <pc:docMk/>
            <pc:sldMk cId="486426771" sldId="3869"/>
            <ac:spMk id="63" creationId="{10EA2C1D-8F41-96F4-072A-CFD169A2E9EE}"/>
          </ac:spMkLst>
        </pc:spChg>
        <pc:spChg chg="del">
          <ac:chgData name="stacksimplify Team" userId="30f9c473cae68561" providerId="LiveId" clId="{44F2EAF6-8EE6-7F48-975A-1D8E4D34FFE0}" dt="2024-09-03T06:05:23.329" v="25987" actId="478"/>
          <ac:spMkLst>
            <pc:docMk/>
            <pc:sldMk cId="486426771" sldId="3869"/>
            <ac:spMk id="64" creationId="{034C9B65-0ABF-3A66-0443-4D87CE9FF61F}"/>
          </ac:spMkLst>
        </pc:spChg>
        <pc:spChg chg="del">
          <ac:chgData name="stacksimplify Team" userId="30f9c473cae68561" providerId="LiveId" clId="{44F2EAF6-8EE6-7F48-975A-1D8E4D34FFE0}" dt="2024-09-03T06:05:23.329" v="25987" actId="478"/>
          <ac:spMkLst>
            <pc:docMk/>
            <pc:sldMk cId="486426771" sldId="3869"/>
            <ac:spMk id="65" creationId="{D6F2D486-9C8B-83FC-A188-4BDB0757D069}"/>
          </ac:spMkLst>
        </pc:spChg>
        <pc:picChg chg="add del mod">
          <ac:chgData name="stacksimplify Team" userId="30f9c473cae68561" providerId="LiveId" clId="{44F2EAF6-8EE6-7F48-975A-1D8E4D34FFE0}" dt="2024-09-03T06:08:35.533" v="26002" actId="478"/>
          <ac:picMkLst>
            <pc:docMk/>
            <pc:sldMk cId="486426771" sldId="3869"/>
            <ac:picMk id="4" creationId="{E40906AB-10E1-5428-6CD2-AD3C4712D6D2}"/>
          </ac:picMkLst>
        </pc:picChg>
        <pc:picChg chg="add del mod">
          <ac:chgData name="stacksimplify Team" userId="30f9c473cae68561" providerId="LiveId" clId="{44F2EAF6-8EE6-7F48-975A-1D8E4D34FFE0}" dt="2024-09-03T06:08:33.810" v="26001" actId="478"/>
          <ac:picMkLst>
            <pc:docMk/>
            <pc:sldMk cId="486426771" sldId="3869"/>
            <ac:picMk id="5" creationId="{6366E984-18FC-E64F-E0C4-15A7E4926B1C}"/>
          </ac:picMkLst>
        </pc:picChg>
        <pc:picChg chg="mod">
          <ac:chgData name="stacksimplify Team" userId="30f9c473cae68561" providerId="LiveId" clId="{44F2EAF6-8EE6-7F48-975A-1D8E4D34FFE0}" dt="2024-09-03T06:19:36.401" v="26068" actId="1076"/>
          <ac:picMkLst>
            <pc:docMk/>
            <pc:sldMk cId="486426771" sldId="3869"/>
            <ac:picMk id="15" creationId="{C90AD16D-EE57-9374-2F6C-8FF79AF1C143}"/>
          </ac:picMkLst>
        </pc:picChg>
        <pc:picChg chg="mod">
          <ac:chgData name="stacksimplify Team" userId="30f9c473cae68561" providerId="LiveId" clId="{44F2EAF6-8EE6-7F48-975A-1D8E4D34FFE0}" dt="2024-09-03T06:19:36.401" v="26068" actId="1076"/>
          <ac:picMkLst>
            <pc:docMk/>
            <pc:sldMk cId="486426771" sldId="3869"/>
            <ac:picMk id="17" creationId="{C54D5710-7222-F9E7-D2C5-FFFD7326B191}"/>
          </ac:picMkLst>
        </pc:picChg>
      </pc:sldChg>
      <pc:sldChg chg="addSp delSp modSp new del mod">
        <pc:chgData name="stacksimplify Team" userId="30f9c473cae68561" providerId="LiveId" clId="{44F2EAF6-8EE6-7F48-975A-1D8E4D34FFE0}" dt="2024-09-03T06:24:41.085" v="26128" actId="2696"/>
        <pc:sldMkLst>
          <pc:docMk/>
          <pc:sldMk cId="901109071" sldId="3870"/>
        </pc:sldMkLst>
        <pc:spChg chg="del">
          <ac:chgData name="stacksimplify Team" userId="30f9c473cae68561" providerId="LiveId" clId="{44F2EAF6-8EE6-7F48-975A-1D8E4D34FFE0}" dt="2024-09-03T06:24:16.417" v="26127" actId="478"/>
          <ac:spMkLst>
            <pc:docMk/>
            <pc:sldMk cId="901109071" sldId="3870"/>
            <ac:spMk id="3" creationId="{16017629-0AE1-50DC-A35C-8F8412218F9B}"/>
          </ac:spMkLst>
        </pc:spChg>
        <pc:spChg chg="del mod">
          <ac:chgData name="stacksimplify Team" userId="30f9c473cae68561" providerId="LiveId" clId="{44F2EAF6-8EE6-7F48-975A-1D8E4D34FFE0}" dt="2024-09-03T06:24:12.682" v="26125" actId="478"/>
          <ac:spMkLst>
            <pc:docMk/>
            <pc:sldMk cId="901109071" sldId="3870"/>
            <ac:spMk id="4" creationId="{1581A881-C391-40E8-D12B-CC7020EA1489}"/>
          </ac:spMkLst>
        </pc:spChg>
        <pc:spChg chg="add mod">
          <ac:chgData name="stacksimplify Team" userId="30f9c473cae68561" providerId="LiveId" clId="{44F2EAF6-8EE6-7F48-975A-1D8E4D34FFE0}" dt="2024-09-03T06:24:13.408" v="26126"/>
          <ac:spMkLst>
            <pc:docMk/>
            <pc:sldMk cId="901109071" sldId="3870"/>
            <ac:spMk id="5" creationId="{A0092368-FB1C-1F7A-A787-9204BD884C4B}"/>
          </ac:spMkLst>
        </pc:spChg>
      </pc:sldChg>
    </pc:docChg>
  </pc:docChgLst>
  <pc:docChgLst>
    <pc:chgData name="stacksimplify Team" userId="30f9c473cae68561" providerId="LiveId" clId="{3F3450CF-5E2C-BF4D-A4E6-5A4404471C79}"/>
    <pc:docChg chg="undo custSel addSld delSld modSld sldOrd">
      <pc:chgData name="stacksimplify Team" userId="30f9c473cae68561" providerId="LiveId" clId="{3F3450CF-5E2C-BF4D-A4E6-5A4404471C79}" dt="2024-11-02T04:03:15.689" v="1708" actId="20578"/>
      <pc:docMkLst>
        <pc:docMk/>
      </pc:docMkLst>
      <pc:sldChg chg="del">
        <pc:chgData name="stacksimplify Team" userId="30f9c473cae68561" providerId="LiveId" clId="{3F3450CF-5E2C-BF4D-A4E6-5A4404471C79}" dt="2024-11-01T08:59:32.760" v="1652" actId="2696"/>
        <pc:sldMkLst>
          <pc:docMk/>
          <pc:sldMk cId="2521995327" sldId="604"/>
        </pc:sldMkLst>
      </pc:sldChg>
      <pc:sldChg chg="addSp delSp modSp mod">
        <pc:chgData name="stacksimplify Team" userId="30f9c473cae68561" providerId="LiveId" clId="{3F3450CF-5E2C-BF4D-A4E6-5A4404471C79}" dt="2024-11-01T09:05:12.207" v="1680" actId="20577"/>
        <pc:sldMkLst>
          <pc:docMk/>
          <pc:sldMk cId="2408803787" sldId="792"/>
        </pc:sldMkLst>
        <pc:spChg chg="mod">
          <ac:chgData name="stacksimplify Team" userId="30f9c473cae68561" providerId="LiveId" clId="{3F3450CF-5E2C-BF4D-A4E6-5A4404471C79}" dt="2024-11-01T09:05:12.207" v="1680" actId="20577"/>
          <ac:spMkLst>
            <pc:docMk/>
            <pc:sldMk cId="2408803787" sldId="792"/>
            <ac:spMk id="3" creationId="{00000000-0000-0000-0000-000000000000}"/>
          </ac:spMkLst>
        </pc:spChg>
        <pc:picChg chg="add mod">
          <ac:chgData name="stacksimplify Team" userId="30f9c473cae68561" providerId="LiveId" clId="{3F3450CF-5E2C-BF4D-A4E6-5A4404471C79}" dt="2024-11-01T08:07:57.430" v="1638"/>
          <ac:picMkLst>
            <pc:docMk/>
            <pc:sldMk cId="2408803787" sldId="792"/>
            <ac:picMk id="2" creationId="{7DAE4E18-041F-AE0A-AC32-7E13F024BCDC}"/>
          </ac:picMkLst>
        </pc:picChg>
        <pc:picChg chg="del">
          <ac:chgData name="stacksimplify Team" userId="30f9c473cae68561" providerId="LiveId" clId="{3F3450CF-5E2C-BF4D-A4E6-5A4404471C79}" dt="2024-11-01T08:07:57.163" v="1637" actId="478"/>
          <ac:picMkLst>
            <pc:docMk/>
            <pc:sldMk cId="2408803787" sldId="792"/>
            <ac:picMk id="4" creationId="{D45A5794-3F82-2044-94EE-3A964AC1E320}"/>
          </ac:picMkLst>
        </pc:picChg>
      </pc:sldChg>
      <pc:sldChg chg="modSp mod">
        <pc:chgData name="stacksimplify Team" userId="30f9c473cae68561" providerId="LiveId" clId="{3F3450CF-5E2C-BF4D-A4E6-5A4404471C79}" dt="2024-11-01T09:06:18.737" v="1694" actId="113"/>
        <pc:sldMkLst>
          <pc:docMk/>
          <pc:sldMk cId="3414190188" sldId="793"/>
        </pc:sldMkLst>
        <pc:spChg chg="mod">
          <ac:chgData name="stacksimplify Team" userId="30f9c473cae68561" providerId="LiveId" clId="{3F3450CF-5E2C-BF4D-A4E6-5A4404471C79}" dt="2024-11-01T08:07:32.857" v="1630" actId="1076"/>
          <ac:spMkLst>
            <pc:docMk/>
            <pc:sldMk cId="3414190188" sldId="793"/>
            <ac:spMk id="4" creationId="{A8190E7C-84DB-0542-84E7-BD7EC8775AC0}"/>
          </ac:spMkLst>
        </pc:spChg>
        <pc:spChg chg="mod">
          <ac:chgData name="stacksimplify Team" userId="30f9c473cae68561" providerId="LiveId" clId="{3F3450CF-5E2C-BF4D-A4E6-5A4404471C79}" dt="2024-11-01T09:06:18.737" v="1694" actId="113"/>
          <ac:spMkLst>
            <pc:docMk/>
            <pc:sldMk cId="3414190188" sldId="793"/>
            <ac:spMk id="5" creationId="{23E67ACB-4ECE-4344-A97C-4FB1EE1F4B20}"/>
          </ac:spMkLst>
        </pc:spChg>
        <pc:spChg chg="mod">
          <ac:chgData name="stacksimplify Team" userId="30f9c473cae68561" providerId="LiveId" clId="{3F3450CF-5E2C-BF4D-A4E6-5A4404471C79}" dt="2024-11-01T09:06:18.737" v="1694" actId="113"/>
          <ac:spMkLst>
            <pc:docMk/>
            <pc:sldMk cId="3414190188" sldId="793"/>
            <ac:spMk id="6" creationId="{285EFBD5-C78D-F841-B19E-8F49D8B3B719}"/>
          </ac:spMkLst>
        </pc:spChg>
        <pc:spChg chg="mod">
          <ac:chgData name="stacksimplify Team" userId="30f9c473cae68561" providerId="LiveId" clId="{3F3450CF-5E2C-BF4D-A4E6-5A4404471C79}" dt="2024-11-01T09:06:18.737" v="1694" actId="113"/>
          <ac:spMkLst>
            <pc:docMk/>
            <pc:sldMk cId="3414190188" sldId="793"/>
            <ac:spMk id="7" creationId="{E2303D16-CCC2-1943-BE64-259DE60DA07B}"/>
          </ac:spMkLst>
        </pc:spChg>
        <pc:spChg chg="mod">
          <ac:chgData name="stacksimplify Team" userId="30f9c473cae68561" providerId="LiveId" clId="{3F3450CF-5E2C-BF4D-A4E6-5A4404471C79}" dt="2024-11-01T09:06:18.737" v="1694" actId="113"/>
          <ac:spMkLst>
            <pc:docMk/>
            <pc:sldMk cId="3414190188" sldId="793"/>
            <ac:spMk id="8" creationId="{9A2711E5-E135-C941-96A1-31AFEBDDC0BA}"/>
          </ac:spMkLst>
        </pc:spChg>
        <pc:spChg chg="mod">
          <ac:chgData name="stacksimplify Team" userId="30f9c473cae68561" providerId="LiveId" clId="{3F3450CF-5E2C-BF4D-A4E6-5A4404471C79}" dt="2024-11-01T09:06:04.467" v="1693" actId="14100"/>
          <ac:spMkLst>
            <pc:docMk/>
            <pc:sldMk cId="3414190188" sldId="793"/>
            <ac:spMk id="12" creationId="{644EB53E-4A30-D144-852C-3C401783B904}"/>
          </ac:spMkLst>
        </pc:spChg>
      </pc:sldChg>
      <pc:sldChg chg="modSp">
        <pc:chgData name="stacksimplify Team" userId="30f9c473cae68561" providerId="LiveId" clId="{3F3450CF-5E2C-BF4D-A4E6-5A4404471C79}" dt="2024-11-01T09:06:28.885" v="1695" actId="113"/>
        <pc:sldMkLst>
          <pc:docMk/>
          <pc:sldMk cId="1593653365" sldId="799"/>
        </pc:sldMkLst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5" creationId="{23E67ACB-4ECE-4344-A97C-4FB1EE1F4B20}"/>
          </ac:spMkLst>
        </pc:spChg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17" creationId="{B736F91E-3781-044C-A836-B7CBFC68C4C4}"/>
          </ac:spMkLst>
        </pc:spChg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18" creationId="{3FB7CDA2-3CA6-C148-95FE-B27CFE6AC3D0}"/>
          </ac:spMkLst>
        </pc:spChg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19" creationId="{9330ED75-E349-9248-AAA1-78879A619B5E}"/>
          </ac:spMkLst>
        </pc:spChg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20" creationId="{FFA4E3E0-C669-3E46-870C-DEDD4FF54696}"/>
          </ac:spMkLst>
        </pc:spChg>
        <pc:spChg chg="mod">
          <ac:chgData name="stacksimplify Team" userId="30f9c473cae68561" providerId="LiveId" clId="{3F3450CF-5E2C-BF4D-A4E6-5A4404471C79}" dt="2024-11-01T08:55:33.200" v="1647" actId="207"/>
          <ac:spMkLst>
            <pc:docMk/>
            <pc:sldMk cId="1593653365" sldId="799"/>
            <ac:spMk id="27" creationId="{2131AEA8-5093-9744-9AC8-C914EFADFC90}"/>
          </ac:spMkLst>
        </pc:spChg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28" creationId="{7DA086AC-1157-A54D-92F1-1CD62D297740}"/>
          </ac:spMkLst>
        </pc:spChg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31" creationId="{14F41087-CA99-EE4D-938D-184F40B1A8DC}"/>
          </ac:spMkLst>
        </pc:spChg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32" creationId="{453417E8-47EA-1840-887D-B42142964B9A}"/>
          </ac:spMkLst>
        </pc:spChg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33" creationId="{E1AB01B1-70F3-D34B-B4F1-51B676D8225F}"/>
          </ac:spMkLst>
        </pc:spChg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43" creationId="{CD55713E-4236-7344-B02C-6B63E639459B}"/>
          </ac:spMkLst>
        </pc:spChg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44" creationId="{4EC27FA0-1423-1C40-9BB1-26DE3D2A9A30}"/>
          </ac:spMkLst>
        </pc:spChg>
        <pc:spChg chg="mod">
          <ac:chgData name="stacksimplify Team" userId="30f9c473cae68561" providerId="LiveId" clId="{3F3450CF-5E2C-BF4D-A4E6-5A4404471C79}" dt="2024-11-01T09:06:28.885" v="1695" actId="113"/>
          <ac:spMkLst>
            <pc:docMk/>
            <pc:sldMk cId="1593653365" sldId="799"/>
            <ac:spMk id="45" creationId="{528E25F3-344A-2247-889A-A7BDEF1766C5}"/>
          </ac:spMkLst>
        </pc:spChg>
      </pc:sldChg>
      <pc:sldChg chg="modSp">
        <pc:chgData name="stacksimplify Team" userId="30f9c473cae68561" providerId="LiveId" clId="{3F3450CF-5E2C-BF4D-A4E6-5A4404471C79}" dt="2024-11-01T09:06:39.332" v="1696" actId="113"/>
        <pc:sldMkLst>
          <pc:docMk/>
          <pc:sldMk cId="3892624336" sldId="800"/>
        </pc:sldMkLst>
        <pc:spChg chg="mod">
          <ac:chgData name="stacksimplify Team" userId="30f9c473cae68561" providerId="LiveId" clId="{3F3450CF-5E2C-BF4D-A4E6-5A4404471C79}" dt="2024-11-01T09:06:39.332" v="1696" actId="113"/>
          <ac:spMkLst>
            <pc:docMk/>
            <pc:sldMk cId="3892624336" sldId="800"/>
            <ac:spMk id="17" creationId="{B736F91E-3781-044C-A836-B7CBFC68C4C4}"/>
          </ac:spMkLst>
        </pc:spChg>
        <pc:spChg chg="mod">
          <ac:chgData name="stacksimplify Team" userId="30f9c473cae68561" providerId="LiveId" clId="{3F3450CF-5E2C-BF4D-A4E6-5A4404471C79}" dt="2024-11-01T09:06:39.332" v="1696" actId="113"/>
          <ac:spMkLst>
            <pc:docMk/>
            <pc:sldMk cId="3892624336" sldId="800"/>
            <ac:spMk id="18" creationId="{3FB7CDA2-3CA6-C148-95FE-B27CFE6AC3D0}"/>
          </ac:spMkLst>
        </pc:spChg>
        <pc:spChg chg="mod">
          <ac:chgData name="stacksimplify Team" userId="30f9c473cae68561" providerId="LiveId" clId="{3F3450CF-5E2C-BF4D-A4E6-5A4404471C79}" dt="2024-11-01T09:06:39.332" v="1696" actId="113"/>
          <ac:spMkLst>
            <pc:docMk/>
            <pc:sldMk cId="3892624336" sldId="800"/>
            <ac:spMk id="30" creationId="{A0F017E6-2A5C-864E-9C61-7B03EB38CD5E}"/>
          </ac:spMkLst>
        </pc:spChg>
        <pc:spChg chg="mod">
          <ac:chgData name="stacksimplify Team" userId="30f9c473cae68561" providerId="LiveId" clId="{3F3450CF-5E2C-BF4D-A4E6-5A4404471C79}" dt="2024-11-01T09:06:39.332" v="1696" actId="113"/>
          <ac:spMkLst>
            <pc:docMk/>
            <pc:sldMk cId="3892624336" sldId="800"/>
            <ac:spMk id="55" creationId="{9193AC86-C3AB-5B4D-9EB3-25C83C26DF63}"/>
          </ac:spMkLst>
        </pc:spChg>
        <pc:spChg chg="mod">
          <ac:chgData name="stacksimplify Team" userId="30f9c473cae68561" providerId="LiveId" clId="{3F3450CF-5E2C-BF4D-A4E6-5A4404471C79}" dt="2024-11-01T09:06:39.332" v="1696" actId="113"/>
          <ac:spMkLst>
            <pc:docMk/>
            <pc:sldMk cId="3892624336" sldId="800"/>
            <ac:spMk id="56" creationId="{ADD7834B-2CB7-0B46-ACFA-E6F06B8F4E93}"/>
          </ac:spMkLst>
        </pc:spChg>
        <pc:spChg chg="mod">
          <ac:chgData name="stacksimplify Team" userId="30f9c473cae68561" providerId="LiveId" clId="{3F3450CF-5E2C-BF4D-A4E6-5A4404471C79}" dt="2024-11-01T09:06:39.332" v="1696" actId="113"/>
          <ac:spMkLst>
            <pc:docMk/>
            <pc:sldMk cId="3892624336" sldId="800"/>
            <ac:spMk id="58" creationId="{9A0E4B44-3E05-0E49-8A89-59E0DA650E63}"/>
          </ac:spMkLst>
        </pc:spChg>
        <pc:spChg chg="mod">
          <ac:chgData name="stacksimplify Team" userId="30f9c473cae68561" providerId="LiveId" clId="{3F3450CF-5E2C-BF4D-A4E6-5A4404471C79}" dt="2024-11-01T09:06:39.332" v="1696" actId="113"/>
          <ac:spMkLst>
            <pc:docMk/>
            <pc:sldMk cId="3892624336" sldId="800"/>
            <ac:spMk id="59" creationId="{90CB2F6E-CC20-774E-90E8-7A2BB666AFE2}"/>
          </ac:spMkLst>
        </pc:spChg>
        <pc:spChg chg="mod">
          <ac:chgData name="stacksimplify Team" userId="30f9c473cae68561" providerId="LiveId" clId="{3F3450CF-5E2C-BF4D-A4E6-5A4404471C79}" dt="2024-11-01T09:06:39.332" v="1696" actId="113"/>
          <ac:spMkLst>
            <pc:docMk/>
            <pc:sldMk cId="3892624336" sldId="800"/>
            <ac:spMk id="63" creationId="{5D25642E-CE1B-F044-A6D0-3553D0B4D44B}"/>
          </ac:spMkLst>
        </pc:spChg>
        <pc:spChg chg="mod">
          <ac:chgData name="stacksimplify Team" userId="30f9c473cae68561" providerId="LiveId" clId="{3F3450CF-5E2C-BF4D-A4E6-5A4404471C79}" dt="2024-11-01T09:06:39.332" v="1696" actId="113"/>
          <ac:spMkLst>
            <pc:docMk/>
            <pc:sldMk cId="3892624336" sldId="800"/>
            <ac:spMk id="64" creationId="{CAF24F0A-3232-FB48-8877-321000B842E9}"/>
          </ac:spMkLst>
        </pc:spChg>
      </pc:sldChg>
      <pc:sldChg chg="modSp mod">
        <pc:chgData name="stacksimplify Team" userId="30f9c473cae68561" providerId="LiveId" clId="{3F3450CF-5E2C-BF4D-A4E6-5A4404471C79}" dt="2024-11-01T09:06:58.707" v="1697" actId="113"/>
        <pc:sldMkLst>
          <pc:docMk/>
          <pc:sldMk cId="2194908430" sldId="801"/>
        </pc:sldMkLst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5" creationId="{23E67ACB-4ECE-4344-A97C-4FB1EE1F4B20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12" creationId="{486559EE-6B00-6E46-9D4B-C040491E914C}"/>
          </ac:spMkLst>
        </pc:spChg>
        <pc:spChg chg="mod">
          <ac:chgData name="stacksimplify Team" userId="30f9c473cae68561" providerId="LiveId" clId="{3F3450CF-5E2C-BF4D-A4E6-5A4404471C79}" dt="2024-11-01T08:56:38.791" v="1648" actId="207"/>
          <ac:spMkLst>
            <pc:docMk/>
            <pc:sldMk cId="2194908430" sldId="801"/>
            <ac:spMk id="27" creationId="{2131AEA8-5093-9744-9AC8-C914EFADFC90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28" creationId="{7DA086AC-1157-A54D-92F1-1CD62D297740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35" creationId="{E1134D44-F516-8246-B74A-8D9580E351F9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39" creationId="{13AD2089-1A07-424B-AA25-B7C99B78C9E5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40" creationId="{6B5CC85D-5489-6C47-B4D6-44989D52D731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44" creationId="{076EB95C-7E0C-804A-9317-B0C7435C077E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45" creationId="{D9BAC57B-1CF0-3B49-8CBF-20F36D36C106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70" creationId="{11DFDF79-4DBF-2A41-A931-6B6E0E7C1EB1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72" creationId="{30650AD2-78F5-FE4D-9866-FD38447AFC0F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76" creationId="{85CB551A-85BF-554A-9211-338461759B24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77" creationId="{E0A5D7CB-DD70-6845-B62B-0E4592C8444F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79" creationId="{8B9D94EC-ABAD-894A-85F9-7EA00A16EEFC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80" creationId="{BDCE70C5-5B3B-7B4B-B28D-2B517073D57E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84" creationId="{D7CC8D84-17C0-1943-B6D4-3926F55EF81E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85" creationId="{E65B3397-C563-6A4F-8F47-2B02B0A11510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92" creationId="{BC6F2AD6-BDA3-424B-A439-6E4D9B79B75E}"/>
          </ac:spMkLst>
        </pc:spChg>
        <pc:spChg chg="mod">
          <ac:chgData name="stacksimplify Team" userId="30f9c473cae68561" providerId="LiveId" clId="{3F3450CF-5E2C-BF4D-A4E6-5A4404471C79}" dt="2024-11-01T09:06:58.707" v="1697" actId="113"/>
          <ac:spMkLst>
            <pc:docMk/>
            <pc:sldMk cId="2194908430" sldId="801"/>
            <ac:spMk id="93" creationId="{40E70BDD-DA40-2C47-AD88-57851F617B63}"/>
          </ac:spMkLst>
        </pc:spChg>
      </pc:sldChg>
      <pc:sldChg chg="modSp mod">
        <pc:chgData name="stacksimplify Team" userId="30f9c473cae68561" providerId="LiveId" clId="{3F3450CF-5E2C-BF4D-A4E6-5A4404471C79}" dt="2024-11-01T09:04:51.161" v="1667"/>
        <pc:sldMkLst>
          <pc:docMk/>
          <pc:sldMk cId="2528822461" sldId="810"/>
        </pc:sldMkLst>
        <pc:spChg chg="mod">
          <ac:chgData name="stacksimplify Team" userId="30f9c473cae68561" providerId="LiveId" clId="{3F3450CF-5E2C-BF4D-A4E6-5A4404471C79}" dt="2024-11-01T09:04:20.156" v="1665" actId="113"/>
          <ac:spMkLst>
            <pc:docMk/>
            <pc:sldMk cId="2528822461" sldId="810"/>
            <ac:spMk id="7" creationId="{AE60D819-337C-0D49-9D17-8BFB184B50AF}"/>
          </ac:spMkLst>
        </pc:spChg>
        <pc:spChg chg="mod">
          <ac:chgData name="stacksimplify Team" userId="30f9c473cae68561" providerId="LiveId" clId="{3F3450CF-5E2C-BF4D-A4E6-5A4404471C79}" dt="2024-11-01T09:04:31.252" v="1666" actId="113"/>
          <ac:spMkLst>
            <pc:docMk/>
            <pc:sldMk cId="2528822461" sldId="810"/>
            <ac:spMk id="8" creationId="{A643E287-FA48-6947-BE02-7C88C654A345}"/>
          </ac:spMkLst>
        </pc:spChg>
        <pc:spChg chg="mod">
          <ac:chgData name="stacksimplify Team" userId="30f9c473cae68561" providerId="LiveId" clId="{3F3450CF-5E2C-BF4D-A4E6-5A4404471C79}" dt="2024-11-01T09:04:51.161" v="1667"/>
          <ac:spMkLst>
            <pc:docMk/>
            <pc:sldMk cId="2528822461" sldId="810"/>
            <ac:spMk id="9" creationId="{58BEC9D0-00D5-9C4A-8EE1-84E10A7B04B7}"/>
          </ac:spMkLst>
        </pc:spChg>
        <pc:spChg chg="mod">
          <ac:chgData name="stacksimplify Team" userId="30f9c473cae68561" providerId="LiveId" clId="{3F3450CF-5E2C-BF4D-A4E6-5A4404471C79}" dt="2024-11-01T09:04:31.252" v="1666" actId="113"/>
          <ac:spMkLst>
            <pc:docMk/>
            <pc:sldMk cId="2528822461" sldId="810"/>
            <ac:spMk id="10" creationId="{9E8506FB-EA1C-664F-8EB0-FFB61C43348D}"/>
          </ac:spMkLst>
        </pc:spChg>
        <pc:spChg chg="mod">
          <ac:chgData name="stacksimplify Team" userId="30f9c473cae68561" providerId="LiveId" clId="{3F3450CF-5E2C-BF4D-A4E6-5A4404471C79}" dt="2024-11-01T09:01:33.862" v="1654" actId="255"/>
          <ac:spMkLst>
            <pc:docMk/>
            <pc:sldMk cId="2528822461" sldId="810"/>
            <ac:spMk id="11" creationId="{82CB2A6E-C1DC-5C4A-A3D2-65173E7545AB}"/>
          </ac:spMkLst>
        </pc:spChg>
        <pc:spChg chg="mod">
          <ac:chgData name="stacksimplify Team" userId="30f9c473cae68561" providerId="LiveId" clId="{3F3450CF-5E2C-BF4D-A4E6-5A4404471C79}" dt="2024-11-01T09:04:31.252" v="1666" actId="113"/>
          <ac:spMkLst>
            <pc:docMk/>
            <pc:sldMk cId="2528822461" sldId="810"/>
            <ac:spMk id="12" creationId="{7FCD65DF-7376-C44F-B236-6A943F8FAFFF}"/>
          </ac:spMkLst>
        </pc:spChg>
        <pc:spChg chg="mod">
          <ac:chgData name="stacksimplify Team" userId="30f9c473cae68561" providerId="LiveId" clId="{3F3450CF-5E2C-BF4D-A4E6-5A4404471C79}" dt="2024-11-01T08:57:29.887" v="1651" actId="207"/>
          <ac:spMkLst>
            <pc:docMk/>
            <pc:sldMk cId="2528822461" sldId="810"/>
            <ac:spMk id="13" creationId="{86025900-4DEC-574D-8BE4-1FDD3F9241F9}"/>
          </ac:spMkLst>
        </pc:spChg>
        <pc:spChg chg="mod">
          <ac:chgData name="stacksimplify Team" userId="30f9c473cae68561" providerId="LiveId" clId="{3F3450CF-5E2C-BF4D-A4E6-5A4404471C79}" dt="2024-11-01T09:04:31.252" v="1666" actId="113"/>
          <ac:spMkLst>
            <pc:docMk/>
            <pc:sldMk cId="2528822461" sldId="810"/>
            <ac:spMk id="14" creationId="{D10B6E47-36A1-7A4B-857E-E6C5AC106506}"/>
          </ac:spMkLst>
        </pc:spChg>
        <pc:spChg chg="mod">
          <ac:chgData name="stacksimplify Team" userId="30f9c473cae68561" providerId="LiveId" clId="{3F3450CF-5E2C-BF4D-A4E6-5A4404471C79}" dt="2024-11-01T09:02:14.872" v="1658" actId="255"/>
          <ac:spMkLst>
            <pc:docMk/>
            <pc:sldMk cId="2528822461" sldId="810"/>
            <ac:spMk id="15" creationId="{26124258-1CF4-5842-8313-5574D7BB6582}"/>
          </ac:spMkLst>
        </pc:spChg>
        <pc:spChg chg="mod">
          <ac:chgData name="stacksimplify Team" userId="30f9c473cae68561" providerId="LiveId" clId="{3F3450CF-5E2C-BF4D-A4E6-5A4404471C79}" dt="2024-11-01T09:04:31.252" v="1666" actId="113"/>
          <ac:spMkLst>
            <pc:docMk/>
            <pc:sldMk cId="2528822461" sldId="810"/>
            <ac:spMk id="16" creationId="{42EC02AE-487D-ED4E-9B64-65336A260067}"/>
          </ac:spMkLst>
        </pc:spChg>
        <pc:spChg chg="mod">
          <ac:chgData name="stacksimplify Team" userId="30f9c473cae68561" providerId="LiveId" clId="{3F3450CF-5E2C-BF4D-A4E6-5A4404471C79}" dt="2024-11-01T09:02:30.816" v="1660" actId="255"/>
          <ac:spMkLst>
            <pc:docMk/>
            <pc:sldMk cId="2528822461" sldId="810"/>
            <ac:spMk id="17" creationId="{7EC1BB92-34B4-0948-96E1-A837283BBE34}"/>
          </ac:spMkLst>
        </pc:spChg>
        <pc:spChg chg="mod">
          <ac:chgData name="stacksimplify Team" userId="30f9c473cae68561" providerId="LiveId" clId="{3F3450CF-5E2C-BF4D-A4E6-5A4404471C79}" dt="2024-11-01T09:04:31.252" v="1666" actId="113"/>
          <ac:spMkLst>
            <pc:docMk/>
            <pc:sldMk cId="2528822461" sldId="810"/>
            <ac:spMk id="18" creationId="{02415467-D0CB-0A42-ABBF-FB7EA86781F6}"/>
          </ac:spMkLst>
        </pc:spChg>
        <pc:spChg chg="mod">
          <ac:chgData name="stacksimplify Team" userId="30f9c473cae68561" providerId="LiveId" clId="{3F3450CF-5E2C-BF4D-A4E6-5A4404471C79}" dt="2024-11-01T09:03:30.396" v="1662" actId="255"/>
          <ac:spMkLst>
            <pc:docMk/>
            <pc:sldMk cId="2528822461" sldId="810"/>
            <ac:spMk id="19" creationId="{5467853D-BB8E-9F41-B6C0-DD09E04B60D1}"/>
          </ac:spMkLst>
        </pc:spChg>
        <pc:spChg chg="mod">
          <ac:chgData name="stacksimplify Team" userId="30f9c473cae68561" providerId="LiveId" clId="{3F3450CF-5E2C-BF4D-A4E6-5A4404471C79}" dt="2024-11-01T08:57:07.313" v="1649" actId="207"/>
          <ac:spMkLst>
            <pc:docMk/>
            <pc:sldMk cId="2528822461" sldId="810"/>
            <ac:spMk id="28" creationId="{1B71717A-DF03-7C44-9A18-7CDBD2FF3AAB}"/>
          </ac:spMkLst>
        </pc:sp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25" creationId="{36969C11-32BB-434B-B736-EAC42439C981}"/>
          </ac:cxnSpMkLst>
        </pc:cxn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27" creationId="{CD7A41CD-F114-4741-B67A-EB8EDC490282}"/>
          </ac:cxnSpMkLst>
        </pc:cxn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29" creationId="{316F00CE-9899-3E4E-AB46-3238A6888834}"/>
          </ac:cxnSpMkLst>
        </pc:cxn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31" creationId="{08EE6E16-3D6E-F74D-8730-502C3BA515EF}"/>
          </ac:cxnSpMkLst>
        </pc:cxn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33" creationId="{3CCFED9D-E491-2147-97EB-79636DDFC1CA}"/>
          </ac:cxnSpMkLst>
        </pc:cxn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35" creationId="{64343446-50E7-BF43-A7CB-0D37E216302C}"/>
          </ac:cxnSpMkLst>
        </pc:cxn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44" creationId="{4A06E130-D5AB-DD47-84BE-250479C92DFF}"/>
          </ac:cxnSpMkLst>
        </pc:cxn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45" creationId="{8DC4A225-8D49-2442-BF40-9FC8C80C3B14}"/>
          </ac:cxnSpMkLst>
        </pc:cxn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46" creationId="{2735D4B9-872F-1A45-B622-6F6AE98515E6}"/>
          </ac:cxnSpMkLst>
        </pc:cxn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47" creationId="{4235E57E-2ECF-AB44-9E09-63EA1621A8AB}"/>
          </ac:cxnSpMkLst>
        </pc:cxn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48" creationId="{D99452BC-2CB8-B847-86E5-EB4E86B5D756}"/>
          </ac:cxnSpMkLst>
        </pc:cxnChg>
        <pc:cxnChg chg="mod">
          <ac:chgData name="stacksimplify Team" userId="30f9c473cae68561" providerId="LiveId" clId="{3F3450CF-5E2C-BF4D-A4E6-5A4404471C79}" dt="2024-11-01T09:04:06.315" v="1663" actId="692"/>
          <ac:cxnSpMkLst>
            <pc:docMk/>
            <pc:sldMk cId="2528822461" sldId="810"/>
            <ac:cxnSpMk id="49" creationId="{C1A421DB-FB10-774C-9913-7A3DE253CB47}"/>
          </ac:cxnSpMkLst>
        </pc:cxnChg>
      </pc:sldChg>
      <pc:sldChg chg="modSp mod">
        <pc:chgData name="stacksimplify Team" userId="30f9c473cae68561" providerId="LiveId" clId="{3F3450CF-5E2C-BF4D-A4E6-5A4404471C79}" dt="2024-10-31T10:36:46.789" v="29" actId="20577"/>
        <pc:sldMkLst>
          <pc:docMk/>
          <pc:sldMk cId="1390560290" sldId="2143"/>
        </pc:sldMkLst>
        <pc:spChg chg="mod">
          <ac:chgData name="stacksimplify Team" userId="30f9c473cae68561" providerId="LiveId" clId="{3F3450CF-5E2C-BF4D-A4E6-5A4404471C79}" dt="2024-10-31T10:36:46.789" v="29" actId="20577"/>
          <ac:spMkLst>
            <pc:docMk/>
            <pc:sldMk cId="1390560290" sldId="2143"/>
            <ac:spMk id="2" creationId="{00000000-0000-0000-0000-000000000000}"/>
          </ac:spMkLst>
        </pc:spChg>
      </pc:sldChg>
      <pc:sldChg chg="modSp">
        <pc:chgData name="stacksimplify Team" userId="30f9c473cae68561" providerId="LiveId" clId="{3F3450CF-5E2C-BF4D-A4E6-5A4404471C79}" dt="2024-11-01T09:09:02.212" v="1701" actId="207"/>
        <pc:sldMkLst>
          <pc:docMk/>
          <pc:sldMk cId="21726817" sldId="3230"/>
        </pc:sldMkLst>
        <pc:spChg chg="mod">
          <ac:chgData name="stacksimplify Team" userId="30f9c473cae68561" providerId="LiveId" clId="{3F3450CF-5E2C-BF4D-A4E6-5A4404471C79}" dt="2024-11-01T09:07:52.125" v="1699" actId="113"/>
          <ac:spMkLst>
            <pc:docMk/>
            <pc:sldMk cId="21726817" sldId="3230"/>
            <ac:spMk id="53" creationId="{0D44C508-C2A2-EE61-3976-97269E60DC4C}"/>
          </ac:spMkLst>
        </pc:spChg>
        <pc:spChg chg="mod">
          <ac:chgData name="stacksimplify Team" userId="30f9c473cae68561" providerId="LiveId" clId="{3F3450CF-5E2C-BF4D-A4E6-5A4404471C79}" dt="2024-11-01T09:09:02.212" v="1701" actId="207"/>
          <ac:spMkLst>
            <pc:docMk/>
            <pc:sldMk cId="21726817" sldId="3230"/>
            <ac:spMk id="55" creationId="{B06E890B-C4B9-B044-1162-5D25C6905778}"/>
          </ac:spMkLst>
        </pc:spChg>
        <pc:spChg chg="mod">
          <ac:chgData name="stacksimplify Team" userId="30f9c473cae68561" providerId="LiveId" clId="{3F3450CF-5E2C-BF4D-A4E6-5A4404471C79}" dt="2024-11-01T09:07:52.125" v="1699" actId="113"/>
          <ac:spMkLst>
            <pc:docMk/>
            <pc:sldMk cId="21726817" sldId="3230"/>
            <ac:spMk id="58" creationId="{F5288292-9408-656F-F180-66B62BE7B616}"/>
          </ac:spMkLst>
        </pc:spChg>
      </pc:sldChg>
      <pc:sldChg chg="modSp">
        <pc:chgData name="stacksimplify Team" userId="30f9c473cae68561" providerId="LiveId" clId="{3F3450CF-5E2C-BF4D-A4E6-5A4404471C79}" dt="2024-11-01T09:07:59.553" v="1700" actId="113"/>
        <pc:sldMkLst>
          <pc:docMk/>
          <pc:sldMk cId="1095417577" sldId="3233"/>
        </pc:sldMkLst>
        <pc:spChg chg="mod">
          <ac:chgData name="stacksimplify Team" userId="30f9c473cae68561" providerId="LiveId" clId="{3F3450CF-5E2C-BF4D-A4E6-5A4404471C79}" dt="2024-11-01T09:07:59.553" v="1700" actId="113"/>
          <ac:spMkLst>
            <pc:docMk/>
            <pc:sldMk cId="1095417577" sldId="3233"/>
            <ac:spMk id="26" creationId="{19EC7EEB-1002-C4CA-B61A-3195E02BB0D6}"/>
          </ac:spMkLst>
        </pc:spChg>
        <pc:spChg chg="mod">
          <ac:chgData name="stacksimplify Team" userId="30f9c473cae68561" providerId="LiveId" clId="{3F3450CF-5E2C-BF4D-A4E6-5A4404471C79}" dt="2024-11-01T09:07:59.553" v="1700" actId="113"/>
          <ac:spMkLst>
            <pc:docMk/>
            <pc:sldMk cId="1095417577" sldId="3233"/>
            <ac:spMk id="27" creationId="{FF985CF7-DF80-79E0-9B5C-CCE338B244F1}"/>
          </ac:spMkLst>
        </pc:spChg>
        <pc:spChg chg="mod">
          <ac:chgData name="stacksimplify Team" userId="30f9c473cae68561" providerId="LiveId" clId="{3F3450CF-5E2C-BF4D-A4E6-5A4404471C79}" dt="2024-11-01T09:07:59.553" v="1700" actId="113"/>
          <ac:spMkLst>
            <pc:docMk/>
            <pc:sldMk cId="1095417577" sldId="3233"/>
            <ac:spMk id="28" creationId="{65D54267-90CA-A5E7-D439-A82869381369}"/>
          </ac:spMkLst>
        </pc:spChg>
        <pc:spChg chg="mod">
          <ac:chgData name="stacksimplify Team" userId="30f9c473cae68561" providerId="LiveId" clId="{3F3450CF-5E2C-BF4D-A4E6-5A4404471C79}" dt="2024-11-01T09:07:59.553" v="1700" actId="113"/>
          <ac:spMkLst>
            <pc:docMk/>
            <pc:sldMk cId="1095417577" sldId="3233"/>
            <ac:spMk id="29" creationId="{0FF830E9-5910-94C0-30C8-E37BB6D27211}"/>
          </ac:spMkLst>
        </pc:spChg>
        <pc:spChg chg="mod">
          <ac:chgData name="stacksimplify Team" userId="30f9c473cae68561" providerId="LiveId" clId="{3F3450CF-5E2C-BF4D-A4E6-5A4404471C79}" dt="2024-11-01T09:07:59.553" v="1700" actId="113"/>
          <ac:spMkLst>
            <pc:docMk/>
            <pc:sldMk cId="1095417577" sldId="3233"/>
            <ac:spMk id="53" creationId="{218B881A-0316-6D17-BC24-9CF329AEDE34}"/>
          </ac:spMkLst>
        </pc:spChg>
        <pc:spChg chg="mod">
          <ac:chgData name="stacksimplify Team" userId="30f9c473cae68561" providerId="LiveId" clId="{3F3450CF-5E2C-BF4D-A4E6-5A4404471C79}" dt="2024-11-01T09:07:59.553" v="1700" actId="113"/>
          <ac:spMkLst>
            <pc:docMk/>
            <pc:sldMk cId="1095417577" sldId="3233"/>
            <ac:spMk id="58" creationId="{6B37499F-BDCA-7E64-E18C-D40672962FAD}"/>
          </ac:spMkLst>
        </pc:spChg>
      </pc:sldChg>
      <pc:sldChg chg="modSp ord">
        <pc:chgData name="stacksimplify Team" userId="30f9c473cae68561" providerId="LiveId" clId="{3F3450CF-5E2C-BF4D-A4E6-5A4404471C79}" dt="2024-11-02T04:03:15.689" v="1708" actId="20578"/>
        <pc:sldMkLst>
          <pc:docMk/>
          <pc:sldMk cId="3995204335" sldId="3238"/>
        </pc:sldMkLst>
        <pc:spChg chg="mod">
          <ac:chgData name="stacksimplify Team" userId="30f9c473cae68561" providerId="LiveId" clId="{3F3450CF-5E2C-BF4D-A4E6-5A4404471C79}" dt="2024-11-02T04:01:51.967" v="1707" actId="20577"/>
          <ac:spMkLst>
            <pc:docMk/>
            <pc:sldMk cId="3995204335" sldId="3238"/>
            <ac:spMk id="3" creationId="{E32A2A11-4257-6D6F-A57A-CD0BFFD193DD}"/>
          </ac:spMkLst>
        </pc:spChg>
      </pc:sldChg>
      <pc:sldChg chg="modSp mod modAnim">
        <pc:chgData name="stacksimplify Team" userId="30f9c473cae68561" providerId="LiveId" clId="{3F3450CF-5E2C-BF4D-A4E6-5A4404471C79}" dt="2024-11-01T02:33:19.615" v="46"/>
        <pc:sldMkLst>
          <pc:docMk/>
          <pc:sldMk cId="2156477592" sldId="3324"/>
        </pc:sldMkLst>
        <pc:spChg chg="mod">
          <ac:chgData name="stacksimplify Team" userId="30f9c473cae68561" providerId="LiveId" clId="{3F3450CF-5E2C-BF4D-A4E6-5A4404471C79}" dt="2024-11-01T02:32:16.652" v="44" actId="207"/>
          <ac:spMkLst>
            <pc:docMk/>
            <pc:sldMk cId="2156477592" sldId="3324"/>
            <ac:spMk id="3" creationId="{806310CD-6207-78AA-89C7-2F22EE9D21F8}"/>
          </ac:spMkLst>
        </pc:spChg>
      </pc:sldChg>
      <pc:sldChg chg="modSp add mod">
        <pc:chgData name="stacksimplify Team" userId="30f9c473cae68561" providerId="LiveId" clId="{3F3450CF-5E2C-BF4D-A4E6-5A4404471C79}" dt="2024-11-01T02:35:48.341" v="62" actId="6549"/>
        <pc:sldMkLst>
          <pc:docMk/>
          <pc:sldMk cId="1544291173" sldId="3325"/>
        </pc:sldMkLst>
        <pc:spChg chg="mod">
          <ac:chgData name="stacksimplify Team" userId="30f9c473cae68561" providerId="LiveId" clId="{3F3450CF-5E2C-BF4D-A4E6-5A4404471C79}" dt="2024-11-01T02:35:11.854" v="49" actId="20577"/>
          <ac:spMkLst>
            <pc:docMk/>
            <pc:sldMk cId="1544291173" sldId="3325"/>
            <ac:spMk id="3" creationId="{0EB3F521-DA71-8DAD-03B2-EF3A35276805}"/>
          </ac:spMkLst>
        </pc:spChg>
        <pc:spChg chg="mod">
          <ac:chgData name="stacksimplify Team" userId="30f9c473cae68561" providerId="LiveId" clId="{3F3450CF-5E2C-BF4D-A4E6-5A4404471C79}" dt="2024-11-01T02:35:48.341" v="62" actId="6549"/>
          <ac:spMkLst>
            <pc:docMk/>
            <pc:sldMk cId="1544291173" sldId="3325"/>
            <ac:spMk id="8" creationId="{63CC0CBD-CAC7-60ED-8072-D88E830EDA56}"/>
          </ac:spMkLst>
        </pc:spChg>
      </pc:sldChg>
      <pc:sldChg chg="addSp delSp modSp add mod modAnim">
        <pc:chgData name="stacksimplify Team" userId="30f9c473cae68561" providerId="LiveId" clId="{3F3450CF-5E2C-BF4D-A4E6-5A4404471C79}" dt="2024-11-01T02:54:55.064" v="277" actId="207"/>
        <pc:sldMkLst>
          <pc:docMk/>
          <pc:sldMk cId="1891205915" sldId="3326"/>
        </pc:sldMkLst>
        <pc:spChg chg="mod">
          <ac:chgData name="stacksimplify Team" userId="30f9c473cae68561" providerId="LiveId" clId="{3F3450CF-5E2C-BF4D-A4E6-5A4404471C79}" dt="2024-11-01T02:54:55.064" v="277" actId="207"/>
          <ac:spMkLst>
            <pc:docMk/>
            <pc:sldMk cId="1891205915" sldId="3326"/>
            <ac:spMk id="3" creationId="{1E98AD07-0447-B1C1-E668-78416FF25575}"/>
          </ac:spMkLst>
        </pc:spChg>
        <pc:spChg chg="mod">
          <ac:chgData name="stacksimplify Team" userId="30f9c473cae68561" providerId="LiveId" clId="{3F3450CF-5E2C-BF4D-A4E6-5A4404471C79}" dt="2024-11-01T02:45:44.697" v="158" actId="20577"/>
          <ac:spMkLst>
            <pc:docMk/>
            <pc:sldMk cId="1891205915" sldId="3326"/>
            <ac:spMk id="4" creationId="{E56DD03C-34E6-E757-E86C-05C2E2A8F398}"/>
          </ac:spMkLst>
        </pc:spChg>
        <pc:spChg chg="del">
          <ac:chgData name="stacksimplify Team" userId="30f9c473cae68561" providerId="LiveId" clId="{3F3450CF-5E2C-BF4D-A4E6-5A4404471C79}" dt="2024-11-01T02:44:15.298" v="109" actId="478"/>
          <ac:spMkLst>
            <pc:docMk/>
            <pc:sldMk cId="1891205915" sldId="3326"/>
            <ac:spMk id="6" creationId="{1A9CB875-8648-F32F-9C57-020CB705407C}"/>
          </ac:spMkLst>
        </pc:spChg>
        <pc:spChg chg="mod">
          <ac:chgData name="stacksimplify Team" userId="30f9c473cae68561" providerId="LiveId" clId="{3F3450CF-5E2C-BF4D-A4E6-5A4404471C79}" dt="2024-11-01T02:44:24.704" v="113" actId="6549"/>
          <ac:spMkLst>
            <pc:docMk/>
            <pc:sldMk cId="1891205915" sldId="3326"/>
            <ac:spMk id="7" creationId="{54DB1A50-2356-85AD-B371-2C86FA1E7BB7}"/>
          </ac:spMkLst>
        </pc:spChg>
        <pc:picChg chg="add mod">
          <ac:chgData name="stacksimplify Team" userId="30f9c473cae68561" providerId="LiveId" clId="{3F3450CF-5E2C-BF4D-A4E6-5A4404471C79}" dt="2024-11-01T02:44:18.935" v="111" actId="1076"/>
          <ac:picMkLst>
            <pc:docMk/>
            <pc:sldMk cId="1891205915" sldId="3326"/>
            <ac:picMk id="5" creationId="{587557B4-EB1F-D716-255B-AEFA611939BF}"/>
          </ac:picMkLst>
        </pc:picChg>
        <pc:picChg chg="del">
          <ac:chgData name="stacksimplify Team" userId="30f9c473cae68561" providerId="LiveId" clId="{3F3450CF-5E2C-BF4D-A4E6-5A4404471C79}" dt="2024-11-01T02:44:07.341" v="106" actId="478"/>
          <ac:picMkLst>
            <pc:docMk/>
            <pc:sldMk cId="1891205915" sldId="3326"/>
            <ac:picMk id="8" creationId="{947E684D-51B0-9673-2A9A-8B053788FA04}"/>
          </ac:picMkLst>
        </pc:picChg>
      </pc:sldChg>
      <pc:sldChg chg="modSp add mod">
        <pc:chgData name="stacksimplify Team" userId="30f9c473cae68561" providerId="LiveId" clId="{3F3450CF-5E2C-BF4D-A4E6-5A4404471C79}" dt="2024-11-01T02:59:21.791" v="555" actId="20577"/>
        <pc:sldMkLst>
          <pc:docMk/>
          <pc:sldMk cId="2077116303" sldId="3327"/>
        </pc:sldMkLst>
        <pc:spChg chg="mod">
          <ac:chgData name="stacksimplify Team" userId="30f9c473cae68561" providerId="LiveId" clId="{3F3450CF-5E2C-BF4D-A4E6-5A4404471C79}" dt="2024-11-01T02:45:06.686" v="116" actId="20577"/>
          <ac:spMkLst>
            <pc:docMk/>
            <pc:sldMk cId="2077116303" sldId="3327"/>
            <ac:spMk id="3" creationId="{0B4BC8D7-8851-AD89-DFA9-F437902F0DD1}"/>
          </ac:spMkLst>
        </pc:spChg>
        <pc:spChg chg="mod">
          <ac:chgData name="stacksimplify Team" userId="30f9c473cae68561" providerId="LiveId" clId="{3F3450CF-5E2C-BF4D-A4E6-5A4404471C79}" dt="2024-11-01T02:59:21.791" v="555" actId="20577"/>
          <ac:spMkLst>
            <pc:docMk/>
            <pc:sldMk cId="2077116303" sldId="3327"/>
            <ac:spMk id="8" creationId="{E569E0D5-73F5-FDBC-A0C7-BB240DBCB8D8}"/>
          </ac:spMkLst>
        </pc:spChg>
      </pc:sldChg>
      <pc:sldChg chg="addSp delSp modSp add mod modAnim">
        <pc:chgData name="stacksimplify Team" userId="30f9c473cae68561" providerId="LiveId" clId="{3F3450CF-5E2C-BF4D-A4E6-5A4404471C79}" dt="2024-11-01T02:59:03.881" v="523" actId="20577"/>
        <pc:sldMkLst>
          <pc:docMk/>
          <pc:sldMk cId="520005081" sldId="3328"/>
        </pc:sldMkLst>
        <pc:spChg chg="mod">
          <ac:chgData name="stacksimplify Team" userId="30f9c473cae68561" providerId="LiveId" clId="{3F3450CF-5E2C-BF4D-A4E6-5A4404471C79}" dt="2024-11-01T02:58:31.187" v="496" actId="20577"/>
          <ac:spMkLst>
            <pc:docMk/>
            <pc:sldMk cId="520005081" sldId="3328"/>
            <ac:spMk id="3" creationId="{44DACAD2-9BBF-56F2-E714-F93F25821041}"/>
          </ac:spMkLst>
        </pc:spChg>
        <pc:spChg chg="mod">
          <ac:chgData name="stacksimplify Team" userId="30f9c473cae68561" providerId="LiveId" clId="{3F3450CF-5E2C-BF4D-A4E6-5A4404471C79}" dt="2024-11-01T02:59:03.881" v="523" actId="20577"/>
          <ac:spMkLst>
            <pc:docMk/>
            <pc:sldMk cId="520005081" sldId="3328"/>
            <ac:spMk id="4" creationId="{EDCB962D-AFB2-0508-F6F7-33521D37C5B1}"/>
          </ac:spMkLst>
        </pc:spChg>
        <pc:spChg chg="mod">
          <ac:chgData name="stacksimplify Team" userId="30f9c473cae68561" providerId="LiveId" clId="{3F3450CF-5E2C-BF4D-A4E6-5A4404471C79}" dt="2024-11-01T02:51:05.822" v="231" actId="1076"/>
          <ac:spMkLst>
            <pc:docMk/>
            <pc:sldMk cId="520005081" sldId="3328"/>
            <ac:spMk id="7" creationId="{3D33EF8E-D019-CC2C-5703-F1203A3E08F7}"/>
          </ac:spMkLst>
        </pc:spChg>
        <pc:picChg chg="del">
          <ac:chgData name="stacksimplify Team" userId="30f9c473cae68561" providerId="LiveId" clId="{3F3450CF-5E2C-BF4D-A4E6-5A4404471C79}" dt="2024-11-01T02:46:13.294" v="184" actId="478"/>
          <ac:picMkLst>
            <pc:docMk/>
            <pc:sldMk cId="520005081" sldId="3328"/>
            <ac:picMk id="5" creationId="{B561C4B7-548A-86B1-8252-C187401C6362}"/>
          </ac:picMkLst>
        </pc:picChg>
        <pc:picChg chg="add mod">
          <ac:chgData name="stacksimplify Team" userId="30f9c473cae68561" providerId="LiveId" clId="{3F3450CF-5E2C-BF4D-A4E6-5A4404471C79}" dt="2024-11-01T02:51:02.808" v="230" actId="14100"/>
          <ac:picMkLst>
            <pc:docMk/>
            <pc:sldMk cId="520005081" sldId="3328"/>
            <ac:picMk id="6" creationId="{69B72F0C-4274-9E1C-5B08-E5E23772B3C9}"/>
          </ac:picMkLst>
        </pc:picChg>
      </pc:sldChg>
      <pc:sldChg chg="modSp add mod">
        <pc:chgData name="stacksimplify Team" userId="30f9c473cae68561" providerId="LiveId" clId="{3F3450CF-5E2C-BF4D-A4E6-5A4404471C79}" dt="2024-11-01T03:04:38.444" v="581" actId="6549"/>
        <pc:sldMkLst>
          <pc:docMk/>
          <pc:sldMk cId="1035345358" sldId="3329"/>
        </pc:sldMkLst>
        <pc:spChg chg="mod">
          <ac:chgData name="stacksimplify Team" userId="30f9c473cae68561" providerId="LiveId" clId="{3F3450CF-5E2C-BF4D-A4E6-5A4404471C79}" dt="2024-11-01T02:59:51.762" v="558" actId="20577"/>
          <ac:spMkLst>
            <pc:docMk/>
            <pc:sldMk cId="1035345358" sldId="3329"/>
            <ac:spMk id="3" creationId="{0C37B331-CA2B-85EE-DEA0-8EA8DC95DA25}"/>
          </ac:spMkLst>
        </pc:spChg>
        <pc:spChg chg="mod">
          <ac:chgData name="stacksimplify Team" userId="30f9c473cae68561" providerId="LiveId" clId="{3F3450CF-5E2C-BF4D-A4E6-5A4404471C79}" dt="2024-11-01T03:04:38.444" v="581" actId="6549"/>
          <ac:spMkLst>
            <pc:docMk/>
            <pc:sldMk cId="1035345358" sldId="3329"/>
            <ac:spMk id="8" creationId="{9F0A6CCA-64AD-C906-8939-FD387AD415F1}"/>
          </ac:spMkLst>
        </pc:spChg>
      </pc:sldChg>
      <pc:sldChg chg="addSp delSp modSp add mod modAnim">
        <pc:chgData name="stacksimplify Team" userId="30f9c473cae68561" providerId="LiveId" clId="{3F3450CF-5E2C-BF4D-A4E6-5A4404471C79}" dt="2024-11-01T03:08:10.226" v="651"/>
        <pc:sldMkLst>
          <pc:docMk/>
          <pc:sldMk cId="1485989219" sldId="3330"/>
        </pc:sldMkLst>
        <pc:spChg chg="mod">
          <ac:chgData name="stacksimplify Team" userId="30f9c473cae68561" providerId="LiveId" clId="{3F3450CF-5E2C-BF4D-A4E6-5A4404471C79}" dt="2024-11-01T03:07:18.168" v="648" actId="6549"/>
          <ac:spMkLst>
            <pc:docMk/>
            <pc:sldMk cId="1485989219" sldId="3330"/>
            <ac:spMk id="3" creationId="{900F79C3-23E2-B03D-598A-D82479EE9C33}"/>
          </ac:spMkLst>
        </pc:spChg>
        <pc:spChg chg="mod">
          <ac:chgData name="stacksimplify Team" userId="30f9c473cae68561" providerId="LiveId" clId="{3F3450CF-5E2C-BF4D-A4E6-5A4404471C79}" dt="2024-11-01T03:07:22.537" v="649" actId="6549"/>
          <ac:spMkLst>
            <pc:docMk/>
            <pc:sldMk cId="1485989219" sldId="3330"/>
            <ac:spMk id="4" creationId="{6E46DD9F-7237-ADDD-4810-DA10450EEF8C}"/>
          </ac:spMkLst>
        </pc:spChg>
        <pc:picChg chg="add mod">
          <ac:chgData name="stacksimplify Team" userId="30f9c473cae68561" providerId="LiveId" clId="{3F3450CF-5E2C-BF4D-A4E6-5A4404471C79}" dt="2024-11-01T03:05:09.877" v="584" actId="1076"/>
          <ac:picMkLst>
            <pc:docMk/>
            <pc:sldMk cId="1485989219" sldId="3330"/>
            <ac:picMk id="5" creationId="{A3E46409-7E44-AEB4-48C6-1B9DF704096D}"/>
          </ac:picMkLst>
        </pc:picChg>
        <pc:picChg chg="del">
          <ac:chgData name="stacksimplify Team" userId="30f9c473cae68561" providerId="LiveId" clId="{3F3450CF-5E2C-BF4D-A4E6-5A4404471C79}" dt="2024-11-01T03:00:12.292" v="576" actId="478"/>
          <ac:picMkLst>
            <pc:docMk/>
            <pc:sldMk cId="1485989219" sldId="3330"/>
            <ac:picMk id="6" creationId="{28259AE8-202C-1F7F-F3A1-4788DE59BD48}"/>
          </ac:picMkLst>
        </pc:picChg>
      </pc:sldChg>
      <pc:sldChg chg="modSp add mod">
        <pc:chgData name="stacksimplify Team" userId="30f9c473cae68561" providerId="LiveId" clId="{3F3450CF-5E2C-BF4D-A4E6-5A4404471C79}" dt="2024-11-01T05:06:18.278" v="702" actId="20577"/>
        <pc:sldMkLst>
          <pc:docMk/>
          <pc:sldMk cId="699464040" sldId="3331"/>
        </pc:sldMkLst>
        <pc:spChg chg="mod">
          <ac:chgData name="stacksimplify Team" userId="30f9c473cae68561" providerId="LiveId" clId="{3F3450CF-5E2C-BF4D-A4E6-5A4404471C79}" dt="2024-11-01T03:08:46.050" v="654" actId="20577"/>
          <ac:spMkLst>
            <pc:docMk/>
            <pc:sldMk cId="699464040" sldId="3331"/>
            <ac:spMk id="3" creationId="{8DF7FEFB-E177-C03F-73CA-CB4ADF4B6C2A}"/>
          </ac:spMkLst>
        </pc:spChg>
        <pc:spChg chg="mod">
          <ac:chgData name="stacksimplify Team" userId="30f9c473cae68561" providerId="LiveId" clId="{3F3450CF-5E2C-BF4D-A4E6-5A4404471C79}" dt="2024-11-01T05:06:18.278" v="702" actId="20577"/>
          <ac:spMkLst>
            <pc:docMk/>
            <pc:sldMk cId="699464040" sldId="3331"/>
            <ac:spMk id="8" creationId="{52CDB7AD-EA3A-259F-A04F-4FB5EAB55F3F}"/>
          </ac:spMkLst>
        </pc:spChg>
      </pc:sldChg>
      <pc:sldChg chg="addSp delSp modSp add mod modAnim">
        <pc:chgData name="stacksimplify Team" userId="30f9c473cae68561" providerId="LiveId" clId="{3F3450CF-5E2C-BF4D-A4E6-5A4404471C79}" dt="2024-11-01T05:33:11.378" v="1054"/>
        <pc:sldMkLst>
          <pc:docMk/>
          <pc:sldMk cId="2793824623" sldId="3332"/>
        </pc:sldMkLst>
        <pc:spChg chg="mod">
          <ac:chgData name="stacksimplify Team" userId="30f9c473cae68561" providerId="LiveId" clId="{3F3450CF-5E2C-BF4D-A4E6-5A4404471C79}" dt="2024-11-01T05:32:53.276" v="1050" actId="207"/>
          <ac:spMkLst>
            <pc:docMk/>
            <pc:sldMk cId="2793824623" sldId="3332"/>
            <ac:spMk id="3" creationId="{FEB85FE5-6C59-29B7-C11B-8DBB65BF64B9}"/>
          </ac:spMkLst>
        </pc:spChg>
        <pc:spChg chg="mod">
          <ac:chgData name="stacksimplify Team" userId="30f9c473cae68561" providerId="LiveId" clId="{3F3450CF-5E2C-BF4D-A4E6-5A4404471C79}" dt="2024-11-01T05:06:01.301" v="679" actId="20577"/>
          <ac:spMkLst>
            <pc:docMk/>
            <pc:sldMk cId="2793824623" sldId="3332"/>
            <ac:spMk id="4" creationId="{0CFBB119-591D-895B-1A00-B0526D7C88FE}"/>
          </ac:spMkLst>
        </pc:spChg>
        <pc:spChg chg="del mod">
          <ac:chgData name="stacksimplify Team" userId="30f9c473cae68561" providerId="LiveId" clId="{3F3450CF-5E2C-BF4D-A4E6-5A4404471C79}" dt="2024-11-01T05:32:22.656" v="1046" actId="478"/>
          <ac:spMkLst>
            <pc:docMk/>
            <pc:sldMk cId="2793824623" sldId="3332"/>
            <ac:spMk id="7" creationId="{64C62A1D-9DC6-E2E6-E987-2F806C507531}"/>
          </ac:spMkLst>
        </pc:spChg>
        <pc:spChg chg="add del mod">
          <ac:chgData name="stacksimplify Team" userId="30f9c473cae68561" providerId="LiveId" clId="{3F3450CF-5E2C-BF4D-A4E6-5A4404471C79}" dt="2024-11-01T05:26:07.715" v="911" actId="478"/>
          <ac:spMkLst>
            <pc:docMk/>
            <pc:sldMk cId="2793824623" sldId="3332"/>
            <ac:spMk id="9" creationId="{7C2039B6-7B47-767B-98C7-A73B90AD24A0}"/>
          </ac:spMkLst>
        </pc:spChg>
        <pc:spChg chg="add mod">
          <ac:chgData name="stacksimplify Team" userId="30f9c473cae68561" providerId="LiveId" clId="{3F3450CF-5E2C-BF4D-A4E6-5A4404471C79}" dt="2024-11-01T05:28:32.891" v="965" actId="1035"/>
          <ac:spMkLst>
            <pc:docMk/>
            <pc:sldMk cId="2793824623" sldId="3332"/>
            <ac:spMk id="10" creationId="{D97AC14E-DFC8-7612-4403-7CBAEBD8929F}"/>
          </ac:spMkLst>
        </pc:spChg>
        <pc:spChg chg="add mod">
          <ac:chgData name="stacksimplify Team" userId="30f9c473cae68561" providerId="LiveId" clId="{3F3450CF-5E2C-BF4D-A4E6-5A4404471C79}" dt="2024-11-01T05:28:32.891" v="965" actId="1035"/>
          <ac:spMkLst>
            <pc:docMk/>
            <pc:sldMk cId="2793824623" sldId="3332"/>
            <ac:spMk id="11" creationId="{520D087B-7E76-87A7-8E37-F8552253E9C9}"/>
          </ac:spMkLst>
        </pc:spChg>
        <pc:spChg chg="add mod">
          <ac:chgData name="stacksimplify Team" userId="30f9c473cae68561" providerId="LiveId" clId="{3F3450CF-5E2C-BF4D-A4E6-5A4404471C79}" dt="2024-11-01T05:28:32.891" v="965" actId="1035"/>
          <ac:spMkLst>
            <pc:docMk/>
            <pc:sldMk cId="2793824623" sldId="3332"/>
            <ac:spMk id="12" creationId="{6CEF4DD6-9596-F93E-73FF-1C258F83D401}"/>
          </ac:spMkLst>
        </pc:spChg>
        <pc:spChg chg="add mod">
          <ac:chgData name="stacksimplify Team" userId="30f9c473cae68561" providerId="LiveId" clId="{3F3450CF-5E2C-BF4D-A4E6-5A4404471C79}" dt="2024-11-01T05:28:32.891" v="965" actId="1035"/>
          <ac:spMkLst>
            <pc:docMk/>
            <pc:sldMk cId="2793824623" sldId="3332"/>
            <ac:spMk id="13" creationId="{06281234-5E66-E66F-BC52-4115C512481F}"/>
          </ac:spMkLst>
        </pc:spChg>
        <pc:spChg chg="add mod">
          <ac:chgData name="stacksimplify Team" userId="30f9c473cae68561" providerId="LiveId" clId="{3F3450CF-5E2C-BF4D-A4E6-5A4404471C79}" dt="2024-11-01T05:28:32.891" v="965" actId="1035"/>
          <ac:spMkLst>
            <pc:docMk/>
            <pc:sldMk cId="2793824623" sldId="3332"/>
            <ac:spMk id="14" creationId="{FB3688A9-E21D-FEB6-7953-B5C9315BEE72}"/>
          </ac:spMkLst>
        </pc:spChg>
        <pc:spChg chg="add mod">
          <ac:chgData name="stacksimplify Team" userId="30f9c473cae68561" providerId="LiveId" clId="{3F3450CF-5E2C-BF4D-A4E6-5A4404471C79}" dt="2024-11-01T05:28:32.891" v="965" actId="1035"/>
          <ac:spMkLst>
            <pc:docMk/>
            <pc:sldMk cId="2793824623" sldId="3332"/>
            <ac:spMk id="15" creationId="{25748B8C-6BE3-FDA1-A33B-F87BF5F8B6BF}"/>
          </ac:spMkLst>
        </pc:spChg>
        <pc:spChg chg="add mod">
          <ac:chgData name="stacksimplify Team" userId="30f9c473cae68561" providerId="LiveId" clId="{3F3450CF-5E2C-BF4D-A4E6-5A4404471C79}" dt="2024-11-01T05:28:32.891" v="965" actId="1035"/>
          <ac:spMkLst>
            <pc:docMk/>
            <pc:sldMk cId="2793824623" sldId="3332"/>
            <ac:spMk id="16" creationId="{DC95E45B-8336-6F03-3DF0-2BB4E36951CA}"/>
          </ac:spMkLst>
        </pc:spChg>
        <pc:spChg chg="add mod">
          <ac:chgData name="stacksimplify Team" userId="30f9c473cae68561" providerId="LiveId" clId="{3F3450CF-5E2C-BF4D-A4E6-5A4404471C79}" dt="2024-11-01T05:28:32.891" v="965" actId="1035"/>
          <ac:spMkLst>
            <pc:docMk/>
            <pc:sldMk cId="2793824623" sldId="3332"/>
            <ac:spMk id="17" creationId="{E5B9A65E-C42F-4D9D-88C9-5231B2BD0EAF}"/>
          </ac:spMkLst>
        </pc:spChg>
        <pc:spChg chg="add mod">
          <ac:chgData name="stacksimplify Team" userId="30f9c473cae68561" providerId="LiveId" clId="{3F3450CF-5E2C-BF4D-A4E6-5A4404471C79}" dt="2024-11-01T05:31:12.411" v="1020" actId="1076"/>
          <ac:spMkLst>
            <pc:docMk/>
            <pc:sldMk cId="2793824623" sldId="3332"/>
            <ac:spMk id="18" creationId="{F3E1492B-3312-3203-8CEA-DBFEEEA6EABC}"/>
          </ac:spMkLst>
        </pc:spChg>
        <pc:spChg chg="add mod">
          <ac:chgData name="stacksimplify Team" userId="30f9c473cae68561" providerId="LiveId" clId="{3F3450CF-5E2C-BF4D-A4E6-5A4404471C79}" dt="2024-11-01T05:31:12.411" v="1020" actId="1076"/>
          <ac:spMkLst>
            <pc:docMk/>
            <pc:sldMk cId="2793824623" sldId="3332"/>
            <ac:spMk id="20" creationId="{DDA86ADA-3872-D7B3-CDB7-C260789E7D96}"/>
          </ac:spMkLst>
        </pc:spChg>
        <pc:spChg chg="add mod">
          <ac:chgData name="stacksimplify Team" userId="30f9c473cae68561" providerId="LiveId" clId="{3F3450CF-5E2C-BF4D-A4E6-5A4404471C79}" dt="2024-11-01T05:31:39.908" v="1031" actId="207"/>
          <ac:spMkLst>
            <pc:docMk/>
            <pc:sldMk cId="2793824623" sldId="3332"/>
            <ac:spMk id="21" creationId="{25086EFA-062F-44CD-35E6-D9D162E9AFBF}"/>
          </ac:spMkLst>
        </pc:spChg>
        <pc:spChg chg="add mod">
          <ac:chgData name="stacksimplify Team" userId="30f9c473cae68561" providerId="LiveId" clId="{3F3450CF-5E2C-BF4D-A4E6-5A4404471C79}" dt="2024-11-01T05:32:10.660" v="1045" actId="1037"/>
          <ac:spMkLst>
            <pc:docMk/>
            <pc:sldMk cId="2793824623" sldId="3332"/>
            <ac:spMk id="22" creationId="{5A7F7DF5-3BF0-257C-FF68-9F7F44F8A032}"/>
          </ac:spMkLst>
        </pc:spChg>
        <pc:spChg chg="add mod">
          <ac:chgData name="stacksimplify Team" userId="30f9c473cae68561" providerId="LiveId" clId="{3F3450CF-5E2C-BF4D-A4E6-5A4404471C79}" dt="2024-11-01T05:32:10.660" v="1045" actId="1037"/>
          <ac:spMkLst>
            <pc:docMk/>
            <pc:sldMk cId="2793824623" sldId="3332"/>
            <ac:spMk id="23" creationId="{B21F8EB5-95B9-BAB8-D680-B89429C81BEA}"/>
          </ac:spMkLst>
        </pc:spChg>
        <pc:spChg chg="add mod">
          <ac:chgData name="stacksimplify Team" userId="30f9c473cae68561" providerId="LiveId" clId="{3F3450CF-5E2C-BF4D-A4E6-5A4404471C79}" dt="2024-11-01T05:32:01.913" v="1038" actId="692"/>
          <ac:spMkLst>
            <pc:docMk/>
            <pc:sldMk cId="2793824623" sldId="3332"/>
            <ac:spMk id="26" creationId="{7876E4CB-F3FC-E29B-68F3-C225C5E8C8EE}"/>
          </ac:spMkLst>
        </pc:spChg>
        <pc:spChg chg="add mod">
          <ac:chgData name="stacksimplify Team" userId="30f9c473cae68561" providerId="LiveId" clId="{3F3450CF-5E2C-BF4D-A4E6-5A4404471C79}" dt="2024-11-01T05:31:35.457" v="1029" actId="207"/>
          <ac:spMkLst>
            <pc:docMk/>
            <pc:sldMk cId="2793824623" sldId="3332"/>
            <ac:spMk id="27" creationId="{34539661-0F66-90CC-13D0-D0AF270031AA}"/>
          </ac:spMkLst>
        </pc:spChg>
        <pc:picChg chg="del">
          <ac:chgData name="stacksimplify Team" userId="30f9c473cae68561" providerId="LiveId" clId="{3F3450CF-5E2C-BF4D-A4E6-5A4404471C79}" dt="2024-11-01T03:09:45.844" v="657" actId="478"/>
          <ac:picMkLst>
            <pc:docMk/>
            <pc:sldMk cId="2793824623" sldId="3332"/>
            <ac:picMk id="5" creationId="{4975B792-F302-8382-CE9B-D395A9BC0668}"/>
          </ac:picMkLst>
        </pc:picChg>
        <pc:picChg chg="add del mod">
          <ac:chgData name="stacksimplify Team" userId="30f9c473cae68561" providerId="LiveId" clId="{3F3450CF-5E2C-BF4D-A4E6-5A4404471C79}" dt="2024-11-01T05:26:07.715" v="911" actId="478"/>
          <ac:picMkLst>
            <pc:docMk/>
            <pc:sldMk cId="2793824623" sldId="3332"/>
            <ac:picMk id="8" creationId="{63483A87-263D-BAB5-DBCF-CE8517952C36}"/>
          </ac:picMkLst>
        </pc:picChg>
        <pc:picChg chg="add mod">
          <ac:chgData name="stacksimplify Team" userId="30f9c473cae68561" providerId="LiveId" clId="{3F3450CF-5E2C-BF4D-A4E6-5A4404471C79}" dt="2024-11-01T05:31:12.411" v="1020" actId="1076"/>
          <ac:picMkLst>
            <pc:docMk/>
            <pc:sldMk cId="2793824623" sldId="3332"/>
            <ac:picMk id="19" creationId="{E39B5BD8-275D-FED4-A683-FA3411619089}"/>
          </ac:picMkLst>
        </pc:picChg>
        <pc:picChg chg="add mod">
          <ac:chgData name="stacksimplify Team" userId="30f9c473cae68561" providerId="LiveId" clId="{3F3450CF-5E2C-BF4D-A4E6-5A4404471C79}" dt="2024-11-01T05:32:10.660" v="1045" actId="1037"/>
          <ac:picMkLst>
            <pc:docMk/>
            <pc:sldMk cId="2793824623" sldId="3332"/>
            <ac:picMk id="25" creationId="{7843889D-6972-2088-3F54-5F9BAF2BAD8C}"/>
          </ac:picMkLst>
        </pc:picChg>
      </pc:sldChg>
      <pc:sldChg chg="modSp add mod">
        <pc:chgData name="stacksimplify Team" userId="30f9c473cae68561" providerId="LiveId" clId="{3F3450CF-5E2C-BF4D-A4E6-5A4404471C79}" dt="2024-11-01T05:36:25.825" v="1182" actId="20577"/>
        <pc:sldMkLst>
          <pc:docMk/>
          <pc:sldMk cId="2463859947" sldId="3333"/>
        </pc:sldMkLst>
        <pc:spChg chg="mod">
          <ac:chgData name="stacksimplify Team" userId="30f9c473cae68561" providerId="LiveId" clId="{3F3450CF-5E2C-BF4D-A4E6-5A4404471C79}" dt="2024-11-01T05:33:50.813" v="1058" actId="20577"/>
          <ac:spMkLst>
            <pc:docMk/>
            <pc:sldMk cId="2463859947" sldId="3333"/>
            <ac:spMk id="3" creationId="{4B2D84B1-41F3-C1C0-A1C6-79CE3B4E255D}"/>
          </ac:spMkLst>
        </pc:spChg>
        <pc:spChg chg="mod">
          <ac:chgData name="stacksimplify Team" userId="30f9c473cae68561" providerId="LiveId" clId="{3F3450CF-5E2C-BF4D-A4E6-5A4404471C79}" dt="2024-11-01T05:36:25.825" v="1182" actId="20577"/>
          <ac:spMkLst>
            <pc:docMk/>
            <pc:sldMk cId="2463859947" sldId="3333"/>
            <ac:spMk id="8" creationId="{20C5E898-D1AC-F186-1EA0-1A4715D85357}"/>
          </ac:spMkLst>
        </pc:spChg>
      </pc:sldChg>
      <pc:sldChg chg="modSp add del mod">
        <pc:chgData name="stacksimplify Team" userId="30f9c473cae68561" providerId="LiveId" clId="{3F3450CF-5E2C-BF4D-A4E6-5A4404471C79}" dt="2024-11-01T05:33:21.953" v="1055" actId="2696"/>
        <pc:sldMkLst>
          <pc:docMk/>
          <pc:sldMk cId="3805231476" sldId="3333"/>
        </pc:sldMkLst>
        <pc:spChg chg="mod">
          <ac:chgData name="stacksimplify Team" userId="30f9c473cae68561" providerId="LiveId" clId="{3F3450CF-5E2C-BF4D-A4E6-5A4404471C79}" dt="2024-11-01T05:21:49.905" v="736" actId="6549"/>
          <ac:spMkLst>
            <pc:docMk/>
            <pc:sldMk cId="3805231476" sldId="3333"/>
            <ac:spMk id="3" creationId="{4E735429-5471-766A-430A-ACCA4777AD24}"/>
          </ac:spMkLst>
        </pc:spChg>
      </pc:sldChg>
      <pc:sldChg chg="addSp delSp modSp add mod modAnim">
        <pc:chgData name="stacksimplify Team" userId="30f9c473cae68561" providerId="LiveId" clId="{3F3450CF-5E2C-BF4D-A4E6-5A4404471C79}" dt="2024-11-01T05:48:19.865" v="1308"/>
        <pc:sldMkLst>
          <pc:docMk/>
          <pc:sldMk cId="4165493495" sldId="3334"/>
        </pc:sldMkLst>
        <pc:spChg chg="mod">
          <ac:chgData name="stacksimplify Team" userId="30f9c473cae68561" providerId="LiveId" clId="{3F3450CF-5E2C-BF4D-A4E6-5A4404471C79}" dt="2024-11-01T05:48:08.328" v="1305" actId="14100"/>
          <ac:spMkLst>
            <pc:docMk/>
            <pc:sldMk cId="4165493495" sldId="3334"/>
            <ac:spMk id="3" creationId="{B270FF6E-DADD-5554-9C55-74FEB39EB33B}"/>
          </ac:spMkLst>
        </pc:spChg>
        <pc:spChg chg="mod">
          <ac:chgData name="stacksimplify Team" userId="30f9c473cae68561" providerId="LiveId" clId="{3F3450CF-5E2C-BF4D-A4E6-5A4404471C79}" dt="2024-11-01T05:36:40.098" v="1185" actId="1076"/>
          <ac:spMkLst>
            <pc:docMk/>
            <pc:sldMk cId="4165493495" sldId="3334"/>
            <ac:spMk id="4" creationId="{AB08559E-99D6-F03A-F44F-FE0097F11D1D}"/>
          </ac:spMkLst>
        </pc:spChg>
        <pc:spChg chg="add mod">
          <ac:chgData name="stacksimplify Team" userId="30f9c473cae68561" providerId="LiveId" clId="{3F3450CF-5E2C-BF4D-A4E6-5A4404471C79}" dt="2024-11-01T05:35:16.052" v="1075" actId="1076"/>
          <ac:spMkLst>
            <pc:docMk/>
            <pc:sldMk cId="4165493495" sldId="3334"/>
            <ac:spMk id="6" creationId="{429A7027-91D2-29F4-76D8-D5C07216C3BB}"/>
          </ac:spMkLst>
        </pc:spChg>
        <pc:spChg chg="add mod">
          <ac:chgData name="stacksimplify Team" userId="30f9c473cae68561" providerId="LiveId" clId="{3F3450CF-5E2C-BF4D-A4E6-5A4404471C79}" dt="2024-11-01T05:35:29.371" v="1086" actId="20577"/>
          <ac:spMkLst>
            <pc:docMk/>
            <pc:sldMk cId="4165493495" sldId="3334"/>
            <ac:spMk id="8" creationId="{A70826C2-25A9-49AD-D43D-D66000D7566E}"/>
          </ac:spMkLst>
        </pc:spChg>
        <pc:spChg chg="mod">
          <ac:chgData name="stacksimplify Team" userId="30f9c473cae68561" providerId="LiveId" clId="{3F3450CF-5E2C-BF4D-A4E6-5A4404471C79}" dt="2024-11-01T05:34:49.371" v="1061" actId="2085"/>
          <ac:spMkLst>
            <pc:docMk/>
            <pc:sldMk cId="4165493495" sldId="3334"/>
            <ac:spMk id="15" creationId="{1F921A8B-C142-1CB5-8D53-C2845E3D2032}"/>
          </ac:spMkLst>
        </pc:spChg>
        <pc:spChg chg="mod">
          <ac:chgData name="stacksimplify Team" userId="30f9c473cae68561" providerId="LiveId" clId="{3F3450CF-5E2C-BF4D-A4E6-5A4404471C79}" dt="2024-11-01T05:36:46.930" v="1187" actId="14100"/>
          <ac:spMkLst>
            <pc:docMk/>
            <pc:sldMk cId="4165493495" sldId="3334"/>
            <ac:spMk id="18" creationId="{5E44B07B-489B-4EA4-E376-E6C5CA4EB668}"/>
          </ac:spMkLst>
        </pc:spChg>
        <pc:spChg chg="mod">
          <ac:chgData name="stacksimplify Team" userId="30f9c473cae68561" providerId="LiveId" clId="{3F3450CF-5E2C-BF4D-A4E6-5A4404471C79}" dt="2024-11-01T05:34:56.611" v="1063" actId="14100"/>
          <ac:spMkLst>
            <pc:docMk/>
            <pc:sldMk cId="4165493495" sldId="3334"/>
            <ac:spMk id="22" creationId="{E5949255-C3C9-FD79-9231-C3E028DBF913}"/>
          </ac:spMkLst>
        </pc:spChg>
        <pc:spChg chg="mod">
          <ac:chgData name="stacksimplify Team" userId="30f9c473cae68561" providerId="LiveId" clId="{3F3450CF-5E2C-BF4D-A4E6-5A4404471C79}" dt="2024-11-01T05:36:44.431" v="1186" actId="14100"/>
          <ac:spMkLst>
            <pc:docMk/>
            <pc:sldMk cId="4165493495" sldId="3334"/>
            <ac:spMk id="26" creationId="{3AF9A929-B4FF-52C7-FD8E-8B72A463DA38}"/>
          </ac:spMkLst>
        </pc:spChg>
        <pc:picChg chg="add mod">
          <ac:chgData name="stacksimplify Team" userId="30f9c473cae68561" providerId="LiveId" clId="{3F3450CF-5E2C-BF4D-A4E6-5A4404471C79}" dt="2024-11-01T05:35:04.111" v="1067" actId="1076"/>
          <ac:picMkLst>
            <pc:docMk/>
            <pc:sldMk cId="4165493495" sldId="3334"/>
            <ac:picMk id="5" creationId="{4B011859-7A47-7588-AAF5-4295B773AB07}"/>
          </ac:picMkLst>
        </pc:picChg>
        <pc:picChg chg="add mod">
          <ac:chgData name="stacksimplify Team" userId="30f9c473cae68561" providerId="LiveId" clId="{3F3450CF-5E2C-BF4D-A4E6-5A4404471C79}" dt="2024-11-01T05:35:26.509" v="1081" actId="1076"/>
          <ac:picMkLst>
            <pc:docMk/>
            <pc:sldMk cId="4165493495" sldId="3334"/>
            <ac:picMk id="7" creationId="{E9630271-AEDE-908C-7DE2-FD45ED300CB2}"/>
          </ac:picMkLst>
        </pc:picChg>
        <pc:picChg chg="add del mod">
          <ac:chgData name="stacksimplify Team" userId="30f9c473cae68561" providerId="LiveId" clId="{3F3450CF-5E2C-BF4D-A4E6-5A4404471C79}" dt="2024-11-01T05:47:55.428" v="1304" actId="478"/>
          <ac:picMkLst>
            <pc:docMk/>
            <pc:sldMk cId="4165493495" sldId="3334"/>
            <ac:picMk id="9" creationId="{D11C2CBD-3802-E404-7A1A-5473AC3C4524}"/>
          </ac:picMkLst>
        </pc:picChg>
      </pc:sldChg>
      <pc:sldChg chg="delSp modSp add mod">
        <pc:chgData name="stacksimplify Team" userId="30f9c473cae68561" providerId="LiveId" clId="{3F3450CF-5E2C-BF4D-A4E6-5A4404471C79}" dt="2024-11-01T05:46:12.059" v="1233" actId="692"/>
        <pc:sldMkLst>
          <pc:docMk/>
          <pc:sldMk cId="504788205" sldId="3335"/>
        </pc:sldMkLst>
        <pc:spChg chg="del mod">
          <ac:chgData name="stacksimplify Team" userId="30f9c473cae68561" providerId="LiveId" clId="{3F3450CF-5E2C-BF4D-A4E6-5A4404471C79}" dt="2024-11-01T05:45:56.810" v="1226" actId="478"/>
          <ac:spMkLst>
            <pc:docMk/>
            <pc:sldMk cId="504788205" sldId="3335"/>
            <ac:spMk id="3" creationId="{71A904AD-39D3-7A0C-DF29-CC15D6BFC0CA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6" creationId="{2D0072A5-CC79-BCD9-0177-DF2F997125CE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8" creationId="{FE2D0105-15C5-0142-6F60-4FB0E58E2FB4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10" creationId="{A19486CF-1A54-71AF-F2A7-40AE747AAE53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11" creationId="{A45D901A-0A59-153C-3CA8-E46F8FEC1D52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12" creationId="{33A4D277-62C3-464E-F57B-5245E32495F5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13" creationId="{CB17E694-F0D5-DDE2-AA2D-E052BC242B4D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14" creationId="{DAB9508E-BFE8-B58B-6581-22473CB4315D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15" creationId="{7E267952-2B12-C968-DB59-8018E3FB1CE1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16" creationId="{AC06F0AA-A5D3-3F88-18AC-B459A74B3E68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17" creationId="{B3392E33-2E74-D955-2A12-589863D24CF1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18" creationId="{E4118838-06A3-607C-D689-4716657E3EA3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20" creationId="{B770BD37-4CEB-8F0D-E0EA-28782D45CDFC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21" creationId="{955A7205-519F-ACF0-E2BE-23A21FF816FD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22" creationId="{8AE88162-7174-0706-1EF1-49D6300D18D8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23" creationId="{67DA3DA8-2C82-B465-F39D-083642AC49F7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26" creationId="{5CC84A9D-F68A-D132-EC4B-9DA9736E0EDF}"/>
          </ac:spMkLst>
        </pc:spChg>
        <pc:spChg chg="del">
          <ac:chgData name="stacksimplify Team" userId="30f9c473cae68561" providerId="LiveId" clId="{3F3450CF-5E2C-BF4D-A4E6-5A4404471C79}" dt="2024-11-01T05:46:01.700" v="1228" actId="478"/>
          <ac:spMkLst>
            <pc:docMk/>
            <pc:sldMk cId="504788205" sldId="3335"/>
            <ac:spMk id="27" creationId="{F69132D6-FAD0-9C78-0225-443046209201}"/>
          </ac:spMkLst>
        </pc:spChg>
        <pc:picChg chg="del">
          <ac:chgData name="stacksimplify Team" userId="30f9c473cae68561" providerId="LiveId" clId="{3F3450CF-5E2C-BF4D-A4E6-5A4404471C79}" dt="2024-11-01T05:46:01.700" v="1228" actId="478"/>
          <ac:picMkLst>
            <pc:docMk/>
            <pc:sldMk cId="504788205" sldId="3335"/>
            <ac:picMk id="5" creationId="{5F68D34E-EA58-0275-3787-D194EDB2A002}"/>
          </ac:picMkLst>
        </pc:picChg>
        <pc:picChg chg="del">
          <ac:chgData name="stacksimplify Team" userId="30f9c473cae68561" providerId="LiveId" clId="{3F3450CF-5E2C-BF4D-A4E6-5A4404471C79}" dt="2024-11-01T05:46:01.700" v="1228" actId="478"/>
          <ac:picMkLst>
            <pc:docMk/>
            <pc:sldMk cId="504788205" sldId="3335"/>
            <ac:picMk id="7" creationId="{5C2B85E3-B157-2A81-3643-CB469C5C79CE}"/>
          </ac:picMkLst>
        </pc:picChg>
        <pc:picChg chg="mod">
          <ac:chgData name="stacksimplify Team" userId="30f9c473cae68561" providerId="LiveId" clId="{3F3450CF-5E2C-BF4D-A4E6-5A4404471C79}" dt="2024-11-01T05:46:12.059" v="1233" actId="692"/>
          <ac:picMkLst>
            <pc:docMk/>
            <pc:sldMk cId="504788205" sldId="3335"/>
            <ac:picMk id="9" creationId="{88C88013-2707-3DAA-E033-0CCB0D373C2F}"/>
          </ac:picMkLst>
        </pc:picChg>
        <pc:picChg chg="del">
          <ac:chgData name="stacksimplify Team" userId="30f9c473cae68561" providerId="LiveId" clId="{3F3450CF-5E2C-BF4D-A4E6-5A4404471C79}" dt="2024-11-01T05:46:01.700" v="1228" actId="478"/>
          <ac:picMkLst>
            <pc:docMk/>
            <pc:sldMk cId="504788205" sldId="3335"/>
            <ac:picMk id="19" creationId="{5D7BB82B-4DFA-D45E-7330-6CCF4E68F417}"/>
          </ac:picMkLst>
        </pc:picChg>
        <pc:picChg chg="del">
          <ac:chgData name="stacksimplify Team" userId="30f9c473cae68561" providerId="LiveId" clId="{3F3450CF-5E2C-BF4D-A4E6-5A4404471C79}" dt="2024-11-01T05:46:01.700" v="1228" actId="478"/>
          <ac:picMkLst>
            <pc:docMk/>
            <pc:sldMk cId="504788205" sldId="3335"/>
            <ac:picMk id="25" creationId="{1372B0D0-8E0F-AA84-B66F-B56831171077}"/>
          </ac:picMkLst>
        </pc:picChg>
      </pc:sldChg>
      <pc:sldChg chg="modSp add mod">
        <pc:chgData name="stacksimplify Team" userId="30f9c473cae68561" providerId="LiveId" clId="{3F3450CF-5E2C-BF4D-A4E6-5A4404471C79}" dt="2024-11-01T05:49:17.294" v="1352" actId="20577"/>
        <pc:sldMkLst>
          <pc:docMk/>
          <pc:sldMk cId="180103562" sldId="3336"/>
        </pc:sldMkLst>
        <pc:spChg chg="mod">
          <ac:chgData name="stacksimplify Team" userId="30f9c473cae68561" providerId="LiveId" clId="{3F3450CF-5E2C-BF4D-A4E6-5A4404471C79}" dt="2024-11-01T05:48:48.918" v="1311" actId="20577"/>
          <ac:spMkLst>
            <pc:docMk/>
            <pc:sldMk cId="180103562" sldId="3336"/>
            <ac:spMk id="3" creationId="{485ABAF1-D2A9-C318-6BA8-91D8BEB9AF92}"/>
          </ac:spMkLst>
        </pc:spChg>
        <pc:spChg chg="mod">
          <ac:chgData name="stacksimplify Team" userId="30f9c473cae68561" providerId="LiveId" clId="{3F3450CF-5E2C-BF4D-A4E6-5A4404471C79}" dt="2024-11-01T05:49:17.294" v="1352" actId="20577"/>
          <ac:spMkLst>
            <pc:docMk/>
            <pc:sldMk cId="180103562" sldId="3336"/>
            <ac:spMk id="8" creationId="{32AC356C-71E4-9F32-9A56-A974684CFEA1}"/>
          </ac:spMkLst>
        </pc:spChg>
      </pc:sldChg>
      <pc:sldChg chg="modSp add mod modAnim">
        <pc:chgData name="stacksimplify Team" userId="30f9c473cae68561" providerId="LiveId" clId="{3F3450CF-5E2C-BF4D-A4E6-5A4404471C79}" dt="2024-11-01T05:57:30.110" v="1453"/>
        <pc:sldMkLst>
          <pc:docMk/>
          <pc:sldMk cId="2601723033" sldId="3337"/>
        </pc:sldMkLst>
        <pc:spChg chg="mod">
          <ac:chgData name="stacksimplify Team" userId="30f9c473cae68561" providerId="LiveId" clId="{3F3450CF-5E2C-BF4D-A4E6-5A4404471C79}" dt="2024-11-01T05:54:47.686" v="1426" actId="207"/>
          <ac:spMkLst>
            <pc:docMk/>
            <pc:sldMk cId="2601723033" sldId="3337"/>
            <ac:spMk id="3" creationId="{0EABC2C2-EBA1-72A8-1D3C-78CE6895B398}"/>
          </ac:spMkLst>
        </pc:spChg>
        <pc:spChg chg="mod">
          <ac:chgData name="stacksimplify Team" userId="30f9c473cae68561" providerId="LiveId" clId="{3F3450CF-5E2C-BF4D-A4E6-5A4404471C79}" dt="2024-11-01T05:49:25.423" v="1370" actId="20577"/>
          <ac:spMkLst>
            <pc:docMk/>
            <pc:sldMk cId="2601723033" sldId="3337"/>
            <ac:spMk id="4" creationId="{6D967DAF-5A45-FE03-0982-C4E8D88C0167}"/>
          </ac:spMkLst>
        </pc:spChg>
        <pc:spChg chg="mod">
          <ac:chgData name="stacksimplify Team" userId="30f9c473cae68561" providerId="LiveId" clId="{3F3450CF-5E2C-BF4D-A4E6-5A4404471C79}" dt="2024-11-01T05:50:00.344" v="1398" actId="1076"/>
          <ac:spMkLst>
            <pc:docMk/>
            <pc:sldMk cId="2601723033" sldId="3337"/>
            <ac:spMk id="11" creationId="{A05F020B-9038-1C6E-7F5E-01ED4E49393B}"/>
          </ac:spMkLst>
        </pc:spChg>
        <pc:spChg chg="mod">
          <ac:chgData name="stacksimplify Team" userId="30f9c473cae68561" providerId="LiveId" clId="{3F3450CF-5E2C-BF4D-A4E6-5A4404471C79}" dt="2024-11-01T05:51:17.879" v="1402" actId="1076"/>
          <ac:spMkLst>
            <pc:docMk/>
            <pc:sldMk cId="2601723033" sldId="3337"/>
            <ac:spMk id="12" creationId="{06A0AA0B-156F-E871-FBB2-CF468CB39FFD}"/>
          </ac:spMkLst>
        </pc:spChg>
      </pc:sldChg>
      <pc:sldChg chg="modSp add mod modAnim">
        <pc:chgData name="stacksimplify Team" userId="30f9c473cae68561" providerId="LiveId" clId="{3F3450CF-5E2C-BF4D-A4E6-5A4404471C79}" dt="2024-11-01T05:57:42.629" v="1456"/>
        <pc:sldMkLst>
          <pc:docMk/>
          <pc:sldMk cId="3686996448" sldId="3338"/>
        </pc:sldMkLst>
        <pc:spChg chg="mod">
          <ac:chgData name="stacksimplify Team" userId="30f9c473cae68561" providerId="LiveId" clId="{3F3450CF-5E2C-BF4D-A4E6-5A4404471C79}" dt="2024-11-01T05:56:59.618" v="1450" actId="207"/>
          <ac:spMkLst>
            <pc:docMk/>
            <pc:sldMk cId="3686996448" sldId="3338"/>
            <ac:spMk id="3" creationId="{7BA39943-C039-D06D-8D55-8600E2946980}"/>
          </ac:spMkLst>
        </pc:spChg>
      </pc:sldChg>
      <pc:sldChg chg="modSp add mod">
        <pc:chgData name="stacksimplify Team" userId="30f9c473cae68561" providerId="LiveId" clId="{3F3450CF-5E2C-BF4D-A4E6-5A4404471C79}" dt="2024-11-01T05:58:37.772" v="1499" actId="6549"/>
        <pc:sldMkLst>
          <pc:docMk/>
          <pc:sldMk cId="1570585767" sldId="3339"/>
        </pc:sldMkLst>
        <pc:spChg chg="mod">
          <ac:chgData name="stacksimplify Team" userId="30f9c473cae68561" providerId="LiveId" clId="{3F3450CF-5E2C-BF4D-A4E6-5A4404471C79}" dt="2024-11-01T05:58:20.459" v="1463" actId="20577"/>
          <ac:spMkLst>
            <pc:docMk/>
            <pc:sldMk cId="1570585767" sldId="3339"/>
            <ac:spMk id="3" creationId="{1A1E30F6-6563-6A05-113A-366DFE8E1790}"/>
          </ac:spMkLst>
        </pc:spChg>
        <pc:spChg chg="mod">
          <ac:chgData name="stacksimplify Team" userId="30f9c473cae68561" providerId="LiveId" clId="{3F3450CF-5E2C-BF4D-A4E6-5A4404471C79}" dt="2024-11-01T05:58:37.772" v="1499" actId="6549"/>
          <ac:spMkLst>
            <pc:docMk/>
            <pc:sldMk cId="1570585767" sldId="3339"/>
            <ac:spMk id="8" creationId="{B4E866AF-880C-1FE2-C8B5-E182F9282460}"/>
          </ac:spMkLst>
        </pc:spChg>
      </pc:sldChg>
      <pc:sldChg chg="addSp delSp modSp add mod modAnim">
        <pc:chgData name="stacksimplify Team" userId="30f9c473cae68561" providerId="LiveId" clId="{3F3450CF-5E2C-BF4D-A4E6-5A4404471C79}" dt="2024-11-01T06:15:57.956" v="1623"/>
        <pc:sldMkLst>
          <pc:docMk/>
          <pc:sldMk cId="3525493438" sldId="3340"/>
        </pc:sldMkLst>
        <pc:spChg chg="mod">
          <ac:chgData name="stacksimplify Team" userId="30f9c473cae68561" providerId="LiveId" clId="{3F3450CF-5E2C-BF4D-A4E6-5A4404471C79}" dt="2024-11-01T06:15:24.929" v="1617" actId="27636"/>
          <ac:spMkLst>
            <pc:docMk/>
            <pc:sldMk cId="3525493438" sldId="3340"/>
            <ac:spMk id="3" creationId="{2CA73163-856D-A4C5-4380-5850576F4FFB}"/>
          </ac:spMkLst>
        </pc:spChg>
        <pc:spChg chg="mod">
          <ac:chgData name="stacksimplify Team" userId="30f9c473cae68561" providerId="LiveId" clId="{3F3450CF-5E2C-BF4D-A4E6-5A4404471C79}" dt="2024-11-01T06:03:26.714" v="1540" actId="20577"/>
          <ac:spMkLst>
            <pc:docMk/>
            <pc:sldMk cId="3525493438" sldId="3340"/>
            <ac:spMk id="4" creationId="{51E76639-6C6D-C629-7AF3-BD1B9C96CBEE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6" creationId="{27B76012-8475-BCB8-A4AC-FE8076523398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8" creationId="{BA1727D8-AAC6-E839-D51D-F125E4592EEB}"/>
          </ac:spMkLst>
        </pc:spChg>
        <pc:spChg chg="add mod">
          <ac:chgData name="stacksimplify Team" userId="30f9c473cae68561" providerId="LiveId" clId="{3F3450CF-5E2C-BF4D-A4E6-5A4404471C79}" dt="2024-11-01T06:03:07.639" v="1519" actId="1076"/>
          <ac:spMkLst>
            <pc:docMk/>
            <pc:sldMk cId="3525493438" sldId="3340"/>
            <ac:spMk id="9" creationId="{939339A7-7F44-0933-2015-320140A9A44F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10" creationId="{B3450087-33BA-2BA1-6630-B7B41B69ED0B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11" creationId="{FC67C1CD-B21B-B8AC-FD53-34A26E04FAFA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12" creationId="{80508C8A-9D27-8B12-456D-BBFC157F9F9B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13" creationId="{CDEA46B7-8620-E5E8-A8A8-97FFB1469051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14" creationId="{B1979F44-E348-7E03-3ACF-AEA1C0F756B9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15" creationId="{2D7508E0-45C6-6B44-7D44-17D689C16C23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16" creationId="{8BFF89DE-5EA4-D9D1-97B6-56EEB503DA37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17" creationId="{D22DEB1C-C999-BF56-D450-0608B2231A21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18" creationId="{8D549488-AB5F-027C-D150-15FF8A0B4F2B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20" creationId="{53ED87F2-ADA0-FC58-4C82-8307F6983979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21" creationId="{E5441482-CB8A-AC55-00AF-B0FF81292804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22" creationId="{E15103A4-96A4-DE12-E7AC-7F0CB284B2A6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23" creationId="{E5B3EE05-1FC8-C1B8-EF88-65FF85886B09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26" creationId="{5D5A19D2-FC6B-899C-3062-9C83B494069B}"/>
          </ac:spMkLst>
        </pc:spChg>
        <pc:spChg chg="del">
          <ac:chgData name="stacksimplify Team" userId="30f9c473cae68561" providerId="LiveId" clId="{3F3450CF-5E2C-BF4D-A4E6-5A4404471C79}" dt="2024-11-01T05:59:23.646" v="1500" actId="478"/>
          <ac:spMkLst>
            <pc:docMk/>
            <pc:sldMk cId="3525493438" sldId="3340"/>
            <ac:spMk id="27" creationId="{4E6B0580-E916-692B-EEC9-4D3AD1386A0A}"/>
          </ac:spMkLst>
        </pc:spChg>
        <pc:picChg chg="del">
          <ac:chgData name="stacksimplify Team" userId="30f9c473cae68561" providerId="LiveId" clId="{3F3450CF-5E2C-BF4D-A4E6-5A4404471C79}" dt="2024-11-01T05:59:23.646" v="1500" actId="478"/>
          <ac:picMkLst>
            <pc:docMk/>
            <pc:sldMk cId="3525493438" sldId="3340"/>
            <ac:picMk id="5" creationId="{804A2540-CA22-544D-FFB1-A4BACB230E47}"/>
          </ac:picMkLst>
        </pc:picChg>
        <pc:picChg chg="del">
          <ac:chgData name="stacksimplify Team" userId="30f9c473cae68561" providerId="LiveId" clId="{3F3450CF-5E2C-BF4D-A4E6-5A4404471C79}" dt="2024-11-01T05:59:23.646" v="1500" actId="478"/>
          <ac:picMkLst>
            <pc:docMk/>
            <pc:sldMk cId="3525493438" sldId="3340"/>
            <ac:picMk id="7" creationId="{89431650-1971-C853-4FD2-7A81F51D7BA2}"/>
          </ac:picMkLst>
        </pc:picChg>
        <pc:picChg chg="del">
          <ac:chgData name="stacksimplify Team" userId="30f9c473cae68561" providerId="LiveId" clId="{3F3450CF-5E2C-BF4D-A4E6-5A4404471C79}" dt="2024-11-01T05:59:23.646" v="1500" actId="478"/>
          <ac:picMkLst>
            <pc:docMk/>
            <pc:sldMk cId="3525493438" sldId="3340"/>
            <ac:picMk id="19" creationId="{F816049D-4102-1555-BED6-377B0E9E6C7A}"/>
          </ac:picMkLst>
        </pc:picChg>
        <pc:picChg chg="add mod">
          <ac:chgData name="stacksimplify Team" userId="30f9c473cae68561" providerId="LiveId" clId="{3F3450CF-5E2C-BF4D-A4E6-5A4404471C79}" dt="2024-11-01T06:03:04.365" v="1518" actId="1076"/>
          <ac:picMkLst>
            <pc:docMk/>
            <pc:sldMk cId="3525493438" sldId="3340"/>
            <ac:picMk id="24" creationId="{F5C18662-AF99-C649-280D-9F8577D03F20}"/>
          </ac:picMkLst>
        </pc:picChg>
        <pc:picChg chg="del">
          <ac:chgData name="stacksimplify Team" userId="30f9c473cae68561" providerId="LiveId" clId="{3F3450CF-5E2C-BF4D-A4E6-5A4404471C79}" dt="2024-11-01T05:59:23.646" v="1500" actId="478"/>
          <ac:picMkLst>
            <pc:docMk/>
            <pc:sldMk cId="3525493438" sldId="3340"/>
            <ac:picMk id="25" creationId="{5B13CD05-C0BD-D546-D575-021960EA27C1}"/>
          </ac:picMkLst>
        </pc:picChg>
      </pc:sldChg>
      <pc:sldChg chg="modSp add del mod">
        <pc:chgData name="stacksimplify Team" userId="30f9c473cae68561" providerId="LiveId" clId="{3F3450CF-5E2C-BF4D-A4E6-5A4404471C79}" dt="2024-11-01T06:15:27.402" v="1618" actId="2696"/>
        <pc:sldMkLst>
          <pc:docMk/>
          <pc:sldMk cId="2627992789" sldId="3341"/>
        </pc:sldMkLst>
        <pc:spChg chg="mod">
          <ac:chgData name="stacksimplify Team" userId="30f9c473cae68561" providerId="LiveId" clId="{3F3450CF-5E2C-BF4D-A4E6-5A4404471C79}" dt="2024-11-01T06:15:22.174" v="1615" actId="21"/>
          <ac:spMkLst>
            <pc:docMk/>
            <pc:sldMk cId="2627992789" sldId="3341"/>
            <ac:spMk id="3" creationId="{B8EBA06C-2BDA-5FCA-AC54-4A88CFB498E3}"/>
          </ac:spMkLst>
        </pc:spChg>
      </pc:sldChg>
    </pc:docChg>
  </pc:docChgLst>
  <pc:docChgLst>
    <pc:chgData name="stacksimplify Team" userId="30f9c473cae68561" providerId="LiveId" clId="{BF9ABF51-359D-4D48-9E66-31B745238335}"/>
    <pc:docChg chg="undo redo custSel addSld delSld modSld">
      <pc:chgData name="stacksimplify Team" userId="30f9c473cae68561" providerId="LiveId" clId="{BF9ABF51-359D-4D48-9E66-31B745238335}" dt="2024-10-30T11:35:52.515" v="10885" actId="20577"/>
      <pc:docMkLst>
        <pc:docMk/>
      </pc:docMkLst>
      <pc:sldChg chg="addSp delSp modSp add mod modAnim">
        <pc:chgData name="stacksimplify Team" userId="30f9c473cae68561" providerId="LiveId" clId="{BF9ABF51-359D-4D48-9E66-31B745238335}" dt="2024-10-23T02:44:07.033" v="962"/>
        <pc:sldMkLst>
          <pc:docMk/>
          <pc:sldMk cId="2521995327" sldId="604"/>
        </pc:sldMkLst>
        <pc:spChg chg="add mod">
          <ac:chgData name="stacksimplify Team" userId="30f9c473cae68561" providerId="LiveId" clId="{BF9ABF51-359D-4D48-9E66-31B745238335}" dt="2024-10-23T02:44:05.489" v="961"/>
          <ac:spMkLst>
            <pc:docMk/>
            <pc:sldMk cId="2521995327" sldId="604"/>
            <ac:spMk id="2" creationId="{09C9A409-4D2E-C096-CF82-B87DE8EC550F}"/>
          </ac:spMkLst>
        </pc:spChg>
        <pc:spChg chg="del">
          <ac:chgData name="stacksimplify Team" userId="30f9c473cae68561" providerId="LiveId" clId="{BF9ABF51-359D-4D48-9E66-31B745238335}" dt="2024-10-23T01:21:43.600" v="248" actId="478"/>
          <ac:spMkLst>
            <pc:docMk/>
            <pc:sldMk cId="2521995327" sldId="604"/>
            <ac:spMk id="2" creationId="{3ABCE0AF-8FAF-C447-BA40-CCAF3E43B398}"/>
          </ac:spMkLst>
        </pc:spChg>
        <pc:spChg chg="add mod">
          <ac:chgData name="stacksimplify Team" userId="30f9c473cae68561" providerId="LiveId" clId="{BF9ABF51-359D-4D48-9E66-31B745238335}" dt="2024-10-23T01:21:44.051" v="249"/>
          <ac:spMkLst>
            <pc:docMk/>
            <pc:sldMk cId="2521995327" sldId="604"/>
            <ac:spMk id="3" creationId="{6CF914E8-5164-EDE1-FE0E-2B669707E773}"/>
          </ac:spMkLst>
        </pc:spChg>
      </pc:sldChg>
      <pc:sldChg chg="addSp delSp modSp add mod">
        <pc:chgData name="stacksimplify Team" userId="30f9c473cae68561" providerId="LiveId" clId="{BF9ABF51-359D-4D48-9E66-31B745238335}" dt="2024-10-23T01:21:28.863" v="243"/>
        <pc:sldMkLst>
          <pc:docMk/>
          <pc:sldMk cId="2408803787" sldId="792"/>
        </pc:sldMkLst>
        <pc:spChg chg="del">
          <ac:chgData name="stacksimplify Team" userId="30f9c473cae68561" providerId="LiveId" clId="{BF9ABF51-359D-4D48-9E66-31B745238335}" dt="2024-10-23T01:21:28.481" v="242" actId="478"/>
          <ac:spMkLst>
            <pc:docMk/>
            <pc:sldMk cId="2408803787" sldId="792"/>
            <ac:spMk id="2" creationId="{00000000-0000-0000-0000-000000000000}"/>
          </ac:spMkLst>
        </pc:spChg>
        <pc:spChg chg="add mod">
          <ac:chgData name="stacksimplify Team" userId="30f9c473cae68561" providerId="LiveId" clId="{BF9ABF51-359D-4D48-9E66-31B745238335}" dt="2024-10-23T01:21:28.863" v="243"/>
          <ac:spMkLst>
            <pc:docMk/>
            <pc:sldMk cId="2408803787" sldId="792"/>
            <ac:spMk id="5" creationId="{CD44EF01-D979-D5E4-9B5B-66AA91A771E3}"/>
          </ac:spMkLst>
        </pc:spChg>
      </pc:sldChg>
      <pc:sldChg chg="addSp delSp modSp add mod">
        <pc:chgData name="stacksimplify Team" userId="30f9c473cae68561" providerId="LiveId" clId="{BF9ABF51-359D-4D48-9E66-31B745238335}" dt="2024-10-23T01:20:57.537" v="231"/>
        <pc:sldMkLst>
          <pc:docMk/>
          <pc:sldMk cId="3414190188" sldId="793"/>
        </pc:sldMkLst>
        <pc:spChg chg="del">
          <ac:chgData name="stacksimplify Team" userId="30f9c473cae68561" providerId="LiveId" clId="{BF9ABF51-359D-4D48-9E66-31B745238335}" dt="2024-10-23T01:20:57.036" v="230" actId="478"/>
          <ac:spMkLst>
            <pc:docMk/>
            <pc:sldMk cId="3414190188" sldId="793"/>
            <ac:spMk id="2" creationId="{3D851B03-123B-8A46-B597-5674748527E6}"/>
          </ac:spMkLst>
        </pc:spChg>
        <pc:spChg chg="add mod">
          <ac:chgData name="stacksimplify Team" userId="30f9c473cae68561" providerId="LiveId" clId="{BF9ABF51-359D-4D48-9E66-31B745238335}" dt="2024-10-23T01:20:57.537" v="231"/>
          <ac:spMkLst>
            <pc:docMk/>
            <pc:sldMk cId="3414190188" sldId="793"/>
            <ac:spMk id="3" creationId="{E75E42F6-B58A-0503-04D2-466FC888BA2D}"/>
          </ac:spMkLst>
        </pc:spChg>
      </pc:sldChg>
      <pc:sldChg chg="addSp delSp modSp add mod">
        <pc:chgData name="stacksimplify Team" userId="30f9c473cae68561" providerId="LiveId" clId="{BF9ABF51-359D-4D48-9E66-31B745238335}" dt="2024-10-23T01:21:03.291" v="233"/>
        <pc:sldMkLst>
          <pc:docMk/>
          <pc:sldMk cId="1593653365" sldId="799"/>
        </pc:sldMkLst>
        <pc:spChg chg="del">
          <ac:chgData name="stacksimplify Team" userId="30f9c473cae68561" providerId="LiveId" clId="{BF9ABF51-359D-4D48-9E66-31B745238335}" dt="2024-10-23T01:21:02.855" v="232" actId="478"/>
          <ac:spMkLst>
            <pc:docMk/>
            <pc:sldMk cId="1593653365" sldId="799"/>
            <ac:spMk id="2" creationId="{3D851B03-123B-8A46-B597-5674748527E6}"/>
          </ac:spMkLst>
        </pc:spChg>
        <pc:spChg chg="add mod">
          <ac:chgData name="stacksimplify Team" userId="30f9c473cae68561" providerId="LiveId" clId="{BF9ABF51-359D-4D48-9E66-31B745238335}" dt="2024-10-23T01:21:03.291" v="233"/>
          <ac:spMkLst>
            <pc:docMk/>
            <pc:sldMk cId="1593653365" sldId="799"/>
            <ac:spMk id="6" creationId="{1AF83578-C5F9-4BDB-7F6B-920745849D7C}"/>
          </ac:spMkLst>
        </pc:spChg>
      </pc:sldChg>
      <pc:sldChg chg="addSp delSp modSp add mod">
        <pc:chgData name="stacksimplify Team" userId="30f9c473cae68561" providerId="LiveId" clId="{BF9ABF51-359D-4D48-9E66-31B745238335}" dt="2024-10-23T01:21:08.478" v="235"/>
        <pc:sldMkLst>
          <pc:docMk/>
          <pc:sldMk cId="3892624336" sldId="800"/>
        </pc:sldMkLst>
        <pc:spChg chg="del">
          <ac:chgData name="stacksimplify Team" userId="30f9c473cae68561" providerId="LiveId" clId="{BF9ABF51-359D-4D48-9E66-31B745238335}" dt="2024-10-23T01:21:08.177" v="234" actId="478"/>
          <ac:spMkLst>
            <pc:docMk/>
            <pc:sldMk cId="3892624336" sldId="800"/>
            <ac:spMk id="2" creationId="{3D851B03-123B-8A46-B597-5674748527E6}"/>
          </ac:spMkLst>
        </pc:spChg>
        <pc:spChg chg="add mod">
          <ac:chgData name="stacksimplify Team" userId="30f9c473cae68561" providerId="LiveId" clId="{BF9ABF51-359D-4D48-9E66-31B745238335}" dt="2024-10-23T01:21:08.478" v="235"/>
          <ac:spMkLst>
            <pc:docMk/>
            <pc:sldMk cId="3892624336" sldId="800"/>
            <ac:spMk id="3" creationId="{1BFC39D6-1302-5634-1ED2-048BD4015B4E}"/>
          </ac:spMkLst>
        </pc:spChg>
      </pc:sldChg>
      <pc:sldChg chg="addSp delSp modSp add mod">
        <pc:chgData name="stacksimplify Team" userId="30f9c473cae68561" providerId="LiveId" clId="{BF9ABF51-359D-4D48-9E66-31B745238335}" dt="2024-10-23T01:21:13.461" v="237"/>
        <pc:sldMkLst>
          <pc:docMk/>
          <pc:sldMk cId="2194908430" sldId="801"/>
        </pc:sldMkLst>
        <pc:spChg chg="del">
          <ac:chgData name="stacksimplify Team" userId="30f9c473cae68561" providerId="LiveId" clId="{BF9ABF51-359D-4D48-9E66-31B745238335}" dt="2024-10-23T01:21:12.979" v="236" actId="478"/>
          <ac:spMkLst>
            <pc:docMk/>
            <pc:sldMk cId="2194908430" sldId="801"/>
            <ac:spMk id="2" creationId="{3D851B03-123B-8A46-B597-5674748527E6}"/>
          </ac:spMkLst>
        </pc:spChg>
        <pc:spChg chg="add mod">
          <ac:chgData name="stacksimplify Team" userId="30f9c473cae68561" providerId="LiveId" clId="{BF9ABF51-359D-4D48-9E66-31B745238335}" dt="2024-10-23T01:21:13.461" v="237"/>
          <ac:spMkLst>
            <pc:docMk/>
            <pc:sldMk cId="2194908430" sldId="801"/>
            <ac:spMk id="4" creationId="{0CBC1D38-EDCD-008E-409B-33F0490679CA}"/>
          </ac:spMkLst>
        </pc:spChg>
      </pc:sldChg>
      <pc:sldChg chg="addSp delSp modSp add mod">
        <pc:chgData name="stacksimplify Team" userId="30f9c473cae68561" providerId="LiveId" clId="{BF9ABF51-359D-4D48-9E66-31B745238335}" dt="2024-10-23T02:21:55.423" v="522" actId="207"/>
        <pc:sldMkLst>
          <pc:docMk/>
          <pc:sldMk cId="2528822461" sldId="810"/>
        </pc:sldMkLst>
        <pc:spChg chg="del">
          <ac:chgData name="stacksimplify Team" userId="30f9c473cae68561" providerId="LiveId" clId="{BF9ABF51-359D-4D48-9E66-31B745238335}" dt="2024-10-23T01:21:18.098" v="238" actId="478"/>
          <ac:spMkLst>
            <pc:docMk/>
            <pc:sldMk cId="2528822461" sldId="810"/>
            <ac:spMk id="2" creationId="{9B411455-4F50-2D43-AE64-1F36058190C2}"/>
          </ac:spMkLst>
        </pc:spChg>
        <pc:spChg chg="add mod">
          <ac:chgData name="stacksimplify Team" userId="30f9c473cae68561" providerId="LiveId" clId="{BF9ABF51-359D-4D48-9E66-31B745238335}" dt="2024-10-23T01:21:18.489" v="239"/>
          <ac:spMkLst>
            <pc:docMk/>
            <pc:sldMk cId="2528822461" sldId="810"/>
            <ac:spMk id="3" creationId="{43E65A02-DC2C-DD41-D04F-40056B876234}"/>
          </ac:spMkLst>
        </pc:spChg>
        <pc:spChg chg="mod">
          <ac:chgData name="stacksimplify Team" userId="30f9c473cae68561" providerId="LiveId" clId="{BF9ABF51-359D-4D48-9E66-31B745238335}" dt="2024-10-23T02:21:55.423" v="522" actId="207"/>
          <ac:spMkLst>
            <pc:docMk/>
            <pc:sldMk cId="2528822461" sldId="810"/>
            <ac:spMk id="7" creationId="{AE60D819-337C-0D49-9D17-8BFB184B50AF}"/>
          </ac:spMkLst>
        </pc:spChg>
      </pc:sldChg>
      <pc:sldChg chg="addSp delSp modSp add del mod">
        <pc:chgData name="stacksimplify Team" userId="30f9c473cae68561" providerId="LiveId" clId="{BF9ABF51-359D-4D48-9E66-31B745238335}" dt="2024-10-23T04:38:05.345" v="3457" actId="2696"/>
        <pc:sldMkLst>
          <pc:docMk/>
          <pc:sldMk cId="826908532" sldId="811"/>
        </pc:sldMkLst>
        <pc:spChg chg="del">
          <ac:chgData name="stacksimplify Team" userId="30f9c473cae68561" providerId="LiveId" clId="{BF9ABF51-359D-4D48-9E66-31B745238335}" dt="2024-10-23T01:21:34.546" v="244" actId="478"/>
          <ac:spMkLst>
            <pc:docMk/>
            <pc:sldMk cId="826908532" sldId="811"/>
            <ac:spMk id="2" creationId="{FD050AE0-22AB-A44E-A8B8-9914899E3D4F}"/>
          </ac:spMkLst>
        </pc:spChg>
        <pc:spChg chg="add mod">
          <ac:chgData name="stacksimplify Team" userId="30f9c473cae68561" providerId="LiveId" clId="{BF9ABF51-359D-4D48-9E66-31B745238335}" dt="2024-10-23T01:21:35.444" v="245"/>
          <ac:spMkLst>
            <pc:docMk/>
            <pc:sldMk cId="826908532" sldId="811"/>
            <ac:spMk id="3" creationId="{D23B849F-E769-A5C6-A72C-F9A6B480A2EB}"/>
          </ac:spMkLst>
        </pc:spChg>
      </pc:sldChg>
      <pc:sldChg chg="addSp delSp modSp add del mod">
        <pc:chgData name="stacksimplify Team" userId="30f9c473cae68561" providerId="LiveId" clId="{BF9ABF51-359D-4D48-9E66-31B745238335}" dt="2024-10-23T04:38:04.891" v="3456" actId="2696"/>
        <pc:sldMkLst>
          <pc:docMk/>
          <pc:sldMk cId="1418329666" sldId="815"/>
        </pc:sldMkLst>
        <pc:spChg chg="del">
          <ac:chgData name="stacksimplify Team" userId="30f9c473cae68561" providerId="LiveId" clId="{BF9ABF51-359D-4D48-9E66-31B745238335}" dt="2024-10-23T01:21:23.599" v="240" actId="478"/>
          <ac:spMkLst>
            <pc:docMk/>
            <pc:sldMk cId="1418329666" sldId="815"/>
            <ac:spMk id="2" creationId="{00000000-0000-0000-0000-000000000000}"/>
          </ac:spMkLst>
        </pc:spChg>
        <pc:spChg chg="mod">
          <ac:chgData name="stacksimplify Team" userId="30f9c473cae68561" providerId="LiveId" clId="{BF9ABF51-359D-4D48-9E66-31B745238335}" dt="2024-10-23T02:21:47.462" v="521" actId="20577"/>
          <ac:spMkLst>
            <pc:docMk/>
            <pc:sldMk cId="1418329666" sldId="815"/>
            <ac:spMk id="3" creationId="{00000000-0000-0000-0000-000000000000}"/>
          </ac:spMkLst>
        </pc:spChg>
        <pc:spChg chg="add mod">
          <ac:chgData name="stacksimplify Team" userId="30f9c473cae68561" providerId="LiveId" clId="{BF9ABF51-359D-4D48-9E66-31B745238335}" dt="2024-10-23T01:21:23.901" v="241"/>
          <ac:spMkLst>
            <pc:docMk/>
            <pc:sldMk cId="1418329666" sldId="815"/>
            <ac:spMk id="5" creationId="{9851A9EA-0CFC-66F1-777A-89D30465E279}"/>
          </ac:spMkLst>
        </pc:spChg>
        <pc:picChg chg="add mod">
          <ac:chgData name="stacksimplify Team" userId="30f9c473cae68561" providerId="LiveId" clId="{BF9ABF51-359D-4D48-9E66-31B745238335}" dt="2024-10-23T02:20:45.880" v="504" actId="962"/>
          <ac:picMkLst>
            <pc:docMk/>
            <pc:sldMk cId="1418329666" sldId="815"/>
            <ac:picMk id="2" creationId="{12919520-441A-4939-1E10-28FBDCF2A1BE}"/>
          </ac:picMkLst>
        </pc:picChg>
        <pc:picChg chg="del">
          <ac:chgData name="stacksimplify Team" userId="30f9c473cae68561" providerId="LiveId" clId="{BF9ABF51-359D-4D48-9E66-31B745238335}" dt="2024-10-23T02:20:21.395" v="501" actId="478"/>
          <ac:picMkLst>
            <pc:docMk/>
            <pc:sldMk cId="1418329666" sldId="815"/>
            <ac:picMk id="4" creationId="{D45A5794-3F82-2044-94EE-3A964AC1E320}"/>
          </ac:picMkLst>
        </pc:picChg>
      </pc:sldChg>
      <pc:sldChg chg="addSp delSp modSp add del mod">
        <pc:chgData name="stacksimplify Team" userId="30f9c473cae68561" providerId="LiveId" clId="{BF9ABF51-359D-4D48-9E66-31B745238335}" dt="2024-10-23T04:38:06.047" v="3458" actId="2696"/>
        <pc:sldMkLst>
          <pc:docMk/>
          <pc:sldMk cId="3315579479" sldId="817"/>
        </pc:sldMkLst>
        <pc:spChg chg="del">
          <ac:chgData name="stacksimplify Team" userId="30f9c473cae68561" providerId="LiveId" clId="{BF9ABF51-359D-4D48-9E66-31B745238335}" dt="2024-10-23T01:21:39.484" v="246" actId="478"/>
          <ac:spMkLst>
            <pc:docMk/>
            <pc:sldMk cId="3315579479" sldId="817"/>
            <ac:spMk id="2" creationId="{FD050AE0-22AB-A44E-A8B8-9914899E3D4F}"/>
          </ac:spMkLst>
        </pc:spChg>
        <pc:spChg chg="add mod">
          <ac:chgData name="stacksimplify Team" userId="30f9c473cae68561" providerId="LiveId" clId="{BF9ABF51-359D-4D48-9E66-31B745238335}" dt="2024-10-23T01:21:39.764" v="247"/>
          <ac:spMkLst>
            <pc:docMk/>
            <pc:sldMk cId="3315579479" sldId="817"/>
            <ac:spMk id="3" creationId="{D07425F0-F93E-2B48-4078-06D62DA0C12F}"/>
          </ac:spMkLst>
        </pc:spChg>
        <pc:spChg chg="mod">
          <ac:chgData name="stacksimplify Team" userId="30f9c473cae68561" providerId="LiveId" clId="{BF9ABF51-359D-4D48-9E66-31B745238335}" dt="2024-10-23T02:23:56.761" v="561" actId="1076"/>
          <ac:spMkLst>
            <pc:docMk/>
            <pc:sldMk cId="3315579479" sldId="817"/>
            <ac:spMk id="5" creationId="{74A6CD58-1618-284E-912A-77A238A70C09}"/>
          </ac:spMkLst>
        </pc:spChg>
        <pc:spChg chg="mod">
          <ac:chgData name="stacksimplify Team" userId="30f9c473cae68561" providerId="LiveId" clId="{BF9ABF51-359D-4D48-9E66-31B745238335}" dt="2024-10-23T02:23:56.761" v="561" actId="1076"/>
          <ac:spMkLst>
            <pc:docMk/>
            <pc:sldMk cId="3315579479" sldId="817"/>
            <ac:spMk id="43" creationId="{0E25CEC5-C3E7-6745-AD31-1AC206D021FA}"/>
          </ac:spMkLst>
        </pc:spChg>
        <pc:spChg chg="mod">
          <ac:chgData name="stacksimplify Team" userId="30f9c473cae68561" providerId="LiveId" clId="{BF9ABF51-359D-4D48-9E66-31B745238335}" dt="2024-10-23T02:23:56.761" v="561" actId="1076"/>
          <ac:spMkLst>
            <pc:docMk/>
            <pc:sldMk cId="3315579479" sldId="817"/>
            <ac:spMk id="47" creationId="{32D3E7A3-5369-404A-B874-72F103E4873B}"/>
          </ac:spMkLst>
        </pc:spChg>
        <pc:spChg chg="mod">
          <ac:chgData name="stacksimplify Team" userId="30f9c473cae68561" providerId="LiveId" clId="{BF9ABF51-359D-4D48-9E66-31B745238335}" dt="2024-10-23T02:24:00.262" v="563" actId="255"/>
          <ac:spMkLst>
            <pc:docMk/>
            <pc:sldMk cId="3315579479" sldId="817"/>
            <ac:spMk id="49" creationId="{4855946C-DE6E-8748-ACAE-0EF522832B72}"/>
          </ac:spMkLst>
        </pc:spChg>
        <pc:spChg chg="mod">
          <ac:chgData name="stacksimplify Team" userId="30f9c473cae68561" providerId="LiveId" clId="{BF9ABF51-359D-4D48-9E66-31B745238335}" dt="2024-10-23T02:23:56.446" v="560" actId="1076"/>
          <ac:spMkLst>
            <pc:docMk/>
            <pc:sldMk cId="3315579479" sldId="817"/>
            <ac:spMk id="64" creationId="{FDE9785F-DFDE-9D4D-BB52-FF4BF37A67E5}"/>
          </ac:spMkLst>
        </pc:spChg>
        <pc:cxnChg chg="mod">
          <ac:chgData name="stacksimplify Team" userId="30f9c473cae68561" providerId="LiveId" clId="{BF9ABF51-359D-4D48-9E66-31B745238335}" dt="2024-10-23T02:23:56.761" v="561" actId="1076"/>
          <ac:cxnSpMkLst>
            <pc:docMk/>
            <pc:sldMk cId="3315579479" sldId="817"/>
            <ac:cxnSpMk id="13" creationId="{BE305137-E0C3-2542-AAF6-A63DA1B3A748}"/>
          </ac:cxnSpMkLst>
        </pc:cxnChg>
      </pc:sldChg>
      <pc:sldChg chg="del">
        <pc:chgData name="stacksimplify Team" userId="30f9c473cae68561" providerId="LiveId" clId="{BF9ABF51-359D-4D48-9E66-31B745238335}" dt="2024-10-23T01:19:31.272" v="98" actId="2696"/>
        <pc:sldMkLst>
          <pc:docMk/>
          <pc:sldMk cId="3804463077" sldId="1072"/>
        </pc:sldMkLst>
      </pc:sldChg>
      <pc:sldChg chg="del">
        <pc:chgData name="stacksimplify Team" userId="30f9c473cae68561" providerId="LiveId" clId="{BF9ABF51-359D-4D48-9E66-31B745238335}" dt="2024-10-23T01:19:31.074" v="97" actId="2696"/>
        <pc:sldMkLst>
          <pc:docMk/>
          <pc:sldMk cId="3345160252" sldId="1075"/>
        </pc:sldMkLst>
      </pc:sldChg>
      <pc:sldChg chg="del">
        <pc:chgData name="stacksimplify Team" userId="30f9c473cae68561" providerId="LiveId" clId="{BF9ABF51-359D-4D48-9E66-31B745238335}" dt="2024-10-23T01:22:46.701" v="256" actId="2696"/>
        <pc:sldMkLst>
          <pc:docMk/>
          <pc:sldMk cId="3873193693" sldId="1466"/>
        </pc:sldMkLst>
      </pc:sldChg>
      <pc:sldChg chg="del">
        <pc:chgData name="stacksimplify Team" userId="30f9c473cae68561" providerId="LiveId" clId="{BF9ABF51-359D-4D48-9E66-31B745238335}" dt="2024-10-23T01:22:38.124" v="253" actId="2696"/>
        <pc:sldMkLst>
          <pc:docMk/>
          <pc:sldMk cId="955959779" sldId="1467"/>
        </pc:sldMkLst>
      </pc:sldChg>
      <pc:sldChg chg="del">
        <pc:chgData name="stacksimplify Team" userId="30f9c473cae68561" providerId="LiveId" clId="{BF9ABF51-359D-4D48-9E66-31B745238335}" dt="2024-10-23T01:22:44.880" v="255" actId="2696"/>
        <pc:sldMkLst>
          <pc:docMk/>
          <pc:sldMk cId="2595535838" sldId="1469"/>
        </pc:sldMkLst>
      </pc:sldChg>
      <pc:sldChg chg="del">
        <pc:chgData name="stacksimplify Team" userId="30f9c473cae68561" providerId="LiveId" clId="{BF9ABF51-359D-4D48-9E66-31B745238335}" dt="2024-10-23T04:33:22.486" v="3353" actId="2696"/>
        <pc:sldMkLst>
          <pc:docMk/>
          <pc:sldMk cId="3864178857" sldId="1471"/>
        </pc:sldMkLst>
      </pc:sldChg>
      <pc:sldChg chg="del">
        <pc:chgData name="stacksimplify Team" userId="30f9c473cae68561" providerId="LiveId" clId="{BF9ABF51-359D-4D48-9E66-31B745238335}" dt="2024-10-23T04:33:22.486" v="3353" actId="2696"/>
        <pc:sldMkLst>
          <pc:docMk/>
          <pc:sldMk cId="3064946633" sldId="1473"/>
        </pc:sldMkLst>
      </pc:sldChg>
      <pc:sldChg chg="del">
        <pc:chgData name="stacksimplify Team" userId="30f9c473cae68561" providerId="LiveId" clId="{BF9ABF51-359D-4D48-9E66-31B745238335}" dt="2024-10-23T04:33:22.486" v="3353" actId="2696"/>
        <pc:sldMkLst>
          <pc:docMk/>
          <pc:sldMk cId="1875290888" sldId="1476"/>
        </pc:sldMkLst>
      </pc:sldChg>
      <pc:sldChg chg="del">
        <pc:chgData name="stacksimplify Team" userId="30f9c473cae68561" providerId="LiveId" clId="{BF9ABF51-359D-4D48-9E66-31B745238335}" dt="2024-10-23T01:19:21.967" v="1" actId="2696"/>
        <pc:sldMkLst>
          <pc:docMk/>
          <pc:sldMk cId="1067040447" sldId="1477"/>
        </pc:sldMkLst>
      </pc:sldChg>
      <pc:sldChg chg="del">
        <pc:chgData name="stacksimplify Team" userId="30f9c473cae68561" providerId="LiveId" clId="{BF9ABF51-359D-4D48-9E66-31B745238335}" dt="2024-10-23T04:33:22.486" v="3353" actId="2696"/>
        <pc:sldMkLst>
          <pc:docMk/>
          <pc:sldMk cId="2196581623" sldId="1480"/>
        </pc:sldMkLst>
      </pc:sldChg>
      <pc:sldChg chg="del">
        <pc:chgData name="stacksimplify Team" userId="30f9c473cae68561" providerId="LiveId" clId="{BF9ABF51-359D-4D48-9E66-31B745238335}" dt="2024-10-23T01:19:22.164" v="3" actId="2696"/>
        <pc:sldMkLst>
          <pc:docMk/>
          <pc:sldMk cId="4035266669" sldId="1481"/>
        </pc:sldMkLst>
      </pc:sldChg>
      <pc:sldChg chg="del">
        <pc:chgData name="stacksimplify Team" userId="30f9c473cae68561" providerId="LiveId" clId="{BF9ABF51-359D-4D48-9E66-31B745238335}" dt="2024-10-23T01:19:22.454" v="6" actId="2696"/>
        <pc:sldMkLst>
          <pc:docMk/>
          <pc:sldMk cId="1983800049" sldId="1485"/>
        </pc:sldMkLst>
      </pc:sldChg>
      <pc:sldChg chg="del">
        <pc:chgData name="stacksimplify Team" userId="30f9c473cae68561" providerId="LiveId" clId="{BF9ABF51-359D-4D48-9E66-31B745238335}" dt="2024-10-23T01:19:22.487" v="7" actId="2696"/>
        <pc:sldMkLst>
          <pc:docMk/>
          <pc:sldMk cId="4274630733" sldId="1487"/>
        </pc:sldMkLst>
      </pc:sldChg>
      <pc:sldChg chg="del">
        <pc:chgData name="stacksimplify Team" userId="30f9c473cae68561" providerId="LiveId" clId="{BF9ABF51-359D-4D48-9E66-31B745238335}" dt="2024-10-23T01:19:22.682" v="9" actId="2696"/>
        <pc:sldMkLst>
          <pc:docMk/>
          <pc:sldMk cId="2248435422" sldId="1488"/>
        </pc:sldMkLst>
      </pc:sldChg>
      <pc:sldChg chg="del">
        <pc:chgData name="stacksimplify Team" userId="30f9c473cae68561" providerId="LiveId" clId="{BF9ABF51-359D-4D48-9E66-31B745238335}" dt="2024-10-23T01:19:22.432" v="5" actId="2696"/>
        <pc:sldMkLst>
          <pc:docMk/>
          <pc:sldMk cId="2470922776" sldId="1489"/>
        </pc:sldMkLst>
      </pc:sldChg>
      <pc:sldChg chg="del">
        <pc:chgData name="stacksimplify Team" userId="30f9c473cae68561" providerId="LiveId" clId="{BF9ABF51-359D-4D48-9E66-31B745238335}" dt="2024-10-23T01:19:22.653" v="8" actId="2696"/>
        <pc:sldMkLst>
          <pc:docMk/>
          <pc:sldMk cId="503580415" sldId="1490"/>
        </pc:sldMkLst>
      </pc:sldChg>
      <pc:sldChg chg="del">
        <pc:chgData name="stacksimplify Team" userId="30f9c473cae68561" providerId="LiveId" clId="{BF9ABF51-359D-4D48-9E66-31B745238335}" dt="2024-10-23T01:19:25.416" v="42" actId="2696"/>
        <pc:sldMkLst>
          <pc:docMk/>
          <pc:sldMk cId="2116435676" sldId="1822"/>
        </pc:sldMkLst>
      </pc:sldChg>
      <pc:sldChg chg="del">
        <pc:chgData name="stacksimplify Team" userId="30f9c473cae68561" providerId="LiveId" clId="{BF9ABF51-359D-4D48-9E66-31B745238335}" dt="2024-10-23T01:19:25.663" v="43" actId="2696"/>
        <pc:sldMkLst>
          <pc:docMk/>
          <pc:sldMk cId="192347295" sldId="1824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4171766683" sldId="1854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869799976" sldId="1936"/>
        </pc:sldMkLst>
      </pc:sldChg>
      <pc:sldChg chg="del">
        <pc:chgData name="stacksimplify Team" userId="30f9c473cae68561" providerId="LiveId" clId="{BF9ABF51-359D-4D48-9E66-31B745238335}" dt="2024-10-23T01:22:34.926" v="252" actId="2696"/>
        <pc:sldMkLst>
          <pc:docMk/>
          <pc:sldMk cId="4119614375" sldId="2291"/>
        </pc:sldMkLst>
      </pc:sldChg>
      <pc:sldChg chg="del">
        <pc:chgData name="stacksimplify Team" userId="30f9c473cae68561" providerId="LiveId" clId="{BF9ABF51-359D-4D48-9E66-31B745238335}" dt="2024-10-23T01:22:44.622" v="254" actId="2696"/>
        <pc:sldMkLst>
          <pc:docMk/>
          <pc:sldMk cId="2208540338" sldId="2293"/>
        </pc:sldMkLst>
      </pc:sldChg>
      <pc:sldChg chg="del">
        <pc:chgData name="stacksimplify Team" userId="30f9c473cae68561" providerId="LiveId" clId="{BF9ABF51-359D-4D48-9E66-31B745238335}" dt="2024-10-23T04:33:22.486" v="3353" actId="2696"/>
        <pc:sldMkLst>
          <pc:docMk/>
          <pc:sldMk cId="1033122175" sldId="2294"/>
        </pc:sldMkLst>
      </pc:sldChg>
      <pc:sldChg chg="del">
        <pc:chgData name="stacksimplify Team" userId="30f9c473cae68561" providerId="LiveId" clId="{BF9ABF51-359D-4D48-9E66-31B745238335}" dt="2024-10-23T04:33:22.486" v="3353" actId="2696"/>
        <pc:sldMkLst>
          <pc:docMk/>
          <pc:sldMk cId="3237519132" sldId="2295"/>
        </pc:sldMkLst>
      </pc:sldChg>
      <pc:sldChg chg="del">
        <pc:chgData name="stacksimplify Team" userId="30f9c473cae68561" providerId="LiveId" clId="{BF9ABF51-359D-4D48-9E66-31B745238335}" dt="2024-10-23T04:33:22.486" v="3353" actId="2696"/>
        <pc:sldMkLst>
          <pc:docMk/>
          <pc:sldMk cId="3161124445" sldId="2296"/>
        </pc:sldMkLst>
      </pc:sldChg>
      <pc:sldChg chg="del">
        <pc:chgData name="stacksimplify Team" userId="30f9c473cae68561" providerId="LiveId" clId="{BF9ABF51-359D-4D48-9E66-31B745238335}" dt="2024-10-23T01:19:21.522" v="0" actId="2696"/>
        <pc:sldMkLst>
          <pc:docMk/>
          <pc:sldMk cId="2443839718" sldId="2297"/>
        </pc:sldMkLst>
      </pc:sldChg>
      <pc:sldChg chg="del">
        <pc:chgData name="stacksimplify Team" userId="30f9c473cae68561" providerId="LiveId" clId="{BF9ABF51-359D-4D48-9E66-31B745238335}" dt="2024-10-23T01:19:22.069" v="2" actId="2696"/>
        <pc:sldMkLst>
          <pc:docMk/>
          <pc:sldMk cId="1482212505" sldId="2298"/>
        </pc:sldMkLst>
      </pc:sldChg>
      <pc:sldChg chg="del">
        <pc:chgData name="stacksimplify Team" userId="30f9c473cae68561" providerId="LiveId" clId="{BF9ABF51-359D-4D48-9E66-31B745238335}" dt="2024-10-23T01:19:22.252" v="4" actId="2696"/>
        <pc:sldMkLst>
          <pc:docMk/>
          <pc:sldMk cId="1289886433" sldId="2299"/>
        </pc:sldMkLst>
      </pc:sldChg>
      <pc:sldChg chg="del">
        <pc:chgData name="stacksimplify Team" userId="30f9c473cae68561" providerId="LiveId" clId="{BF9ABF51-359D-4D48-9E66-31B745238335}" dt="2024-10-23T01:19:31.028" v="96" actId="2696"/>
        <pc:sldMkLst>
          <pc:docMk/>
          <pc:sldMk cId="3547961540" sldId="2363"/>
        </pc:sldMkLst>
      </pc:sldChg>
      <pc:sldChg chg="del">
        <pc:chgData name="stacksimplify Team" userId="30f9c473cae68561" providerId="LiveId" clId="{BF9ABF51-359D-4D48-9E66-31B745238335}" dt="2024-10-23T01:19:31.319" v="99" actId="2696"/>
        <pc:sldMkLst>
          <pc:docMk/>
          <pc:sldMk cId="1410203099" sldId="2365"/>
        </pc:sldMkLst>
      </pc:sldChg>
      <pc:sldChg chg="del">
        <pc:chgData name="stacksimplify Team" userId="30f9c473cae68561" providerId="LiveId" clId="{BF9ABF51-359D-4D48-9E66-31B745238335}" dt="2024-10-23T01:19:28.144" v="71" actId="2696"/>
        <pc:sldMkLst>
          <pc:docMk/>
          <pc:sldMk cId="1535803645" sldId="2693"/>
        </pc:sldMkLst>
      </pc:sldChg>
      <pc:sldChg chg="del">
        <pc:chgData name="stacksimplify Team" userId="30f9c473cae68561" providerId="LiveId" clId="{BF9ABF51-359D-4D48-9E66-31B745238335}" dt="2024-10-23T01:19:28.109" v="70" actId="2696"/>
        <pc:sldMkLst>
          <pc:docMk/>
          <pc:sldMk cId="732726945" sldId="2694"/>
        </pc:sldMkLst>
      </pc:sldChg>
      <pc:sldChg chg="del">
        <pc:chgData name="stacksimplify Team" userId="30f9c473cae68561" providerId="LiveId" clId="{BF9ABF51-359D-4D48-9E66-31B745238335}" dt="2024-10-23T01:22:26.979" v="251" actId="2696"/>
        <pc:sldMkLst>
          <pc:docMk/>
          <pc:sldMk cId="3256805148" sldId="2747"/>
        </pc:sldMkLst>
      </pc:sldChg>
      <pc:sldChg chg="del">
        <pc:chgData name="stacksimplify Team" userId="30f9c473cae68561" providerId="LiveId" clId="{BF9ABF51-359D-4D48-9E66-31B745238335}" dt="2024-10-23T01:19:25.090" v="38" actId="2696"/>
        <pc:sldMkLst>
          <pc:docMk/>
          <pc:sldMk cId="3038615726" sldId="2771"/>
        </pc:sldMkLst>
      </pc:sldChg>
      <pc:sldChg chg="del">
        <pc:chgData name="stacksimplify Team" userId="30f9c473cae68561" providerId="LiveId" clId="{BF9ABF51-359D-4D48-9E66-31B745238335}" dt="2024-10-23T01:19:25.265" v="39" actId="2696"/>
        <pc:sldMkLst>
          <pc:docMk/>
          <pc:sldMk cId="3279862453" sldId="2772"/>
        </pc:sldMkLst>
      </pc:sldChg>
      <pc:sldChg chg="del">
        <pc:chgData name="stacksimplify Team" userId="30f9c473cae68561" providerId="LiveId" clId="{BF9ABF51-359D-4D48-9E66-31B745238335}" dt="2024-10-23T01:19:30.987" v="95" actId="2696"/>
        <pc:sldMkLst>
          <pc:docMk/>
          <pc:sldMk cId="2112181909" sldId="2803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649658386" sldId="2819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288829342" sldId="2821"/>
        </pc:sldMkLst>
      </pc:sldChg>
      <pc:sldChg chg="del">
        <pc:chgData name="stacksimplify Team" userId="30f9c473cae68561" providerId="LiveId" clId="{BF9ABF51-359D-4D48-9E66-31B745238335}" dt="2024-10-23T01:19:26.210" v="49" actId="2696"/>
        <pc:sldMkLst>
          <pc:docMk/>
          <pc:sldMk cId="515972164" sldId="2846"/>
        </pc:sldMkLst>
      </pc:sldChg>
      <pc:sldChg chg="del">
        <pc:chgData name="stacksimplify Team" userId="30f9c473cae68561" providerId="LiveId" clId="{BF9ABF51-359D-4D48-9E66-31B745238335}" dt="2024-10-23T01:19:25.328" v="40" actId="2696"/>
        <pc:sldMkLst>
          <pc:docMk/>
          <pc:sldMk cId="499413120" sldId="2864"/>
        </pc:sldMkLst>
      </pc:sldChg>
      <pc:sldChg chg="del">
        <pc:chgData name="stacksimplify Team" userId="30f9c473cae68561" providerId="LiveId" clId="{BF9ABF51-359D-4D48-9E66-31B745238335}" dt="2024-10-23T01:19:35.067" v="116" actId="2696"/>
        <pc:sldMkLst>
          <pc:docMk/>
          <pc:sldMk cId="670946498" sldId="2881"/>
        </pc:sldMkLst>
      </pc:sldChg>
      <pc:sldChg chg="del">
        <pc:chgData name="stacksimplify Team" userId="30f9c473cae68561" providerId="LiveId" clId="{BF9ABF51-359D-4D48-9E66-31B745238335}" dt="2024-10-23T01:19:34.872" v="115" actId="2696"/>
        <pc:sldMkLst>
          <pc:docMk/>
          <pc:sldMk cId="2316634693" sldId="2959"/>
        </pc:sldMkLst>
      </pc:sldChg>
      <pc:sldChg chg="del">
        <pc:chgData name="stacksimplify Team" userId="30f9c473cae68561" providerId="LiveId" clId="{BF9ABF51-359D-4D48-9E66-31B745238335}" dt="2024-10-23T01:19:53.359" v="221" actId="2696"/>
        <pc:sldMkLst>
          <pc:docMk/>
          <pc:sldMk cId="3611379696" sldId="3033"/>
        </pc:sldMkLst>
      </pc:sldChg>
      <pc:sldChg chg="del">
        <pc:chgData name="stacksimplify Team" userId="30f9c473cae68561" providerId="LiveId" clId="{BF9ABF51-359D-4D48-9E66-31B745238335}" dt="2024-10-23T01:19:53.164" v="220" actId="2696"/>
        <pc:sldMkLst>
          <pc:docMk/>
          <pc:sldMk cId="2214174853" sldId="3035"/>
        </pc:sldMkLst>
      </pc:sldChg>
      <pc:sldChg chg="del">
        <pc:chgData name="stacksimplify Team" userId="30f9c473cae68561" providerId="LiveId" clId="{BF9ABF51-359D-4D48-9E66-31B745238335}" dt="2024-10-23T01:19:52.949" v="219" actId="2696"/>
        <pc:sldMkLst>
          <pc:docMk/>
          <pc:sldMk cId="3498245264" sldId="3036"/>
        </pc:sldMkLst>
      </pc:sldChg>
      <pc:sldChg chg="del">
        <pc:chgData name="stacksimplify Team" userId="30f9c473cae68561" providerId="LiveId" clId="{BF9ABF51-359D-4D48-9E66-31B745238335}" dt="2024-10-23T01:19:30.095" v="84" actId="2696"/>
        <pc:sldMkLst>
          <pc:docMk/>
          <pc:sldMk cId="2631592694" sldId="3047"/>
        </pc:sldMkLst>
      </pc:sldChg>
      <pc:sldChg chg="del">
        <pc:chgData name="stacksimplify Team" userId="30f9c473cae68561" providerId="LiveId" clId="{BF9ABF51-359D-4D48-9E66-31B745238335}" dt="2024-10-23T01:19:30.196" v="85" actId="2696"/>
        <pc:sldMkLst>
          <pc:docMk/>
          <pc:sldMk cId="2882905172" sldId="3049"/>
        </pc:sldMkLst>
      </pc:sldChg>
      <pc:sldChg chg="del">
        <pc:chgData name="stacksimplify Team" userId="30f9c473cae68561" providerId="LiveId" clId="{BF9ABF51-359D-4D48-9E66-31B745238335}" dt="2024-10-23T01:19:30.226" v="86" actId="2696"/>
        <pc:sldMkLst>
          <pc:docMk/>
          <pc:sldMk cId="2779006701" sldId="3053"/>
        </pc:sldMkLst>
      </pc:sldChg>
      <pc:sldChg chg="del">
        <pc:chgData name="stacksimplify Team" userId="30f9c473cae68561" providerId="LiveId" clId="{BF9ABF51-359D-4D48-9E66-31B745238335}" dt="2024-10-23T02:54:17.431" v="1333" actId="2696"/>
        <pc:sldMkLst>
          <pc:docMk/>
          <pc:sldMk cId="2000910624" sldId="3225"/>
        </pc:sldMkLst>
      </pc:sldChg>
      <pc:sldChg chg="addSp delSp modSp mod">
        <pc:chgData name="stacksimplify Team" userId="30f9c473cae68561" providerId="LiveId" clId="{BF9ABF51-359D-4D48-9E66-31B745238335}" dt="2024-10-23T02:21:37.486" v="508" actId="207"/>
        <pc:sldMkLst>
          <pc:docMk/>
          <pc:sldMk cId="3946407348" sldId="3226"/>
        </pc:sldMkLst>
        <pc:spChg chg="mod">
          <ac:chgData name="stacksimplify Team" userId="30f9c473cae68561" providerId="LiveId" clId="{BF9ABF51-359D-4D48-9E66-31B745238335}" dt="2024-10-23T02:18:21.213" v="353" actId="1076"/>
          <ac:spMkLst>
            <pc:docMk/>
            <pc:sldMk cId="3946407348" sldId="3226"/>
            <ac:spMk id="3" creationId="{5ACB37A3-F612-9948-A098-4F34D5356C7C}"/>
          </ac:spMkLst>
        </pc:spChg>
        <pc:spChg chg="mod">
          <ac:chgData name="stacksimplify Team" userId="30f9c473cae68561" providerId="LiveId" clId="{BF9ABF51-359D-4D48-9E66-31B745238335}" dt="2024-10-23T02:21:37.486" v="508" actId="207"/>
          <ac:spMkLst>
            <pc:docMk/>
            <pc:sldMk cId="3946407348" sldId="3226"/>
            <ac:spMk id="8" creationId="{09329F3B-B988-4BA0-9BEA-4847C35EA442}"/>
          </ac:spMkLst>
        </pc:spChg>
        <pc:picChg chg="del">
          <ac:chgData name="stacksimplify Team" userId="30f9c473cae68561" providerId="LiveId" clId="{BF9ABF51-359D-4D48-9E66-31B745238335}" dt="2024-10-23T02:10:25.523" v="258" actId="478"/>
          <ac:picMkLst>
            <pc:docMk/>
            <pc:sldMk cId="3946407348" sldId="3226"/>
            <ac:picMk id="6" creationId="{B22B9D0B-95C4-8301-AE80-8508CD0204EB}"/>
          </ac:picMkLst>
        </pc:picChg>
        <pc:picChg chg="del">
          <ac:chgData name="stacksimplify Team" userId="30f9c473cae68561" providerId="LiveId" clId="{BF9ABF51-359D-4D48-9E66-31B745238335}" dt="2024-10-23T02:12:57.125" v="266" actId="478"/>
          <ac:picMkLst>
            <pc:docMk/>
            <pc:sldMk cId="3946407348" sldId="3226"/>
            <ac:picMk id="7" creationId="{7CDA540D-6EDD-6FA2-14EC-27327CD2DC12}"/>
          </ac:picMkLst>
        </pc:picChg>
        <pc:picChg chg="add del mod">
          <ac:chgData name="stacksimplify Team" userId="30f9c473cae68561" providerId="LiveId" clId="{BF9ABF51-359D-4D48-9E66-31B745238335}" dt="2024-10-23T02:12:48.877" v="263" actId="478"/>
          <ac:picMkLst>
            <pc:docMk/>
            <pc:sldMk cId="3946407348" sldId="3226"/>
            <ac:picMk id="10" creationId="{3071357D-C9A7-6BE2-4776-2C50E4AF701A}"/>
          </ac:picMkLst>
        </pc:picChg>
        <pc:picChg chg="add mod">
          <ac:chgData name="stacksimplify Team" userId="30f9c473cae68561" providerId="LiveId" clId="{BF9ABF51-359D-4D48-9E66-31B745238335}" dt="2024-10-23T02:20:53.887" v="505" actId="1076"/>
          <ac:picMkLst>
            <pc:docMk/>
            <pc:sldMk cId="3946407348" sldId="3226"/>
            <ac:picMk id="12" creationId="{4D3252BE-AA84-4918-F705-BC7EF0B432CD}"/>
          </ac:picMkLst>
        </pc:picChg>
      </pc:sldChg>
      <pc:sldChg chg="del">
        <pc:chgData name="stacksimplify Team" userId="30f9c473cae68561" providerId="LiveId" clId="{BF9ABF51-359D-4D48-9E66-31B745238335}" dt="2024-10-23T01:19:22.869" v="11" actId="2696"/>
        <pc:sldMkLst>
          <pc:docMk/>
          <pc:sldMk cId="450729251" sldId="3227"/>
        </pc:sldMkLst>
      </pc:sldChg>
      <pc:sldChg chg="modSp new del mod">
        <pc:chgData name="stacksimplify Team" userId="30f9c473cae68561" providerId="LiveId" clId="{BF9ABF51-359D-4D48-9E66-31B745238335}" dt="2024-10-23T02:47:33.883" v="990" actId="2696"/>
        <pc:sldMkLst>
          <pc:docMk/>
          <pc:sldMk cId="679750130" sldId="3227"/>
        </pc:sldMkLst>
        <pc:spChg chg="mod">
          <ac:chgData name="stacksimplify Team" userId="30f9c473cae68561" providerId="LiveId" clId="{BF9ABF51-359D-4D48-9E66-31B745238335}" dt="2024-10-23T02:19:19.432" v="500" actId="20577"/>
          <ac:spMkLst>
            <pc:docMk/>
            <pc:sldMk cId="679750130" sldId="3227"/>
            <ac:spMk id="4" creationId="{9DAE8892-1C0A-BB41-8F87-98EF22701ECC}"/>
          </ac:spMkLst>
        </pc:spChg>
      </pc:sldChg>
      <pc:sldChg chg="addSp delSp modSp add del mod delAnim modAnim">
        <pc:chgData name="stacksimplify Team" userId="30f9c473cae68561" providerId="LiveId" clId="{BF9ABF51-359D-4D48-9E66-31B745238335}" dt="2024-10-23T04:38:07.335" v="3459" actId="2696"/>
        <pc:sldMkLst>
          <pc:docMk/>
          <pc:sldMk cId="397840040" sldId="3228"/>
        </pc:sldMkLst>
        <pc:spChg chg="add del mod">
          <ac:chgData name="stacksimplify Team" userId="30f9c473cae68561" providerId="LiveId" clId="{BF9ABF51-359D-4D48-9E66-31B745238335}" dt="2024-10-23T02:24:22.545" v="566" actId="478"/>
          <ac:spMkLst>
            <pc:docMk/>
            <pc:sldMk cId="397840040" sldId="3228"/>
            <ac:spMk id="4" creationId="{0594D1DF-15CA-A390-106A-8C22F1C0D57F}"/>
          </ac:spMkLst>
        </pc:spChg>
        <pc:spChg chg="mod">
          <ac:chgData name="stacksimplify Team" userId="30f9c473cae68561" providerId="LiveId" clId="{BF9ABF51-359D-4D48-9E66-31B745238335}" dt="2024-10-23T02:40:09.351" v="850" actId="1076"/>
          <ac:spMkLst>
            <pc:docMk/>
            <pc:sldMk cId="397840040" sldId="3228"/>
            <ac:spMk id="5" creationId="{13DEF717-FE59-EA48-334F-E6F2C7829AB7}"/>
          </ac:spMkLst>
        </pc:spChg>
        <pc:spChg chg="add mod">
          <ac:chgData name="stacksimplify Team" userId="30f9c473cae68561" providerId="LiveId" clId="{BF9ABF51-359D-4D48-9E66-31B745238335}" dt="2024-10-23T02:36:02.728" v="763" actId="207"/>
          <ac:spMkLst>
            <pc:docMk/>
            <pc:sldMk cId="397840040" sldId="3228"/>
            <ac:spMk id="9" creationId="{C51A4D6F-4293-D52B-0B6D-0955AD67CA86}"/>
          </ac:spMkLst>
        </pc:spChg>
        <pc:spChg chg="add del mod">
          <ac:chgData name="stacksimplify Team" userId="30f9c473cae68561" providerId="LiveId" clId="{BF9ABF51-359D-4D48-9E66-31B745238335}" dt="2024-10-23T02:29:31.260" v="630" actId="478"/>
          <ac:spMkLst>
            <pc:docMk/>
            <pc:sldMk cId="397840040" sldId="3228"/>
            <ac:spMk id="10" creationId="{BB16E535-3B4A-EF66-FCC1-9D88595FEA95}"/>
          </ac:spMkLst>
        </pc:spChg>
        <pc:spChg chg="add mod">
          <ac:chgData name="stacksimplify Team" userId="30f9c473cae68561" providerId="LiveId" clId="{BF9ABF51-359D-4D48-9E66-31B745238335}" dt="2024-10-23T02:36:02.728" v="763" actId="207"/>
          <ac:spMkLst>
            <pc:docMk/>
            <pc:sldMk cId="397840040" sldId="3228"/>
            <ac:spMk id="11" creationId="{832305C7-C6FD-58B0-742C-17060189222E}"/>
          </ac:spMkLst>
        </pc:spChg>
        <pc:spChg chg="add mod">
          <ac:chgData name="stacksimplify Team" userId="30f9c473cae68561" providerId="LiveId" clId="{BF9ABF51-359D-4D48-9E66-31B745238335}" dt="2024-10-23T02:36:02.728" v="763" actId="207"/>
          <ac:spMkLst>
            <pc:docMk/>
            <pc:sldMk cId="397840040" sldId="3228"/>
            <ac:spMk id="12" creationId="{DD17E0C7-E413-7562-CBAB-A7EFB7A4DD80}"/>
          </ac:spMkLst>
        </pc:spChg>
        <pc:spChg chg="add mod">
          <ac:chgData name="stacksimplify Team" userId="30f9c473cae68561" providerId="LiveId" clId="{BF9ABF51-359D-4D48-9E66-31B745238335}" dt="2024-10-23T02:36:02.728" v="763" actId="207"/>
          <ac:spMkLst>
            <pc:docMk/>
            <pc:sldMk cId="397840040" sldId="3228"/>
            <ac:spMk id="14" creationId="{D13B6FC8-198A-9F2A-5111-D170FF0A4458}"/>
          </ac:spMkLst>
        </pc:spChg>
        <pc:spChg chg="mod">
          <ac:chgData name="stacksimplify Team" userId="30f9c473cae68561" providerId="LiveId" clId="{BF9ABF51-359D-4D48-9E66-31B745238335}" dt="2024-10-23T02:41:19.299" v="906" actId="14100"/>
          <ac:spMkLst>
            <pc:docMk/>
            <pc:sldMk cId="397840040" sldId="3228"/>
            <ac:spMk id="20" creationId="{E6746972-EDA7-781E-0D0A-9DC600E2A9B1}"/>
          </ac:spMkLst>
        </pc:spChg>
        <pc:spChg chg="mod">
          <ac:chgData name="stacksimplify Team" userId="30f9c473cae68561" providerId="LiveId" clId="{BF9ABF51-359D-4D48-9E66-31B745238335}" dt="2024-10-23T02:41:33.518" v="928" actId="1035"/>
          <ac:spMkLst>
            <pc:docMk/>
            <pc:sldMk cId="397840040" sldId="3228"/>
            <ac:spMk id="21" creationId="{B37C9D70-BC01-CC7C-7D66-C0BC65D4967A}"/>
          </ac:spMkLst>
        </pc:spChg>
        <pc:spChg chg="mod">
          <ac:chgData name="stacksimplify Team" userId="30f9c473cae68561" providerId="LiveId" clId="{BF9ABF51-359D-4D48-9E66-31B745238335}" dt="2024-10-23T02:41:33.518" v="928" actId="1035"/>
          <ac:spMkLst>
            <pc:docMk/>
            <pc:sldMk cId="397840040" sldId="3228"/>
            <ac:spMk id="22" creationId="{AE3B82A3-1369-746B-A877-C7484F7FCBE3}"/>
          </ac:spMkLst>
        </pc:spChg>
        <pc:spChg chg="mod">
          <ac:chgData name="stacksimplify Team" userId="30f9c473cae68561" providerId="LiveId" clId="{BF9ABF51-359D-4D48-9E66-31B745238335}" dt="2024-10-23T02:41:21.581" v="907" actId="1076"/>
          <ac:spMkLst>
            <pc:docMk/>
            <pc:sldMk cId="397840040" sldId="3228"/>
            <ac:spMk id="23" creationId="{0C94218D-3C06-790B-608A-A7B7D00D4A5B}"/>
          </ac:spMkLst>
        </pc:spChg>
        <pc:spChg chg="mod">
          <ac:chgData name="stacksimplify Team" userId="30f9c473cae68561" providerId="LiveId" clId="{BF9ABF51-359D-4D48-9E66-31B745238335}" dt="2024-10-23T02:41:33.518" v="928" actId="1035"/>
          <ac:spMkLst>
            <pc:docMk/>
            <pc:sldMk cId="397840040" sldId="3228"/>
            <ac:spMk id="24" creationId="{B35AE8BD-2BD7-CFCA-C5A3-EC24846E01D6}"/>
          </ac:spMkLst>
        </pc:spChg>
        <pc:spChg chg="mod">
          <ac:chgData name="stacksimplify Team" userId="30f9c473cae68561" providerId="LiveId" clId="{BF9ABF51-359D-4D48-9E66-31B745238335}" dt="2024-10-23T02:41:33.518" v="928" actId="1035"/>
          <ac:spMkLst>
            <pc:docMk/>
            <pc:sldMk cId="397840040" sldId="3228"/>
            <ac:spMk id="25" creationId="{50CF8E27-ABC5-6470-D2B9-A0E8EAA94416}"/>
          </ac:spMkLst>
        </pc:spChg>
        <pc:spChg chg="mod">
          <ac:chgData name="stacksimplify Team" userId="30f9c473cae68561" providerId="LiveId" clId="{BF9ABF51-359D-4D48-9E66-31B745238335}" dt="2024-10-23T02:42:11.175" v="934" actId="1076"/>
          <ac:spMkLst>
            <pc:docMk/>
            <pc:sldMk cId="397840040" sldId="3228"/>
            <ac:spMk id="26" creationId="{DD14CE5C-B84F-65CB-F948-60D070626ABF}"/>
          </ac:spMkLst>
        </pc:spChg>
        <pc:spChg chg="mod">
          <ac:chgData name="stacksimplify Team" userId="30f9c473cae68561" providerId="LiveId" clId="{BF9ABF51-359D-4D48-9E66-31B745238335}" dt="2024-10-23T02:41:33.518" v="928" actId="1035"/>
          <ac:spMkLst>
            <pc:docMk/>
            <pc:sldMk cId="397840040" sldId="3228"/>
            <ac:spMk id="28" creationId="{0ECEBECC-8D8F-B04F-CA0B-7E294B7B4BA6}"/>
          </ac:spMkLst>
        </pc:spChg>
        <pc:spChg chg="add mod">
          <ac:chgData name="stacksimplify Team" userId="30f9c473cae68561" providerId="LiveId" clId="{BF9ABF51-359D-4D48-9E66-31B745238335}" dt="2024-10-23T02:43:20.321" v="953" actId="1076"/>
          <ac:spMkLst>
            <pc:docMk/>
            <pc:sldMk cId="397840040" sldId="3228"/>
            <ac:spMk id="33" creationId="{181B58BA-7B06-0C4C-FF4A-6FEC0C55988B}"/>
          </ac:spMkLst>
        </pc:spChg>
        <pc:spChg chg="mod">
          <ac:chgData name="stacksimplify Team" userId="30f9c473cae68561" providerId="LiveId" clId="{BF9ABF51-359D-4D48-9E66-31B745238335}" dt="2024-10-23T02:43:32.328" v="956" actId="207"/>
          <ac:spMkLst>
            <pc:docMk/>
            <pc:sldMk cId="397840040" sldId="3228"/>
            <ac:spMk id="34" creationId="{E73CC855-19A9-833C-1605-B68CDDBC0456}"/>
          </ac:spMkLst>
        </pc:spChg>
        <pc:spChg chg="add mod">
          <ac:chgData name="stacksimplify Team" userId="30f9c473cae68561" providerId="LiveId" clId="{BF9ABF51-359D-4D48-9E66-31B745238335}" dt="2024-10-23T02:43:20.321" v="953" actId="1076"/>
          <ac:spMkLst>
            <pc:docMk/>
            <pc:sldMk cId="397840040" sldId="3228"/>
            <ac:spMk id="35" creationId="{88CC584F-00EE-0600-A09E-EA68183D699A}"/>
          </ac:spMkLst>
        </pc:spChg>
        <pc:spChg chg="del mod">
          <ac:chgData name="stacksimplify Team" userId="30f9c473cae68561" providerId="LiveId" clId="{BF9ABF51-359D-4D48-9E66-31B745238335}" dt="2024-10-23T02:33:22.142" v="699" actId="478"/>
          <ac:spMkLst>
            <pc:docMk/>
            <pc:sldMk cId="397840040" sldId="3228"/>
            <ac:spMk id="38" creationId="{29225F2D-BECE-2D92-A8FF-A4BD33C0D10E}"/>
          </ac:spMkLst>
        </pc:spChg>
        <pc:spChg chg="add mod">
          <ac:chgData name="stacksimplify Team" userId="30f9c473cae68561" providerId="LiveId" clId="{BF9ABF51-359D-4D48-9E66-31B745238335}" dt="2024-10-23T02:41:33.518" v="928" actId="1035"/>
          <ac:spMkLst>
            <pc:docMk/>
            <pc:sldMk cId="397840040" sldId="3228"/>
            <ac:spMk id="40" creationId="{EB38887D-58A8-8951-F83D-3133A7BA02FE}"/>
          </ac:spMkLst>
        </pc:spChg>
        <pc:spChg chg="mod">
          <ac:chgData name="stacksimplify Team" userId="30f9c473cae68561" providerId="LiveId" clId="{BF9ABF51-359D-4D48-9E66-31B745238335}" dt="2024-10-23T02:43:00.707" v="946" actId="1076"/>
          <ac:spMkLst>
            <pc:docMk/>
            <pc:sldMk cId="397840040" sldId="3228"/>
            <ac:spMk id="41" creationId="{59BD8505-6E60-07C6-7909-C9EA4FCA1664}"/>
          </ac:spMkLst>
        </pc:spChg>
        <pc:spChg chg="add del mod">
          <ac:chgData name="stacksimplify Team" userId="30f9c473cae68561" providerId="LiveId" clId="{BF9ABF51-359D-4D48-9E66-31B745238335}" dt="2024-10-23T02:37:15.530" v="781" actId="478"/>
          <ac:spMkLst>
            <pc:docMk/>
            <pc:sldMk cId="397840040" sldId="3228"/>
            <ac:spMk id="42" creationId="{867E47F1-702F-924B-38F7-B30D5B402BB3}"/>
          </ac:spMkLst>
        </pc:spChg>
        <pc:spChg chg="mod">
          <ac:chgData name="stacksimplify Team" userId="30f9c473cae68561" providerId="LiveId" clId="{BF9ABF51-359D-4D48-9E66-31B745238335}" dt="2024-10-23T02:40:09.351" v="850" actId="1076"/>
          <ac:spMkLst>
            <pc:docMk/>
            <pc:sldMk cId="397840040" sldId="3228"/>
            <ac:spMk id="43" creationId="{CD3338E6-8256-874C-B3DA-0CE66710D94B}"/>
          </ac:spMkLst>
        </pc:spChg>
        <pc:spChg chg="add mod">
          <ac:chgData name="stacksimplify Team" userId="30f9c473cae68561" providerId="LiveId" clId="{BF9ABF51-359D-4D48-9E66-31B745238335}" dt="2024-10-23T02:40:09.351" v="850" actId="1076"/>
          <ac:spMkLst>
            <pc:docMk/>
            <pc:sldMk cId="397840040" sldId="3228"/>
            <ac:spMk id="44" creationId="{C20C2D09-D947-8CE1-56AD-0F727097D86A}"/>
          </ac:spMkLst>
        </pc:spChg>
        <pc:spChg chg="mod">
          <ac:chgData name="stacksimplify Team" userId="30f9c473cae68561" providerId="LiveId" clId="{BF9ABF51-359D-4D48-9E66-31B745238335}" dt="2024-10-23T02:40:09.351" v="850" actId="1076"/>
          <ac:spMkLst>
            <pc:docMk/>
            <pc:sldMk cId="397840040" sldId="3228"/>
            <ac:spMk id="47" creationId="{DCC61E81-D3EE-BDC3-D714-A37816CCC899}"/>
          </ac:spMkLst>
        </pc:spChg>
        <pc:spChg chg="mod">
          <ac:chgData name="stacksimplify Team" userId="30f9c473cae68561" providerId="LiveId" clId="{BF9ABF51-359D-4D48-9E66-31B745238335}" dt="2024-10-23T02:40:09.351" v="850" actId="1076"/>
          <ac:spMkLst>
            <pc:docMk/>
            <pc:sldMk cId="397840040" sldId="3228"/>
            <ac:spMk id="49" creationId="{4599B2EC-F187-12E4-94E9-483F4214ECED}"/>
          </ac:spMkLst>
        </pc:spChg>
        <pc:spChg chg="mod">
          <ac:chgData name="stacksimplify Team" userId="30f9c473cae68561" providerId="LiveId" clId="{BF9ABF51-359D-4D48-9E66-31B745238335}" dt="2024-10-23T02:29:04.412" v="621" actId="120"/>
          <ac:spMkLst>
            <pc:docMk/>
            <pc:sldMk cId="397840040" sldId="3228"/>
            <ac:spMk id="51" creationId="{DB131471-B10F-B937-0381-EFCC0BD798EB}"/>
          </ac:spMkLst>
        </pc:spChg>
        <pc:spChg chg="add mod">
          <ac:chgData name="stacksimplify Team" userId="30f9c473cae68561" providerId="LiveId" clId="{BF9ABF51-359D-4D48-9E66-31B745238335}" dt="2024-10-23T02:42:22.010" v="939" actId="1076"/>
          <ac:spMkLst>
            <pc:docMk/>
            <pc:sldMk cId="397840040" sldId="3228"/>
            <ac:spMk id="52" creationId="{1DD03F15-9B36-D97F-20A6-212076F353C9}"/>
          </ac:spMkLst>
        </pc:spChg>
        <pc:spChg chg="mod">
          <ac:chgData name="stacksimplify Team" userId="30f9c473cae68561" providerId="LiveId" clId="{BF9ABF51-359D-4D48-9E66-31B745238335}" dt="2024-10-23T02:42:39.581" v="943" actId="207"/>
          <ac:spMkLst>
            <pc:docMk/>
            <pc:sldMk cId="397840040" sldId="3228"/>
            <ac:spMk id="53" creationId="{F66676BD-057C-611A-6027-224F54D1EE39}"/>
          </ac:spMkLst>
        </pc:spChg>
        <pc:spChg chg="add mod">
          <ac:chgData name="stacksimplify Team" userId="30f9c473cae68561" providerId="LiveId" clId="{BF9ABF51-359D-4D48-9E66-31B745238335}" dt="2024-10-23T02:42:25.355" v="940" actId="1076"/>
          <ac:spMkLst>
            <pc:docMk/>
            <pc:sldMk cId="397840040" sldId="3228"/>
            <ac:spMk id="55" creationId="{C5E4102B-6B5E-0100-CBF8-981EBE4EA3B3}"/>
          </ac:spMkLst>
        </pc:spChg>
        <pc:spChg chg="add mod">
          <ac:chgData name="stacksimplify Team" userId="30f9c473cae68561" providerId="LiveId" clId="{BF9ABF51-359D-4D48-9E66-31B745238335}" dt="2024-10-23T02:43:55.362" v="960" actId="14100"/>
          <ac:spMkLst>
            <pc:docMk/>
            <pc:sldMk cId="397840040" sldId="3228"/>
            <ac:spMk id="59" creationId="{EC65C336-D426-C5E1-536E-2306FB7E91CC}"/>
          </ac:spMkLst>
        </pc:spChg>
        <pc:spChg chg="del">
          <ac:chgData name="stacksimplify Team" userId="30f9c473cae68561" providerId="LiveId" clId="{BF9ABF51-359D-4D48-9E66-31B745238335}" dt="2024-10-23T02:26:25.255" v="580" actId="478"/>
          <ac:spMkLst>
            <pc:docMk/>
            <pc:sldMk cId="397840040" sldId="3228"/>
            <ac:spMk id="63" creationId="{B48DB7E7-94A2-63DB-8AD3-F78AC9D900AA}"/>
          </ac:spMkLst>
        </pc:spChg>
        <pc:spChg chg="del">
          <ac:chgData name="stacksimplify Team" userId="30f9c473cae68561" providerId="LiveId" clId="{BF9ABF51-359D-4D48-9E66-31B745238335}" dt="2024-10-23T02:24:16.379" v="565" actId="478"/>
          <ac:spMkLst>
            <pc:docMk/>
            <pc:sldMk cId="397840040" sldId="3228"/>
            <ac:spMk id="64" creationId="{012FE381-60B5-7298-C300-84927C498CC8}"/>
          </ac:spMkLst>
        </pc:spChg>
        <pc:cxnChg chg="del mod">
          <ac:chgData name="stacksimplify Team" userId="30f9c473cae68561" providerId="LiveId" clId="{BF9ABF51-359D-4D48-9E66-31B745238335}" dt="2024-10-23T02:25:11.776" v="569" actId="478"/>
          <ac:cxnSpMkLst>
            <pc:docMk/>
            <pc:sldMk cId="397840040" sldId="3228"/>
            <ac:cxnSpMk id="13" creationId="{8C12BD37-5F9D-6B89-AAE6-3B57C1BF260B}"/>
          </ac:cxnSpMkLst>
        </pc:cxnChg>
        <pc:cxnChg chg="del mod">
          <ac:chgData name="stacksimplify Team" userId="30f9c473cae68561" providerId="LiveId" clId="{BF9ABF51-359D-4D48-9E66-31B745238335}" dt="2024-10-23T02:26:09.691" v="577" actId="478"/>
          <ac:cxnSpMkLst>
            <pc:docMk/>
            <pc:sldMk cId="397840040" sldId="3228"/>
            <ac:cxnSpMk id="16" creationId="{9DB65F8E-49B8-0054-4CDB-E1CC7306B195}"/>
          </ac:cxnSpMkLst>
        </pc:cxnChg>
        <pc:cxnChg chg="add mod">
          <ac:chgData name="stacksimplify Team" userId="30f9c473cae68561" providerId="LiveId" clId="{BF9ABF51-359D-4D48-9E66-31B745238335}" dt="2024-10-23T02:40:20.893" v="873" actId="14100"/>
          <ac:cxnSpMkLst>
            <pc:docMk/>
            <pc:sldMk cId="397840040" sldId="3228"/>
            <ac:cxnSpMk id="17" creationId="{4794C3DE-6054-2156-2D0E-A46DA8A9E762}"/>
          </ac:cxnSpMkLst>
        </pc:cxnChg>
        <pc:cxnChg chg="del mod">
          <ac:chgData name="stacksimplify Team" userId="30f9c473cae68561" providerId="LiveId" clId="{BF9ABF51-359D-4D48-9E66-31B745238335}" dt="2024-10-23T02:26:08.805" v="576" actId="478"/>
          <ac:cxnSpMkLst>
            <pc:docMk/>
            <pc:sldMk cId="397840040" sldId="3228"/>
            <ac:cxnSpMk id="18" creationId="{27AA6EA7-B626-57FA-C399-1EDBF71B6032}"/>
          </ac:cxnSpMkLst>
        </pc:cxnChg>
        <pc:cxnChg chg="add mod">
          <ac:chgData name="stacksimplify Team" userId="30f9c473cae68561" providerId="LiveId" clId="{BF9ABF51-359D-4D48-9E66-31B745238335}" dt="2024-10-23T02:43:13.524" v="949" actId="14100"/>
          <ac:cxnSpMkLst>
            <pc:docMk/>
            <pc:sldMk cId="397840040" sldId="3228"/>
            <ac:cxnSpMk id="29" creationId="{69555C46-AC43-D0AE-BDCF-843AA0057B91}"/>
          </ac:cxnSpMkLst>
        </pc:cxnChg>
        <pc:cxnChg chg="add mod">
          <ac:chgData name="stacksimplify Team" userId="30f9c473cae68561" providerId="LiveId" clId="{BF9ABF51-359D-4D48-9E66-31B745238335}" dt="2024-10-23T02:42:11.175" v="934" actId="1076"/>
          <ac:cxnSpMkLst>
            <pc:docMk/>
            <pc:sldMk cId="397840040" sldId="3228"/>
            <ac:cxnSpMk id="46" creationId="{72E0681D-1C4D-1FB3-083A-441003880025}"/>
          </ac:cxnSpMkLst>
        </pc:cxnChg>
        <pc:cxnChg chg="add mod">
          <ac:chgData name="stacksimplify Team" userId="30f9c473cae68561" providerId="LiveId" clId="{BF9ABF51-359D-4D48-9E66-31B745238335}" dt="2024-10-23T02:42:11.175" v="934" actId="1076"/>
          <ac:cxnSpMkLst>
            <pc:docMk/>
            <pc:sldMk cId="397840040" sldId="3228"/>
            <ac:cxnSpMk id="50" creationId="{2E47738E-52EF-1FC3-3D44-67CCFDAFAEF5}"/>
          </ac:cxnSpMkLst>
        </pc:cxnChg>
      </pc:sldChg>
      <pc:sldChg chg="del">
        <pc:chgData name="stacksimplify Team" userId="30f9c473cae68561" providerId="LiveId" clId="{BF9ABF51-359D-4D48-9E66-31B745238335}" dt="2024-10-23T01:19:22.899" v="12" actId="2696"/>
        <pc:sldMkLst>
          <pc:docMk/>
          <pc:sldMk cId="510682220" sldId="3228"/>
        </pc:sldMkLst>
      </pc:sldChg>
      <pc:sldChg chg="del">
        <pc:chgData name="stacksimplify Team" userId="30f9c473cae68561" providerId="LiveId" clId="{BF9ABF51-359D-4D48-9E66-31B745238335}" dt="2024-10-23T01:19:22.825" v="10" actId="2696"/>
        <pc:sldMkLst>
          <pc:docMk/>
          <pc:sldMk cId="105608519" sldId="3229"/>
        </pc:sldMkLst>
      </pc:sldChg>
      <pc:sldChg chg="add">
        <pc:chgData name="stacksimplify Team" userId="30f9c473cae68561" providerId="LiveId" clId="{BF9ABF51-359D-4D48-9E66-31B745238335}" dt="2024-10-23T02:44:14.674" v="963"/>
        <pc:sldMkLst>
          <pc:docMk/>
          <pc:sldMk cId="1654327108" sldId="3229"/>
        </pc:sldMkLst>
      </pc:sldChg>
      <pc:sldChg chg="addSp delSp modSp add mod addAnim delAnim modAnim">
        <pc:chgData name="stacksimplify Team" userId="30f9c473cae68561" providerId="LiveId" clId="{BF9ABF51-359D-4D48-9E66-31B745238335}" dt="2024-10-23T03:09:27.666" v="1549"/>
        <pc:sldMkLst>
          <pc:docMk/>
          <pc:sldMk cId="21726817" sldId="3230"/>
        </pc:sldMkLst>
        <pc:spChg chg="add del mod">
          <ac:chgData name="stacksimplify Team" userId="30f9c473cae68561" providerId="LiveId" clId="{BF9ABF51-359D-4D48-9E66-31B745238335}" dt="2024-10-23T02:45:34.321" v="980" actId="478"/>
          <ac:spMkLst>
            <pc:docMk/>
            <pc:sldMk cId="21726817" sldId="3230"/>
            <ac:spMk id="4" creationId="{769166C5-B9C2-7A21-FB58-241999BB6BE6}"/>
          </ac:spMkLst>
        </pc:spChg>
        <pc:spChg chg="add mod">
          <ac:chgData name="stacksimplify Team" userId="30f9c473cae68561" providerId="LiveId" clId="{BF9ABF51-359D-4D48-9E66-31B745238335}" dt="2024-10-23T02:45:35.300" v="981"/>
          <ac:spMkLst>
            <pc:docMk/>
            <pc:sldMk cId="21726817" sldId="3230"/>
            <ac:spMk id="5" creationId="{27495F35-7512-D1D6-0590-035F2F58E4EC}"/>
          </ac:spMkLst>
        </pc:spChg>
        <pc:spChg chg="mod">
          <ac:chgData name="stacksimplify Team" userId="30f9c473cae68561" providerId="LiveId" clId="{BF9ABF51-359D-4D48-9E66-31B745238335}" dt="2024-10-23T02:46:01.510" v="984" actId="207"/>
          <ac:spMkLst>
            <pc:docMk/>
            <pc:sldMk cId="21726817" sldId="3230"/>
            <ac:spMk id="20" creationId="{6A163799-63A7-C9C3-432D-2D9FAC77451D}"/>
          </ac:spMkLst>
        </pc:spChg>
        <pc:spChg chg="add del">
          <ac:chgData name="stacksimplify Team" userId="30f9c473cae68561" providerId="LiveId" clId="{BF9ABF51-359D-4D48-9E66-31B745238335}" dt="2024-10-23T03:04:30.398" v="1517" actId="478"/>
          <ac:spMkLst>
            <pc:docMk/>
            <pc:sldMk cId="21726817" sldId="3230"/>
            <ac:spMk id="21" creationId="{BFE2B564-28D0-4AF3-2038-524A4D7CC51B}"/>
          </ac:spMkLst>
        </pc:spChg>
        <pc:spChg chg="add del">
          <ac:chgData name="stacksimplify Team" userId="30f9c473cae68561" providerId="LiveId" clId="{BF9ABF51-359D-4D48-9E66-31B745238335}" dt="2024-10-23T03:04:30.398" v="1517" actId="478"/>
          <ac:spMkLst>
            <pc:docMk/>
            <pc:sldMk cId="21726817" sldId="3230"/>
            <ac:spMk id="22" creationId="{6B31A68B-C2D2-9378-DAD1-094054D7FD65}"/>
          </ac:spMkLst>
        </pc:spChg>
        <pc:spChg chg="del">
          <ac:chgData name="stacksimplify Team" userId="30f9c473cae68561" providerId="LiveId" clId="{BF9ABF51-359D-4D48-9E66-31B745238335}" dt="2024-10-23T03:04:25.254" v="1516" actId="478"/>
          <ac:spMkLst>
            <pc:docMk/>
            <pc:sldMk cId="21726817" sldId="3230"/>
            <ac:spMk id="24" creationId="{2A3AA1EA-D45F-152B-53FB-1185DAA51F40}"/>
          </ac:spMkLst>
        </pc:spChg>
        <pc:spChg chg="del">
          <ac:chgData name="stacksimplify Team" userId="30f9c473cae68561" providerId="LiveId" clId="{BF9ABF51-359D-4D48-9E66-31B745238335}" dt="2024-10-23T03:04:25.254" v="1516" actId="478"/>
          <ac:spMkLst>
            <pc:docMk/>
            <pc:sldMk cId="21726817" sldId="3230"/>
            <ac:spMk id="25" creationId="{549FCF4A-0618-303B-C7DC-399A7AC63580}"/>
          </ac:spMkLst>
        </pc:spChg>
        <pc:spChg chg="add del">
          <ac:chgData name="stacksimplify Team" userId="30f9c473cae68561" providerId="LiveId" clId="{BF9ABF51-359D-4D48-9E66-31B745238335}" dt="2024-10-23T03:04:30.398" v="1517" actId="478"/>
          <ac:spMkLst>
            <pc:docMk/>
            <pc:sldMk cId="21726817" sldId="3230"/>
            <ac:spMk id="26" creationId="{7CE776DE-6E2E-A933-DAA4-8056B1A865E1}"/>
          </ac:spMkLst>
        </pc:spChg>
        <pc:spChg chg="add del">
          <ac:chgData name="stacksimplify Team" userId="30f9c473cae68561" providerId="LiveId" clId="{BF9ABF51-359D-4D48-9E66-31B745238335}" dt="2024-10-23T03:04:30.398" v="1517" actId="478"/>
          <ac:spMkLst>
            <pc:docMk/>
            <pc:sldMk cId="21726817" sldId="3230"/>
            <ac:spMk id="27" creationId="{876F479F-10F4-E026-795E-7BA025C819A9}"/>
          </ac:spMkLst>
        </pc:spChg>
        <pc:spChg chg="add del">
          <ac:chgData name="stacksimplify Team" userId="30f9c473cae68561" providerId="LiveId" clId="{BF9ABF51-359D-4D48-9E66-31B745238335}" dt="2024-10-23T03:04:30.398" v="1517" actId="478"/>
          <ac:spMkLst>
            <pc:docMk/>
            <pc:sldMk cId="21726817" sldId="3230"/>
            <ac:spMk id="28" creationId="{DFF89F0A-815F-7ED0-3EBC-31B8C5145D5F}"/>
          </ac:spMkLst>
        </pc:spChg>
        <pc:spChg chg="add del">
          <ac:chgData name="stacksimplify Team" userId="30f9c473cae68561" providerId="LiveId" clId="{BF9ABF51-359D-4D48-9E66-31B745238335}" dt="2024-10-23T03:04:30.398" v="1517" actId="478"/>
          <ac:spMkLst>
            <pc:docMk/>
            <pc:sldMk cId="21726817" sldId="3230"/>
            <ac:spMk id="29" creationId="{A4B40597-6475-0671-FCA2-9407E2FE7B5D}"/>
          </ac:spMkLst>
        </pc:spChg>
        <pc:spChg chg="del">
          <ac:chgData name="stacksimplify Team" userId="30f9c473cae68561" providerId="LiveId" clId="{BF9ABF51-359D-4D48-9E66-31B745238335}" dt="2024-10-23T02:45:25.598" v="979" actId="478"/>
          <ac:spMkLst>
            <pc:docMk/>
            <pc:sldMk cId="21726817" sldId="3230"/>
            <ac:spMk id="51" creationId="{4BA8A991-603F-A7EE-1ED1-5735E66635F6}"/>
          </ac:spMkLst>
        </pc:spChg>
        <pc:spChg chg="mod">
          <ac:chgData name="stacksimplify Team" userId="30f9c473cae68561" providerId="LiveId" clId="{BF9ABF51-359D-4D48-9E66-31B745238335}" dt="2024-10-23T03:09:20.489" v="1547" actId="20577"/>
          <ac:spMkLst>
            <pc:docMk/>
            <pc:sldMk cId="21726817" sldId="3230"/>
            <ac:spMk id="55" creationId="{B06E890B-C4B9-B044-1162-5D25C6905778}"/>
          </ac:spMkLst>
        </pc:spChg>
        <pc:cxnChg chg="add del mod">
          <ac:chgData name="stacksimplify Team" userId="30f9c473cae68561" providerId="LiveId" clId="{BF9ABF51-359D-4D48-9E66-31B745238335}" dt="2024-10-23T03:04:30.398" v="1517" actId="478"/>
          <ac:cxnSpMkLst>
            <pc:docMk/>
            <pc:sldMk cId="21726817" sldId="3230"/>
            <ac:cxnSpMk id="35" creationId="{47DB175E-DBEC-6D06-494E-8D7E9AB8D445}"/>
          </ac:cxnSpMkLst>
        </pc:cxnChg>
        <pc:cxnChg chg="add del mod">
          <ac:chgData name="stacksimplify Team" userId="30f9c473cae68561" providerId="LiveId" clId="{BF9ABF51-359D-4D48-9E66-31B745238335}" dt="2024-10-23T03:04:30.398" v="1517" actId="478"/>
          <ac:cxnSpMkLst>
            <pc:docMk/>
            <pc:sldMk cId="21726817" sldId="3230"/>
            <ac:cxnSpMk id="42" creationId="{9A679E90-FFE6-F7D0-D52C-1947AED93A78}"/>
          </ac:cxnSpMkLst>
        </pc:cxnChg>
      </pc:sldChg>
      <pc:sldChg chg="del">
        <pc:chgData name="stacksimplify Team" userId="30f9c473cae68561" providerId="LiveId" clId="{BF9ABF51-359D-4D48-9E66-31B745238335}" dt="2024-10-23T01:19:23.052" v="13" actId="2696"/>
        <pc:sldMkLst>
          <pc:docMk/>
          <pc:sldMk cId="2611317534" sldId="3230"/>
        </pc:sldMkLst>
      </pc:sldChg>
      <pc:sldChg chg="del">
        <pc:chgData name="stacksimplify Team" userId="30f9c473cae68561" providerId="LiveId" clId="{BF9ABF51-359D-4D48-9E66-31B745238335}" dt="2024-10-23T01:19:23.176" v="15" actId="2696"/>
        <pc:sldMkLst>
          <pc:docMk/>
          <pc:sldMk cId="371264161" sldId="3231"/>
        </pc:sldMkLst>
      </pc:sldChg>
      <pc:sldChg chg="add del">
        <pc:chgData name="stacksimplify Team" userId="30f9c473cae68561" providerId="LiveId" clId="{BF9ABF51-359D-4D48-9E66-31B745238335}" dt="2024-10-23T02:45:45.585" v="983" actId="2696"/>
        <pc:sldMkLst>
          <pc:docMk/>
          <pc:sldMk cId="3297085368" sldId="3231"/>
        </pc:sldMkLst>
      </pc:sldChg>
      <pc:sldChg chg="del">
        <pc:chgData name="stacksimplify Team" userId="30f9c473cae68561" providerId="LiveId" clId="{BF9ABF51-359D-4D48-9E66-31B745238335}" dt="2024-10-23T01:19:23.341" v="17" actId="2696"/>
        <pc:sldMkLst>
          <pc:docMk/>
          <pc:sldMk cId="2351655560" sldId="3232"/>
        </pc:sldMkLst>
      </pc:sldChg>
      <pc:sldChg chg="modSp add mod modAnim">
        <pc:chgData name="stacksimplify Team" userId="30f9c473cae68561" providerId="LiveId" clId="{BF9ABF51-359D-4D48-9E66-31B745238335}" dt="2024-10-23T03:14:10.259" v="1760"/>
        <pc:sldMkLst>
          <pc:docMk/>
          <pc:sldMk cId="4258197779" sldId="3232"/>
        </pc:sldMkLst>
        <pc:spChg chg="mod">
          <ac:chgData name="stacksimplify Team" userId="30f9c473cae68561" providerId="LiveId" clId="{BF9ABF51-359D-4D48-9E66-31B745238335}" dt="2024-10-23T02:46:28.629" v="986" actId="207"/>
          <ac:spMkLst>
            <pc:docMk/>
            <pc:sldMk cId="4258197779" sldId="3232"/>
            <ac:spMk id="20" creationId="{69234A4C-A3E8-28D7-007B-CB1FCCC9B2F4}"/>
          </ac:spMkLst>
        </pc:spChg>
        <pc:spChg chg="mod">
          <ac:chgData name="stacksimplify Team" userId="30f9c473cae68561" providerId="LiveId" clId="{BF9ABF51-359D-4D48-9E66-31B745238335}" dt="2024-10-23T02:46:35.650" v="987" actId="207"/>
          <ac:spMkLst>
            <pc:docMk/>
            <pc:sldMk cId="4258197779" sldId="3232"/>
            <ac:spMk id="43" creationId="{B3D93747-4043-AB96-16CE-2E595DF194B3}"/>
          </ac:spMkLst>
        </pc:spChg>
        <pc:spChg chg="mod">
          <ac:chgData name="stacksimplify Team" userId="30f9c473cae68561" providerId="LiveId" clId="{BF9ABF51-359D-4D48-9E66-31B745238335}" dt="2024-10-23T02:46:39.612" v="988" actId="1076"/>
          <ac:spMkLst>
            <pc:docMk/>
            <pc:sldMk cId="4258197779" sldId="3232"/>
            <ac:spMk id="47" creationId="{19C2C684-5A80-3E65-C0FB-8EE16DFE3DCD}"/>
          </ac:spMkLst>
        </pc:spChg>
      </pc:sldChg>
      <pc:sldChg chg="del">
        <pc:chgData name="stacksimplify Team" userId="30f9c473cae68561" providerId="LiveId" clId="{BF9ABF51-359D-4D48-9E66-31B745238335}" dt="2024-10-23T01:19:23.523" v="19" actId="2696"/>
        <pc:sldMkLst>
          <pc:docMk/>
          <pc:sldMk cId="341470718" sldId="3233"/>
        </pc:sldMkLst>
      </pc:sldChg>
      <pc:sldChg chg="modSp add mod modAnim">
        <pc:chgData name="stacksimplify Team" userId="30f9c473cae68561" providerId="LiveId" clId="{BF9ABF51-359D-4D48-9E66-31B745238335}" dt="2024-10-23T03:12:17.346" v="1752"/>
        <pc:sldMkLst>
          <pc:docMk/>
          <pc:sldMk cId="1095417577" sldId="3233"/>
        </pc:sldMkLst>
        <pc:spChg chg="mod">
          <ac:chgData name="stacksimplify Team" userId="30f9c473cae68561" providerId="LiveId" clId="{BF9ABF51-359D-4D48-9E66-31B745238335}" dt="2024-10-23T02:46:15.831" v="985" actId="207"/>
          <ac:spMkLst>
            <pc:docMk/>
            <pc:sldMk cId="1095417577" sldId="3233"/>
            <ac:spMk id="20" creationId="{EC8DE3DC-DAFA-FE08-8ABE-E842B56B4565}"/>
          </ac:spMkLst>
        </pc:spChg>
        <pc:spChg chg="mod">
          <ac:chgData name="stacksimplify Team" userId="30f9c473cae68561" providerId="LiveId" clId="{BF9ABF51-359D-4D48-9E66-31B745238335}" dt="2024-10-23T02:45:16.783" v="978" actId="1076"/>
          <ac:spMkLst>
            <pc:docMk/>
            <pc:sldMk cId="1095417577" sldId="3233"/>
            <ac:spMk id="51" creationId="{83EC9C16-B5F8-6984-BE65-3855501E2CBA}"/>
          </ac:spMkLst>
        </pc:spChg>
        <pc:spChg chg="mod">
          <ac:chgData name="stacksimplify Team" userId="30f9c473cae68561" providerId="LiveId" clId="{BF9ABF51-359D-4D48-9E66-31B745238335}" dt="2024-10-23T03:11:24.339" v="1742" actId="20577"/>
          <ac:spMkLst>
            <pc:docMk/>
            <pc:sldMk cId="1095417577" sldId="3233"/>
            <ac:spMk id="55" creationId="{34F15715-D491-B6B9-D171-664549AC9B42}"/>
          </ac:spMkLst>
        </pc:spChg>
        <pc:cxnChg chg="mod">
          <ac:chgData name="stacksimplify Team" userId="30f9c473cae68561" providerId="LiveId" clId="{BF9ABF51-359D-4D48-9E66-31B745238335}" dt="2024-10-23T03:05:19.779" v="1520" actId="692"/>
          <ac:cxnSpMkLst>
            <pc:docMk/>
            <pc:sldMk cId="1095417577" sldId="3233"/>
            <ac:cxnSpMk id="35" creationId="{5ECF259D-5CF6-DE00-A4DD-F1D955F242F8}"/>
          </ac:cxnSpMkLst>
        </pc:cxnChg>
        <pc:cxnChg chg="mod">
          <ac:chgData name="stacksimplify Team" userId="30f9c473cae68561" providerId="LiveId" clId="{BF9ABF51-359D-4D48-9E66-31B745238335}" dt="2024-10-23T03:05:19.779" v="1520" actId="692"/>
          <ac:cxnSpMkLst>
            <pc:docMk/>
            <pc:sldMk cId="1095417577" sldId="3233"/>
            <ac:cxnSpMk id="42" creationId="{B1FD5266-C5B4-DE1E-141C-FE68BC1764CB}"/>
          </ac:cxnSpMkLst>
        </pc:cxnChg>
      </pc:sldChg>
      <pc:sldChg chg="add del">
        <pc:chgData name="stacksimplify Team" userId="30f9c473cae68561" providerId="LiveId" clId="{BF9ABF51-359D-4D48-9E66-31B745238335}" dt="2024-10-23T02:45:43.812" v="982" actId="2696"/>
        <pc:sldMkLst>
          <pc:docMk/>
          <pc:sldMk cId="591968611" sldId="3234"/>
        </pc:sldMkLst>
      </pc:sldChg>
      <pc:sldChg chg="addSp delSp modSp add del mod addAnim delAnim modAnim">
        <pc:chgData name="stacksimplify Team" userId="30f9c473cae68561" providerId="LiveId" clId="{BF9ABF51-359D-4D48-9E66-31B745238335}" dt="2024-10-23T03:23:34.145" v="1853" actId="2696"/>
        <pc:sldMkLst>
          <pc:docMk/>
          <pc:sldMk cId="869929836" sldId="3234"/>
        </pc:sldMkLst>
        <pc:spChg chg="add mod">
          <ac:chgData name="stacksimplify Team" userId="30f9c473cae68561" providerId="LiveId" clId="{BF9ABF51-359D-4D48-9E66-31B745238335}" dt="2024-10-23T02:49:37.896" v="1040" actId="1076"/>
          <ac:spMkLst>
            <pc:docMk/>
            <pc:sldMk cId="869929836" sldId="3234"/>
            <ac:spMk id="2" creationId="{33BB576D-3C92-D00B-C33E-30E96B03071E}"/>
          </ac:spMkLst>
        </pc:spChg>
        <pc:spChg chg="add mod">
          <ac:chgData name="stacksimplify Team" userId="30f9c473cae68561" providerId="LiveId" clId="{BF9ABF51-359D-4D48-9E66-31B745238335}" dt="2024-10-23T02:50:07.768" v="1052" actId="207"/>
          <ac:spMkLst>
            <pc:docMk/>
            <pc:sldMk cId="869929836" sldId="3234"/>
            <ac:spMk id="4" creationId="{06440DEB-FE9D-B719-6722-AF3943822B3A}"/>
          </ac:spMkLst>
        </pc:spChg>
        <pc:spChg chg="mod">
          <ac:chgData name="stacksimplify Team" userId="30f9c473cae68561" providerId="LiveId" clId="{BF9ABF51-359D-4D48-9E66-31B745238335}" dt="2024-10-23T02:49:28.756" v="1036" actId="1076"/>
          <ac:spMkLst>
            <pc:docMk/>
            <pc:sldMk cId="869929836" sldId="3234"/>
            <ac:spMk id="5" creationId="{400A7EE9-8405-4B92-0537-05DACE2727A1}"/>
          </ac:spMkLst>
        </pc:spChg>
        <pc:spChg chg="mod">
          <ac:chgData name="stacksimplify Team" userId="30f9c473cae68561" providerId="LiveId" clId="{BF9ABF51-359D-4D48-9E66-31B745238335}" dt="2024-10-23T02:48:18.030" v="1001" actId="14100"/>
          <ac:spMkLst>
            <pc:docMk/>
            <pc:sldMk cId="869929836" sldId="3234"/>
            <ac:spMk id="20" creationId="{D76A825E-EADC-7985-7C94-EA57256573AD}"/>
          </ac:spMkLst>
        </pc:spChg>
        <pc:spChg chg="mod">
          <ac:chgData name="stacksimplify Team" userId="30f9c473cae68561" providerId="LiveId" clId="{BF9ABF51-359D-4D48-9E66-31B745238335}" dt="2024-10-23T02:56:47.162" v="1429" actId="1076"/>
          <ac:spMkLst>
            <pc:docMk/>
            <pc:sldMk cId="869929836" sldId="3234"/>
            <ac:spMk id="23" creationId="{6DB4507A-BA1C-E57E-BE2B-43A9E6B6C919}"/>
          </ac:spMkLst>
        </pc:spChg>
        <pc:spChg chg="mod">
          <ac:chgData name="stacksimplify Team" userId="30f9c473cae68561" providerId="LiveId" clId="{BF9ABF51-359D-4D48-9E66-31B745238335}" dt="2024-10-23T02:49:52.859" v="1048" actId="207"/>
          <ac:spMkLst>
            <pc:docMk/>
            <pc:sldMk cId="869929836" sldId="3234"/>
            <ac:spMk id="33" creationId="{9FB3A404-F977-47C7-10FA-3E82AC61D4BA}"/>
          </ac:spMkLst>
        </pc:spChg>
        <pc:spChg chg="mod">
          <ac:chgData name="stacksimplify Team" userId="30f9c473cae68561" providerId="LiveId" clId="{BF9ABF51-359D-4D48-9E66-31B745238335}" dt="2024-10-23T02:50:01.378" v="1049" actId="207"/>
          <ac:spMkLst>
            <pc:docMk/>
            <pc:sldMk cId="869929836" sldId="3234"/>
            <ac:spMk id="35" creationId="{543343D8-978D-513C-E9FF-4F8EB676341F}"/>
          </ac:spMkLst>
        </pc:spChg>
        <pc:spChg chg="add del">
          <ac:chgData name="stacksimplify Team" userId="30f9c473cae68561" providerId="LiveId" clId="{BF9ABF51-359D-4D48-9E66-31B745238335}" dt="2024-10-23T02:48:14.369" v="1000" actId="478"/>
          <ac:spMkLst>
            <pc:docMk/>
            <pc:sldMk cId="869929836" sldId="3234"/>
            <ac:spMk id="43" creationId="{00726182-C242-7D4A-2FC3-6C1E129238A6}"/>
          </ac:spMkLst>
        </pc:spChg>
        <pc:spChg chg="del">
          <ac:chgData name="stacksimplify Team" userId="30f9c473cae68561" providerId="LiveId" clId="{BF9ABF51-359D-4D48-9E66-31B745238335}" dt="2024-10-23T02:47:48.796" v="991" actId="478"/>
          <ac:spMkLst>
            <pc:docMk/>
            <pc:sldMk cId="869929836" sldId="3234"/>
            <ac:spMk id="44" creationId="{9E8F3C84-1360-B479-A543-9BD348DA17EE}"/>
          </ac:spMkLst>
        </pc:spChg>
        <pc:spChg chg="del">
          <ac:chgData name="stacksimplify Team" userId="30f9c473cae68561" providerId="LiveId" clId="{BF9ABF51-359D-4D48-9E66-31B745238335}" dt="2024-10-23T02:48:13.460" v="999" actId="478"/>
          <ac:spMkLst>
            <pc:docMk/>
            <pc:sldMk cId="869929836" sldId="3234"/>
            <ac:spMk id="47" creationId="{2E44CC4D-E244-2029-2703-5C3BC3E4E88B}"/>
          </ac:spMkLst>
        </pc:spChg>
        <pc:spChg chg="mod">
          <ac:chgData name="stacksimplify Team" userId="30f9c473cae68561" providerId="LiveId" clId="{BF9ABF51-359D-4D48-9E66-31B745238335}" dt="2024-10-23T02:49:28.756" v="1036" actId="1076"/>
          <ac:spMkLst>
            <pc:docMk/>
            <pc:sldMk cId="869929836" sldId="3234"/>
            <ac:spMk id="49" creationId="{88FA073B-ABC8-FAAD-C869-0654007B0310}"/>
          </ac:spMkLst>
        </pc:spChg>
        <pc:spChg chg="mod">
          <ac:chgData name="stacksimplify Team" userId="30f9c473cae68561" providerId="LiveId" clId="{BF9ABF51-359D-4D48-9E66-31B745238335}" dt="2024-10-23T02:50:58.184" v="1107" actId="1076"/>
          <ac:spMkLst>
            <pc:docMk/>
            <pc:sldMk cId="869929836" sldId="3234"/>
            <ac:spMk id="51" creationId="{D7469871-FA94-6450-57A8-15D84526B330}"/>
          </ac:spMkLst>
        </pc:spChg>
        <pc:spChg chg="mod">
          <ac:chgData name="stacksimplify Team" userId="30f9c473cae68561" providerId="LiveId" clId="{BF9ABF51-359D-4D48-9E66-31B745238335}" dt="2024-10-23T03:15:54.958" v="1778" actId="114"/>
          <ac:spMkLst>
            <pc:docMk/>
            <pc:sldMk cId="869929836" sldId="3234"/>
            <ac:spMk id="59" creationId="{A15EB6A8-74A3-3451-9978-D7FCF36AE8CF}"/>
          </ac:spMkLst>
        </pc:spChg>
      </pc:sldChg>
      <pc:sldChg chg="del">
        <pc:chgData name="stacksimplify Team" userId="30f9c473cae68561" providerId="LiveId" clId="{BF9ABF51-359D-4D48-9E66-31B745238335}" dt="2024-10-23T01:19:23.559" v="20" actId="2696"/>
        <pc:sldMkLst>
          <pc:docMk/>
          <pc:sldMk cId="1461509659" sldId="3234"/>
        </pc:sldMkLst>
      </pc:sldChg>
      <pc:sldChg chg="modSp add mod">
        <pc:chgData name="stacksimplify Team" userId="30f9c473cae68561" providerId="LiveId" clId="{BF9ABF51-359D-4D48-9E66-31B745238335}" dt="2024-10-23T04:51:34.274" v="3594" actId="1076"/>
        <pc:sldMkLst>
          <pc:docMk/>
          <pc:sldMk cId="252718713" sldId="3235"/>
        </pc:sldMkLst>
        <pc:spChg chg="mod">
          <ac:chgData name="stacksimplify Team" userId="30f9c473cae68561" providerId="LiveId" clId="{BF9ABF51-359D-4D48-9E66-31B745238335}" dt="2024-10-23T04:51:34.274" v="3594" actId="1076"/>
          <ac:spMkLst>
            <pc:docMk/>
            <pc:sldMk cId="252718713" sldId="3235"/>
            <ac:spMk id="3" creationId="{1290DCD8-CEF6-ACA2-E9A8-86AB4E4CE4FA}"/>
          </ac:spMkLst>
        </pc:spChg>
        <pc:spChg chg="mod">
          <ac:chgData name="stacksimplify Team" userId="30f9c473cae68561" providerId="LiveId" clId="{BF9ABF51-359D-4D48-9E66-31B745238335}" dt="2024-10-23T04:51:34.274" v="3594" actId="1076"/>
          <ac:spMkLst>
            <pc:docMk/>
            <pc:sldMk cId="252718713" sldId="3235"/>
            <ac:spMk id="8" creationId="{A8534485-420B-3D68-47B2-C43243522721}"/>
          </ac:spMkLst>
        </pc:spChg>
      </pc:sldChg>
      <pc:sldChg chg="del">
        <pc:chgData name="stacksimplify Team" userId="30f9c473cae68561" providerId="LiveId" clId="{BF9ABF51-359D-4D48-9E66-31B745238335}" dt="2024-10-23T01:19:23.756" v="22" actId="2696"/>
        <pc:sldMkLst>
          <pc:docMk/>
          <pc:sldMk cId="3397572260" sldId="3235"/>
        </pc:sldMkLst>
      </pc:sldChg>
      <pc:sldChg chg="del">
        <pc:chgData name="stacksimplify Team" userId="30f9c473cae68561" providerId="LiveId" clId="{BF9ABF51-359D-4D48-9E66-31B745238335}" dt="2024-10-23T01:19:23.101" v="14" actId="2696"/>
        <pc:sldMkLst>
          <pc:docMk/>
          <pc:sldMk cId="634917749" sldId="3236"/>
        </pc:sldMkLst>
      </pc:sldChg>
      <pc:sldChg chg="addSp delSp modSp add mod modAnim">
        <pc:chgData name="stacksimplify Team" userId="30f9c473cae68561" providerId="LiveId" clId="{BF9ABF51-359D-4D48-9E66-31B745238335}" dt="2024-10-23T04:08:12.596" v="2275" actId="207"/>
        <pc:sldMkLst>
          <pc:docMk/>
          <pc:sldMk cId="2088532419" sldId="3236"/>
        </pc:sldMkLst>
        <pc:spChg chg="del">
          <ac:chgData name="stacksimplify Team" userId="30f9c473cae68561" providerId="LiveId" clId="{BF9ABF51-359D-4D48-9E66-31B745238335}" dt="2024-10-23T04:00:31.058" v="2069" actId="478"/>
          <ac:spMkLst>
            <pc:docMk/>
            <pc:sldMk cId="2088532419" sldId="3236"/>
            <ac:spMk id="2" creationId="{4AB935B3-712C-0344-B3A4-D6F0F8153E6A}"/>
          </ac:spMkLst>
        </pc:spChg>
        <pc:spChg chg="del">
          <ac:chgData name="stacksimplify Team" userId="30f9c473cae68561" providerId="LiveId" clId="{BF9ABF51-359D-4D48-9E66-31B745238335}" dt="2024-10-23T04:00:31.058" v="2069" actId="478"/>
          <ac:spMkLst>
            <pc:docMk/>
            <pc:sldMk cId="2088532419" sldId="3236"/>
            <ac:spMk id="4" creationId="{EA0BC9E6-C24D-203E-2F78-66A0906F9364}"/>
          </ac:spMkLst>
        </pc:spChg>
        <pc:spChg chg="del">
          <ac:chgData name="stacksimplify Team" userId="30f9c473cae68561" providerId="LiveId" clId="{BF9ABF51-359D-4D48-9E66-31B745238335}" dt="2024-10-23T04:00:31.058" v="2069" actId="478"/>
          <ac:spMkLst>
            <pc:docMk/>
            <pc:sldMk cId="2088532419" sldId="3236"/>
            <ac:spMk id="5" creationId="{F7554D0F-0790-8EF4-7B67-196CE56F4D5F}"/>
          </ac:spMkLst>
        </pc:spChg>
        <pc:spChg chg="mod">
          <ac:chgData name="stacksimplify Team" userId="30f9c473cae68561" providerId="LiveId" clId="{BF9ABF51-359D-4D48-9E66-31B745238335}" dt="2024-10-23T04:04:02.299" v="2189" actId="207"/>
          <ac:spMkLst>
            <pc:docMk/>
            <pc:sldMk cId="2088532419" sldId="3236"/>
            <ac:spMk id="9" creationId="{20D1D6B2-9F22-6313-170C-AB5895F72911}"/>
          </ac:spMkLst>
        </pc:spChg>
        <pc:spChg chg="add mod">
          <ac:chgData name="stacksimplify Team" userId="30f9c473cae68561" providerId="LiveId" clId="{BF9ABF51-359D-4D48-9E66-31B745238335}" dt="2024-10-23T03:27:36.120" v="2019" actId="1076"/>
          <ac:spMkLst>
            <pc:docMk/>
            <pc:sldMk cId="2088532419" sldId="3236"/>
            <ac:spMk id="10" creationId="{2268FCBD-B9BD-5FC9-FED8-B0E6AF081E04}"/>
          </ac:spMkLst>
        </pc:spChg>
        <pc:spChg chg="del">
          <ac:chgData name="stacksimplify Team" userId="30f9c473cae68561" providerId="LiveId" clId="{BF9ABF51-359D-4D48-9E66-31B745238335}" dt="2024-10-23T03:26:25.242" v="1997" actId="478"/>
          <ac:spMkLst>
            <pc:docMk/>
            <pc:sldMk cId="2088532419" sldId="3236"/>
            <ac:spMk id="11" creationId="{61853C27-7ABF-1739-6A62-184D46F13044}"/>
          </ac:spMkLst>
        </pc:spChg>
        <pc:spChg chg="del">
          <ac:chgData name="stacksimplify Team" userId="30f9c473cae68561" providerId="LiveId" clId="{BF9ABF51-359D-4D48-9E66-31B745238335}" dt="2024-10-23T03:26:25.242" v="1997" actId="478"/>
          <ac:spMkLst>
            <pc:docMk/>
            <pc:sldMk cId="2088532419" sldId="3236"/>
            <ac:spMk id="12" creationId="{2627BDAE-8AD7-1102-E808-615649D41134}"/>
          </ac:spMkLst>
        </pc:spChg>
        <pc:spChg chg="add mod">
          <ac:chgData name="stacksimplify Team" userId="30f9c473cae68561" providerId="LiveId" clId="{BF9ABF51-359D-4D48-9E66-31B745238335}" dt="2024-10-23T03:27:36.120" v="2019" actId="1076"/>
          <ac:spMkLst>
            <pc:docMk/>
            <pc:sldMk cId="2088532419" sldId="3236"/>
            <ac:spMk id="13" creationId="{035241DB-6242-AE07-9742-B3A348A9863E}"/>
          </ac:spMkLst>
        </pc:spChg>
        <pc:spChg chg="del">
          <ac:chgData name="stacksimplify Team" userId="30f9c473cae68561" providerId="LiveId" clId="{BF9ABF51-359D-4D48-9E66-31B745238335}" dt="2024-10-23T03:26:25.242" v="1997" actId="478"/>
          <ac:spMkLst>
            <pc:docMk/>
            <pc:sldMk cId="2088532419" sldId="3236"/>
            <ac:spMk id="14" creationId="{B5B55993-C9A9-321E-62CB-27ED4C3A5178}"/>
          </ac:spMkLst>
        </pc:spChg>
        <pc:spChg chg="add mod">
          <ac:chgData name="stacksimplify Team" userId="30f9c473cae68561" providerId="LiveId" clId="{BF9ABF51-359D-4D48-9E66-31B745238335}" dt="2024-10-23T04:03:01.369" v="2157" actId="207"/>
          <ac:spMkLst>
            <pc:docMk/>
            <pc:sldMk cId="2088532419" sldId="3236"/>
            <ac:spMk id="15" creationId="{54F6F767-E152-C9F0-71D5-70D722376130}"/>
          </ac:spMkLst>
        </pc:spChg>
        <pc:spChg chg="add mod">
          <ac:chgData name="stacksimplify Team" userId="30f9c473cae68561" providerId="LiveId" clId="{BF9ABF51-359D-4D48-9E66-31B745238335}" dt="2024-10-23T04:03:05.118" v="2158" actId="207"/>
          <ac:spMkLst>
            <pc:docMk/>
            <pc:sldMk cId="2088532419" sldId="3236"/>
            <ac:spMk id="16" creationId="{125A6F36-568A-9517-858E-F6C7731581C1}"/>
          </ac:spMkLst>
        </pc:spChg>
        <pc:spChg chg="add mod">
          <ac:chgData name="stacksimplify Team" userId="30f9c473cae68561" providerId="LiveId" clId="{BF9ABF51-359D-4D48-9E66-31B745238335}" dt="2024-10-23T04:03:12.456" v="2159" actId="207"/>
          <ac:spMkLst>
            <pc:docMk/>
            <pc:sldMk cId="2088532419" sldId="3236"/>
            <ac:spMk id="18" creationId="{2B6F2FC5-2541-6331-E9A1-B4D11D715FD6}"/>
          </ac:spMkLst>
        </pc:spChg>
        <pc:spChg chg="mod">
          <ac:chgData name="stacksimplify Team" userId="30f9c473cae68561" providerId="LiveId" clId="{BF9ABF51-359D-4D48-9E66-31B745238335}" dt="2024-10-23T04:00:58.746" v="2073" actId="14100"/>
          <ac:spMkLst>
            <pc:docMk/>
            <pc:sldMk cId="2088532419" sldId="3236"/>
            <ac:spMk id="21" creationId="{25B00070-B67C-FDD5-2D90-0C99E35FD1E8}"/>
          </ac:spMkLst>
        </pc:spChg>
        <pc:spChg chg="mod">
          <ac:chgData name="stacksimplify Team" userId="30f9c473cae68561" providerId="LiveId" clId="{BF9ABF51-359D-4D48-9E66-31B745238335}" dt="2024-10-23T04:00:58.746" v="2073" actId="14100"/>
          <ac:spMkLst>
            <pc:docMk/>
            <pc:sldMk cId="2088532419" sldId="3236"/>
            <ac:spMk id="22" creationId="{C0C1D885-6603-1DAD-5F5E-53663EB84F77}"/>
          </ac:spMkLst>
        </pc:spChg>
        <pc:spChg chg="mod">
          <ac:chgData name="stacksimplify Team" userId="30f9c473cae68561" providerId="LiveId" clId="{BF9ABF51-359D-4D48-9E66-31B745238335}" dt="2024-10-23T04:02:20.607" v="2120" actId="1076"/>
          <ac:spMkLst>
            <pc:docMk/>
            <pc:sldMk cId="2088532419" sldId="3236"/>
            <ac:spMk id="24" creationId="{19C5CE99-D166-DA12-59FE-E248ABB5AF0D}"/>
          </ac:spMkLst>
        </pc:spChg>
        <pc:spChg chg="mod">
          <ac:chgData name="stacksimplify Team" userId="30f9c473cae68561" providerId="LiveId" clId="{BF9ABF51-359D-4D48-9E66-31B745238335}" dt="2024-10-23T04:02:05.144" v="2115" actId="1076"/>
          <ac:spMkLst>
            <pc:docMk/>
            <pc:sldMk cId="2088532419" sldId="3236"/>
            <ac:spMk id="25" creationId="{3E70BD0E-A71D-DE2A-4B97-6CDA0B9316A3}"/>
          </ac:spMkLst>
        </pc:spChg>
        <pc:spChg chg="mod">
          <ac:chgData name="stacksimplify Team" userId="30f9c473cae68561" providerId="LiveId" clId="{BF9ABF51-359D-4D48-9E66-31B745238335}" dt="2024-10-23T04:01:11.016" v="2084" actId="20577"/>
          <ac:spMkLst>
            <pc:docMk/>
            <pc:sldMk cId="2088532419" sldId="3236"/>
            <ac:spMk id="26" creationId="{1B7F679A-3698-FD62-B4AC-816FB26B633D}"/>
          </ac:spMkLst>
        </pc:spChg>
        <pc:spChg chg="del">
          <ac:chgData name="stacksimplify Team" userId="30f9c473cae68561" providerId="LiveId" clId="{BF9ABF51-359D-4D48-9E66-31B745238335}" dt="2024-10-23T03:26:13.398" v="1992" actId="478"/>
          <ac:spMkLst>
            <pc:docMk/>
            <pc:sldMk cId="2088532419" sldId="3236"/>
            <ac:spMk id="28" creationId="{8DAA7B76-C79C-987F-3F40-FE676ED9C6AB}"/>
          </ac:spMkLst>
        </pc:spChg>
        <pc:spChg chg="add mod">
          <ac:chgData name="stacksimplify Team" userId="30f9c473cae68561" providerId="LiveId" clId="{BF9ABF51-359D-4D48-9E66-31B745238335}" dt="2024-10-23T04:04:53.601" v="2232" actId="1076"/>
          <ac:spMkLst>
            <pc:docMk/>
            <pc:sldMk cId="2088532419" sldId="3236"/>
            <ac:spMk id="31" creationId="{BA472AC2-A714-E5AE-6850-06EA1EA64277}"/>
          </ac:spMkLst>
        </pc:spChg>
        <pc:spChg chg="add mod">
          <ac:chgData name="stacksimplify Team" userId="30f9c473cae68561" providerId="LiveId" clId="{BF9ABF51-359D-4D48-9E66-31B745238335}" dt="2024-10-23T04:04:56.404" v="2233" actId="1076"/>
          <ac:spMkLst>
            <pc:docMk/>
            <pc:sldMk cId="2088532419" sldId="3236"/>
            <ac:spMk id="32" creationId="{25B31492-96EC-0A58-8E8D-ED0B876DCEDC}"/>
          </ac:spMkLst>
        </pc:spChg>
        <pc:spChg chg="del mod">
          <ac:chgData name="stacksimplify Team" userId="30f9c473cae68561" providerId="LiveId" clId="{BF9ABF51-359D-4D48-9E66-31B745238335}" dt="2024-10-23T02:55:48.315" v="1424" actId="478"/>
          <ac:spMkLst>
            <pc:docMk/>
            <pc:sldMk cId="2088532419" sldId="3236"/>
            <ac:spMk id="33" creationId="{32B07026-D451-1CE1-23CE-7FC7CB8718D9}"/>
          </ac:spMkLst>
        </pc:spChg>
        <pc:spChg chg="mod">
          <ac:chgData name="stacksimplify Team" userId="30f9c473cae68561" providerId="LiveId" clId="{BF9ABF51-359D-4D48-9E66-31B745238335}" dt="2024-10-23T04:05:02.885" v="2234" actId="14100"/>
          <ac:spMkLst>
            <pc:docMk/>
            <pc:sldMk cId="2088532419" sldId="3236"/>
            <ac:spMk id="34" creationId="{491D9A60-2A15-3E9A-33BB-689EBBD777F4}"/>
          </ac:spMkLst>
        </pc:spChg>
        <pc:spChg chg="del">
          <ac:chgData name="stacksimplify Team" userId="30f9c473cae68561" providerId="LiveId" clId="{BF9ABF51-359D-4D48-9E66-31B745238335}" dt="2024-10-23T02:55:48.315" v="1424" actId="478"/>
          <ac:spMkLst>
            <pc:docMk/>
            <pc:sldMk cId="2088532419" sldId="3236"/>
            <ac:spMk id="35" creationId="{D9DCA4F5-A344-E445-A998-E7745D586F8E}"/>
          </ac:spMkLst>
        </pc:spChg>
        <pc:spChg chg="mod">
          <ac:chgData name="stacksimplify Team" userId="30f9c473cae68561" providerId="LiveId" clId="{BF9ABF51-359D-4D48-9E66-31B745238335}" dt="2024-10-23T03:27:41.328" v="2020" actId="1076"/>
          <ac:spMkLst>
            <pc:docMk/>
            <pc:sldMk cId="2088532419" sldId="3236"/>
            <ac:spMk id="40" creationId="{0AF74811-AF38-44A4-E8D7-762E649614A4}"/>
          </ac:spMkLst>
        </pc:spChg>
        <pc:spChg chg="del">
          <ac:chgData name="stacksimplify Team" userId="30f9c473cae68561" providerId="LiveId" clId="{BF9ABF51-359D-4D48-9E66-31B745238335}" dt="2024-10-23T04:00:31.058" v="2069" actId="478"/>
          <ac:spMkLst>
            <pc:docMk/>
            <pc:sldMk cId="2088532419" sldId="3236"/>
            <ac:spMk id="49" creationId="{C1EB285A-5624-1E8A-BF69-4E8AA665242D}"/>
          </ac:spMkLst>
        </pc:spChg>
        <pc:spChg chg="mod">
          <ac:chgData name="stacksimplify Team" userId="30f9c473cae68561" providerId="LiveId" clId="{BF9ABF51-359D-4D48-9E66-31B745238335}" dt="2024-10-23T02:55:44.230" v="1422" actId="20577"/>
          <ac:spMkLst>
            <pc:docMk/>
            <pc:sldMk cId="2088532419" sldId="3236"/>
            <ac:spMk id="51" creationId="{15C2ECFB-2148-2707-1D8B-B99D8F35A3EF}"/>
          </ac:spMkLst>
        </pc:spChg>
        <pc:spChg chg="mod">
          <ac:chgData name="stacksimplify Team" userId="30f9c473cae68561" providerId="LiveId" clId="{BF9ABF51-359D-4D48-9E66-31B745238335}" dt="2024-10-23T03:27:36.120" v="2019" actId="1076"/>
          <ac:spMkLst>
            <pc:docMk/>
            <pc:sldMk cId="2088532419" sldId="3236"/>
            <ac:spMk id="52" creationId="{363CE780-400B-9ABB-C187-E9AEFBD752EC}"/>
          </ac:spMkLst>
        </pc:spChg>
        <pc:spChg chg="mod">
          <ac:chgData name="stacksimplify Team" userId="30f9c473cae68561" providerId="LiveId" clId="{BF9ABF51-359D-4D48-9E66-31B745238335}" dt="2024-10-23T03:27:36.120" v="2019" actId="1076"/>
          <ac:spMkLst>
            <pc:docMk/>
            <pc:sldMk cId="2088532419" sldId="3236"/>
            <ac:spMk id="55" creationId="{5FD301B8-028D-23F7-DD95-D998939BBEFD}"/>
          </ac:spMkLst>
        </pc:spChg>
        <pc:spChg chg="mod">
          <ac:chgData name="stacksimplify Team" userId="30f9c473cae68561" providerId="LiveId" clId="{BF9ABF51-359D-4D48-9E66-31B745238335}" dt="2024-10-23T04:08:12.596" v="2275" actId="207"/>
          <ac:spMkLst>
            <pc:docMk/>
            <pc:sldMk cId="2088532419" sldId="3236"/>
            <ac:spMk id="59" creationId="{E2477F82-B2FE-7565-122F-D8A96B9CA180}"/>
          </ac:spMkLst>
        </pc:spChg>
        <pc:cxnChg chg="del mod">
          <ac:chgData name="stacksimplify Team" userId="30f9c473cae68561" providerId="LiveId" clId="{BF9ABF51-359D-4D48-9E66-31B745238335}" dt="2024-10-23T03:16:38.707" v="1793" actId="478"/>
          <ac:cxnSpMkLst>
            <pc:docMk/>
            <pc:sldMk cId="2088532419" sldId="3236"/>
            <ac:cxnSpMk id="17" creationId="{03D8A794-36BA-F30F-FE51-016CC70E27D5}"/>
          </ac:cxnSpMkLst>
        </pc:cxnChg>
        <pc:cxnChg chg="add mod">
          <ac:chgData name="stacksimplify Team" userId="30f9c473cae68561" providerId="LiveId" clId="{BF9ABF51-359D-4D48-9E66-31B745238335}" dt="2024-10-23T04:04:51.146" v="2231" actId="14100"/>
          <ac:cxnSpMkLst>
            <pc:docMk/>
            <pc:sldMk cId="2088532419" sldId="3236"/>
            <ac:cxnSpMk id="27" creationId="{71C0438A-1342-CE6A-B63F-CE2DC7619F39}"/>
          </ac:cxnSpMkLst>
        </pc:cxnChg>
        <pc:cxnChg chg="del mod">
          <ac:chgData name="stacksimplify Team" userId="30f9c473cae68561" providerId="LiveId" clId="{BF9ABF51-359D-4D48-9E66-31B745238335}" dt="2024-10-23T03:16:45.717" v="1796" actId="478"/>
          <ac:cxnSpMkLst>
            <pc:docMk/>
            <pc:sldMk cId="2088532419" sldId="3236"/>
            <ac:cxnSpMk id="29" creationId="{4B2FADF4-90C2-7952-DFF4-DE88E919C9A1}"/>
          </ac:cxnSpMkLst>
        </pc:cxnChg>
        <pc:cxnChg chg="del mod">
          <ac:chgData name="stacksimplify Team" userId="30f9c473cae68561" providerId="LiveId" clId="{BF9ABF51-359D-4D48-9E66-31B745238335}" dt="2024-10-23T03:26:15.686" v="1993" actId="478"/>
          <ac:cxnSpMkLst>
            <pc:docMk/>
            <pc:sldMk cId="2088532419" sldId="3236"/>
            <ac:cxnSpMk id="46" creationId="{68F17536-865A-8AA0-F697-54345BD3722B}"/>
          </ac:cxnSpMkLst>
        </pc:cxnChg>
        <pc:cxnChg chg="mod">
          <ac:chgData name="stacksimplify Team" userId="30f9c473cae68561" providerId="LiveId" clId="{BF9ABF51-359D-4D48-9E66-31B745238335}" dt="2024-10-23T03:27:41.328" v="2020" actId="1076"/>
          <ac:cxnSpMkLst>
            <pc:docMk/>
            <pc:sldMk cId="2088532419" sldId="3236"/>
            <ac:cxnSpMk id="50" creationId="{F7676597-3252-6884-A049-4535F720F8DB}"/>
          </ac:cxnSpMkLst>
        </pc:cxnChg>
      </pc:sldChg>
      <pc:sldChg chg="modSp add mod modAnim">
        <pc:chgData name="stacksimplify Team" userId="30f9c473cae68561" providerId="LiveId" clId="{BF9ABF51-359D-4D48-9E66-31B745238335}" dt="2024-10-23T03:23:17.877" v="1852" actId="6549"/>
        <pc:sldMkLst>
          <pc:docMk/>
          <pc:sldMk cId="2045830164" sldId="3237"/>
        </pc:sldMkLst>
        <pc:spChg chg="mod">
          <ac:chgData name="stacksimplify Team" userId="30f9c473cae68561" providerId="LiveId" clId="{BF9ABF51-359D-4D48-9E66-31B745238335}" dt="2024-10-23T03:23:17.877" v="1852" actId="6549"/>
          <ac:spMkLst>
            <pc:docMk/>
            <pc:sldMk cId="2045830164" sldId="3237"/>
            <ac:spMk id="59" creationId="{AE707996-F169-EEED-8EF5-DF190F2242D1}"/>
          </ac:spMkLst>
        </pc:spChg>
      </pc:sldChg>
      <pc:sldChg chg="del">
        <pc:chgData name="stacksimplify Team" userId="30f9c473cae68561" providerId="LiveId" clId="{BF9ABF51-359D-4D48-9E66-31B745238335}" dt="2024-10-23T01:19:24.324" v="29" actId="2696"/>
        <pc:sldMkLst>
          <pc:docMk/>
          <pc:sldMk cId="3038707268" sldId="3237"/>
        </pc:sldMkLst>
      </pc:sldChg>
      <pc:sldChg chg="del">
        <pc:chgData name="stacksimplify Team" userId="30f9c473cae68561" providerId="LiveId" clId="{BF9ABF51-359D-4D48-9E66-31B745238335}" dt="2024-10-23T01:19:24.483" v="30" actId="2696"/>
        <pc:sldMkLst>
          <pc:docMk/>
          <pc:sldMk cId="3867475279" sldId="3238"/>
        </pc:sldMkLst>
      </pc:sldChg>
      <pc:sldChg chg="addSp delSp modSp new mod modAnim">
        <pc:chgData name="stacksimplify Team" userId="30f9c473cae68561" providerId="LiveId" clId="{BF9ABF51-359D-4D48-9E66-31B745238335}" dt="2024-10-23T04:19:05.299" v="2927"/>
        <pc:sldMkLst>
          <pc:docMk/>
          <pc:sldMk cId="3995204335" sldId="3238"/>
        </pc:sldMkLst>
        <pc:spChg chg="mod">
          <ac:chgData name="stacksimplify Team" userId="30f9c473cae68561" providerId="LiveId" clId="{BF9ABF51-359D-4D48-9E66-31B745238335}" dt="2024-10-23T04:18:15.272" v="2923" actId="207"/>
          <ac:spMkLst>
            <pc:docMk/>
            <pc:sldMk cId="3995204335" sldId="3238"/>
            <ac:spMk id="3" creationId="{E32A2A11-4257-6D6F-A57A-CD0BFFD193DD}"/>
          </ac:spMkLst>
        </pc:spChg>
        <pc:spChg chg="mod">
          <ac:chgData name="stacksimplify Team" userId="30f9c473cae68561" providerId="LiveId" clId="{BF9ABF51-359D-4D48-9E66-31B745238335}" dt="2024-10-23T04:15:27.142" v="2564" actId="1076"/>
          <ac:spMkLst>
            <pc:docMk/>
            <pc:sldMk cId="3995204335" sldId="3238"/>
            <ac:spMk id="4" creationId="{47C67C3C-43C5-CC33-EEC8-D5005D17C56B}"/>
          </ac:spMkLst>
        </pc:spChg>
        <pc:spChg chg="add del mod">
          <ac:chgData name="stacksimplify Team" userId="30f9c473cae68561" providerId="LiveId" clId="{BF9ABF51-359D-4D48-9E66-31B745238335}" dt="2024-10-23T04:13:30.387" v="2412"/>
          <ac:spMkLst>
            <pc:docMk/>
            <pc:sldMk cId="3995204335" sldId="3238"/>
            <ac:spMk id="7" creationId="{E876EC44-BFEF-F074-2BDA-C62B70FBF543}"/>
          </ac:spMkLst>
        </pc:spChg>
        <pc:spChg chg="add mod">
          <ac:chgData name="stacksimplify Team" userId="30f9c473cae68561" providerId="LiveId" clId="{BF9ABF51-359D-4D48-9E66-31B745238335}" dt="2024-10-23T04:12:34.660" v="2347" actId="1076"/>
          <ac:spMkLst>
            <pc:docMk/>
            <pc:sldMk cId="3995204335" sldId="3238"/>
            <ac:spMk id="8" creationId="{AF2F298A-5978-FA27-0414-FF7FF1AB4B9B}"/>
          </ac:spMkLst>
        </pc:spChg>
        <pc:spChg chg="add mod">
          <ac:chgData name="stacksimplify Team" userId="30f9c473cae68561" providerId="LiveId" clId="{BF9ABF51-359D-4D48-9E66-31B745238335}" dt="2024-10-23T04:12:37.764" v="2348" actId="1076"/>
          <ac:spMkLst>
            <pc:docMk/>
            <pc:sldMk cId="3995204335" sldId="3238"/>
            <ac:spMk id="9" creationId="{8BE1CBD7-550C-AE99-25C3-A4F3D463DA85}"/>
          </ac:spMkLst>
        </pc:spChg>
        <pc:spChg chg="add mod">
          <ac:chgData name="stacksimplify Team" userId="30f9c473cae68561" providerId="LiveId" clId="{BF9ABF51-359D-4D48-9E66-31B745238335}" dt="2024-10-23T04:13:51.177" v="2418" actId="207"/>
          <ac:spMkLst>
            <pc:docMk/>
            <pc:sldMk cId="3995204335" sldId="3238"/>
            <ac:spMk id="11" creationId="{7EB35E1B-70E2-AC13-7D28-D252787B2B74}"/>
          </ac:spMkLst>
        </pc:spChg>
        <pc:picChg chg="add mod">
          <ac:chgData name="stacksimplify Team" userId="30f9c473cae68561" providerId="LiveId" clId="{BF9ABF51-359D-4D48-9E66-31B745238335}" dt="2024-10-23T04:12:37.764" v="2348" actId="1076"/>
          <ac:picMkLst>
            <pc:docMk/>
            <pc:sldMk cId="3995204335" sldId="3238"/>
            <ac:picMk id="5" creationId="{7E45796E-2378-CA63-0B65-0A18E89DCF31}"/>
          </ac:picMkLst>
        </pc:picChg>
        <pc:picChg chg="add mod">
          <ac:chgData name="stacksimplify Team" userId="30f9c473cae68561" providerId="LiveId" clId="{BF9ABF51-359D-4D48-9E66-31B745238335}" dt="2024-10-23T04:12:34.660" v="2347" actId="1076"/>
          <ac:picMkLst>
            <pc:docMk/>
            <pc:sldMk cId="3995204335" sldId="3238"/>
            <ac:picMk id="6" creationId="{5C78D0FE-103D-A6DC-4355-AA8E059E1CDC}"/>
          </ac:picMkLst>
        </pc:picChg>
        <pc:picChg chg="add mod">
          <ac:chgData name="stacksimplify Team" userId="30f9c473cae68561" providerId="LiveId" clId="{BF9ABF51-359D-4D48-9E66-31B745238335}" dt="2024-10-23T04:12:46.756" v="2351" actId="1076"/>
          <ac:picMkLst>
            <pc:docMk/>
            <pc:sldMk cId="3995204335" sldId="3238"/>
            <ac:picMk id="10" creationId="{08352A47-579A-D3C4-6C76-F61D583B67FD}"/>
          </ac:picMkLst>
        </pc:picChg>
      </pc:sldChg>
      <pc:sldChg chg="del">
        <pc:chgData name="stacksimplify Team" userId="30f9c473cae68561" providerId="LiveId" clId="{BF9ABF51-359D-4D48-9E66-31B745238335}" dt="2024-10-23T01:19:23.919" v="24" actId="2696"/>
        <pc:sldMkLst>
          <pc:docMk/>
          <pc:sldMk cId="3544454426" sldId="3239"/>
        </pc:sldMkLst>
      </pc:sldChg>
      <pc:sldChg chg="modSp add mod">
        <pc:chgData name="stacksimplify Team" userId="30f9c473cae68561" providerId="LiveId" clId="{BF9ABF51-359D-4D48-9E66-31B745238335}" dt="2024-10-23T04:26:13.352" v="3025" actId="6549"/>
        <pc:sldMkLst>
          <pc:docMk/>
          <pc:sldMk cId="3635450251" sldId="3239"/>
        </pc:sldMkLst>
        <pc:spChg chg="mod">
          <ac:chgData name="stacksimplify Team" userId="30f9c473cae68561" providerId="LiveId" clId="{BF9ABF51-359D-4D48-9E66-31B745238335}" dt="2024-10-23T04:19:14.989" v="2930" actId="20577"/>
          <ac:spMkLst>
            <pc:docMk/>
            <pc:sldMk cId="3635450251" sldId="3239"/>
            <ac:spMk id="3" creationId="{64BC3D60-B22C-4AB5-84B2-3A088279A4E4}"/>
          </ac:spMkLst>
        </pc:spChg>
        <pc:spChg chg="mod">
          <ac:chgData name="stacksimplify Team" userId="30f9c473cae68561" providerId="LiveId" clId="{BF9ABF51-359D-4D48-9E66-31B745238335}" dt="2024-10-23T04:26:13.352" v="3025" actId="6549"/>
          <ac:spMkLst>
            <pc:docMk/>
            <pc:sldMk cId="3635450251" sldId="3239"/>
            <ac:spMk id="8" creationId="{5911AEF3-F61A-78B1-DCFE-CBC8CCDF7B08}"/>
          </ac:spMkLst>
        </pc:spChg>
      </pc:sldChg>
      <pc:sldChg chg="del">
        <pc:chgData name="stacksimplify Team" userId="30f9c473cae68561" providerId="LiveId" clId="{BF9ABF51-359D-4D48-9E66-31B745238335}" dt="2024-10-23T01:19:24.078" v="25" actId="2696"/>
        <pc:sldMkLst>
          <pc:docMk/>
          <pc:sldMk cId="553062901" sldId="3240"/>
        </pc:sldMkLst>
      </pc:sldChg>
      <pc:sldChg chg="modSp new del mod">
        <pc:chgData name="stacksimplify Team" userId="30f9c473cae68561" providerId="LiveId" clId="{BF9ABF51-359D-4D48-9E66-31B745238335}" dt="2024-10-23T04:21:01.901" v="2993" actId="2696"/>
        <pc:sldMkLst>
          <pc:docMk/>
          <pc:sldMk cId="1364779573" sldId="3240"/>
        </pc:sldMkLst>
        <pc:spChg chg="mod">
          <ac:chgData name="stacksimplify Team" userId="30f9c473cae68561" providerId="LiveId" clId="{BF9ABF51-359D-4D48-9E66-31B745238335}" dt="2024-10-23T04:20:51.582" v="2991" actId="20577"/>
          <ac:spMkLst>
            <pc:docMk/>
            <pc:sldMk cId="1364779573" sldId="3240"/>
            <ac:spMk id="4" creationId="{6F8C5EB6-E371-EA8D-EAC4-348E9C6D10C1}"/>
          </ac:spMkLst>
        </pc:spChg>
      </pc:sldChg>
      <pc:sldChg chg="addSp delSp modSp add mod modAnim">
        <pc:chgData name="stacksimplify Team" userId="30f9c473cae68561" providerId="LiveId" clId="{BF9ABF51-359D-4D48-9E66-31B745238335}" dt="2024-10-23T06:23:26.960" v="4232" actId="20577"/>
        <pc:sldMkLst>
          <pc:docMk/>
          <pc:sldMk cId="134554247" sldId="3241"/>
        </pc:sldMkLst>
        <pc:spChg chg="mod">
          <ac:chgData name="stacksimplify Team" userId="30f9c473cae68561" providerId="LiveId" clId="{BF9ABF51-359D-4D48-9E66-31B745238335}" dt="2024-10-23T04:37:33.521" v="3453" actId="20577"/>
          <ac:spMkLst>
            <pc:docMk/>
            <pc:sldMk cId="134554247" sldId="3241"/>
            <ac:spMk id="3" creationId="{B4E9BDC0-D7E3-B45C-835C-76B42D4334F1}"/>
          </ac:spMkLst>
        </pc:spChg>
        <pc:spChg chg="mod">
          <ac:chgData name="stacksimplify Team" userId="30f9c473cae68561" providerId="LiveId" clId="{BF9ABF51-359D-4D48-9E66-31B745238335}" dt="2024-10-23T06:23:26.960" v="4232" actId="20577"/>
          <ac:spMkLst>
            <pc:docMk/>
            <pc:sldMk cId="134554247" sldId="3241"/>
            <ac:spMk id="4" creationId="{AE994EA1-49D0-4721-8F92-5466C3000C12}"/>
          </ac:spMkLst>
        </pc:spChg>
        <pc:spChg chg="mod">
          <ac:chgData name="stacksimplify Team" userId="30f9c473cae68561" providerId="LiveId" clId="{BF9ABF51-359D-4D48-9E66-31B745238335}" dt="2024-10-23T04:25:23.100" v="3015" actId="1076"/>
          <ac:spMkLst>
            <pc:docMk/>
            <pc:sldMk cId="134554247" sldId="3241"/>
            <ac:spMk id="8" creationId="{DE8835B9-A360-313D-4F47-05B2ED1C29D3}"/>
          </ac:spMkLst>
        </pc:spChg>
        <pc:spChg chg="mod">
          <ac:chgData name="stacksimplify Team" userId="30f9c473cae68561" providerId="LiveId" clId="{BF9ABF51-359D-4D48-9E66-31B745238335}" dt="2024-10-23T04:25:23.100" v="3015" actId="1076"/>
          <ac:spMkLst>
            <pc:docMk/>
            <pc:sldMk cId="134554247" sldId="3241"/>
            <ac:spMk id="9" creationId="{000A2DC1-2491-1E3C-B6C9-C3A59164C349}"/>
          </ac:spMkLst>
        </pc:spChg>
        <pc:spChg chg="del">
          <ac:chgData name="stacksimplify Team" userId="30f9c473cae68561" providerId="LiveId" clId="{BF9ABF51-359D-4D48-9E66-31B745238335}" dt="2024-10-23T04:21:20.034" v="3004" actId="478"/>
          <ac:spMkLst>
            <pc:docMk/>
            <pc:sldMk cId="134554247" sldId="3241"/>
            <ac:spMk id="11" creationId="{0535EB77-BDCE-2EAB-087F-3C9DECC259D3}"/>
          </ac:spMkLst>
        </pc:spChg>
        <pc:picChg chg="del">
          <ac:chgData name="stacksimplify Team" userId="30f9c473cae68561" providerId="LiveId" clId="{BF9ABF51-359D-4D48-9E66-31B745238335}" dt="2024-10-23T04:21:21.989" v="3005" actId="478"/>
          <ac:picMkLst>
            <pc:docMk/>
            <pc:sldMk cId="134554247" sldId="3241"/>
            <ac:picMk id="5" creationId="{8A065549-28D8-0F44-B479-68D599FD5F31}"/>
          </ac:picMkLst>
        </pc:picChg>
        <pc:picChg chg="del">
          <ac:chgData name="stacksimplify Team" userId="30f9c473cae68561" providerId="LiveId" clId="{BF9ABF51-359D-4D48-9E66-31B745238335}" dt="2024-10-23T04:21:23.767" v="3006" actId="478"/>
          <ac:picMkLst>
            <pc:docMk/>
            <pc:sldMk cId="134554247" sldId="3241"/>
            <ac:picMk id="6" creationId="{8A841D66-5F96-0429-4D29-0EE73E58C2BA}"/>
          </ac:picMkLst>
        </pc:picChg>
        <pc:picChg chg="add mod">
          <ac:chgData name="stacksimplify Team" userId="30f9c473cae68561" providerId="LiveId" clId="{BF9ABF51-359D-4D48-9E66-31B745238335}" dt="2024-10-23T04:25:23.100" v="3015" actId="1076"/>
          <ac:picMkLst>
            <pc:docMk/>
            <pc:sldMk cId="134554247" sldId="3241"/>
            <ac:picMk id="7" creationId="{588EC344-F532-A5F2-D4C2-F5A26A71FCA8}"/>
          </ac:picMkLst>
        </pc:picChg>
        <pc:picChg chg="del">
          <ac:chgData name="stacksimplify Team" userId="30f9c473cae68561" providerId="LiveId" clId="{BF9ABF51-359D-4D48-9E66-31B745238335}" dt="2024-10-23T04:21:20.034" v="3004" actId="478"/>
          <ac:picMkLst>
            <pc:docMk/>
            <pc:sldMk cId="134554247" sldId="3241"/>
            <ac:picMk id="10" creationId="{2A62FF89-2B1E-1372-B2C4-587380FFD5A1}"/>
          </ac:picMkLst>
        </pc:picChg>
        <pc:picChg chg="add mod">
          <ac:chgData name="stacksimplify Team" userId="30f9c473cae68561" providerId="LiveId" clId="{BF9ABF51-359D-4D48-9E66-31B745238335}" dt="2024-10-23T04:25:23.100" v="3015" actId="1076"/>
          <ac:picMkLst>
            <pc:docMk/>
            <pc:sldMk cId="134554247" sldId="3241"/>
            <ac:picMk id="12" creationId="{199406B2-009B-105E-8902-FA817133138A}"/>
          </ac:picMkLst>
        </pc:picChg>
      </pc:sldChg>
      <pc:sldChg chg="del">
        <pc:chgData name="stacksimplify Team" userId="30f9c473cae68561" providerId="LiveId" clId="{BF9ABF51-359D-4D48-9E66-31B745238335}" dt="2024-10-23T01:19:24.123" v="26" actId="2696"/>
        <pc:sldMkLst>
          <pc:docMk/>
          <pc:sldMk cId="1321750378" sldId="3241"/>
        </pc:sldMkLst>
      </pc:sldChg>
      <pc:sldChg chg="del">
        <pc:chgData name="stacksimplify Team" userId="30f9c473cae68561" providerId="LiveId" clId="{BF9ABF51-359D-4D48-9E66-31B745238335}" dt="2024-10-23T01:19:24.159" v="27" actId="2696"/>
        <pc:sldMkLst>
          <pc:docMk/>
          <pc:sldMk cId="2236821913" sldId="3242"/>
        </pc:sldMkLst>
      </pc:sldChg>
      <pc:sldChg chg="modSp add mod">
        <pc:chgData name="stacksimplify Team" userId="30f9c473cae68561" providerId="LiveId" clId="{BF9ABF51-359D-4D48-9E66-31B745238335}" dt="2024-10-23T04:51:27.457" v="3593" actId="1076"/>
        <pc:sldMkLst>
          <pc:docMk/>
          <pc:sldMk cId="4120304348" sldId="3242"/>
        </pc:sldMkLst>
        <pc:spChg chg="mod">
          <ac:chgData name="stacksimplify Team" userId="30f9c473cae68561" providerId="LiveId" clId="{BF9ABF51-359D-4D48-9E66-31B745238335}" dt="2024-10-23T04:51:27.457" v="3593" actId="1076"/>
          <ac:spMkLst>
            <pc:docMk/>
            <pc:sldMk cId="4120304348" sldId="3242"/>
            <ac:spMk id="3" creationId="{A8B3ED62-A34B-CBA4-9938-71F398E8506A}"/>
          </ac:spMkLst>
        </pc:spChg>
        <pc:spChg chg="mod">
          <ac:chgData name="stacksimplify Team" userId="30f9c473cae68561" providerId="LiveId" clId="{BF9ABF51-359D-4D48-9E66-31B745238335}" dt="2024-10-23T04:51:27.457" v="3593" actId="1076"/>
          <ac:spMkLst>
            <pc:docMk/>
            <pc:sldMk cId="4120304348" sldId="3242"/>
            <ac:spMk id="8" creationId="{816FCF9C-62E5-BFED-90A7-E96234D06390}"/>
          </ac:spMkLst>
        </pc:spChg>
        <pc:picChg chg="mod">
          <ac:chgData name="stacksimplify Team" userId="30f9c473cae68561" providerId="LiveId" clId="{BF9ABF51-359D-4D48-9E66-31B745238335}" dt="2024-10-23T04:51:23.497" v="3592" actId="1076"/>
          <ac:picMkLst>
            <pc:docMk/>
            <pc:sldMk cId="4120304348" sldId="3242"/>
            <ac:picMk id="12" creationId="{D04DA41A-6DF1-1D7A-F83F-73130E3589B8}"/>
          </ac:picMkLst>
        </pc:picChg>
      </pc:sldChg>
      <pc:sldChg chg="del">
        <pc:chgData name="stacksimplify Team" userId="30f9c473cae68561" providerId="LiveId" clId="{BF9ABF51-359D-4D48-9E66-31B745238335}" dt="2024-10-23T01:19:24.665" v="32" actId="2696"/>
        <pc:sldMkLst>
          <pc:docMk/>
          <pc:sldMk cId="1515985829" sldId="3243"/>
        </pc:sldMkLst>
      </pc:sldChg>
      <pc:sldChg chg="addSp delSp modSp add mod modAnim">
        <pc:chgData name="stacksimplify Team" userId="30f9c473cae68561" providerId="LiveId" clId="{BF9ABF51-359D-4D48-9E66-31B745238335}" dt="2024-10-23T04:50:52.958" v="3591"/>
        <pc:sldMkLst>
          <pc:docMk/>
          <pc:sldMk cId="3926880994" sldId="3243"/>
        </pc:sldMkLst>
        <pc:spChg chg="add del mod">
          <ac:chgData name="stacksimplify Team" userId="30f9c473cae68561" providerId="LiveId" clId="{BF9ABF51-359D-4D48-9E66-31B745238335}" dt="2024-10-23T04:47:58.809" v="3564" actId="207"/>
          <ac:spMkLst>
            <pc:docMk/>
            <pc:sldMk cId="3926880994" sldId="3243"/>
            <ac:spMk id="3" creationId="{86961EA9-50CF-FDF3-C80E-85C97498B586}"/>
          </ac:spMkLst>
        </pc:spChg>
        <pc:spChg chg="mod">
          <ac:chgData name="stacksimplify Team" userId="30f9c473cae68561" providerId="LiveId" clId="{BF9ABF51-359D-4D48-9E66-31B745238335}" dt="2024-10-23T04:46:22.913" v="3530" actId="20577"/>
          <ac:spMkLst>
            <pc:docMk/>
            <pc:sldMk cId="3926880994" sldId="3243"/>
            <ac:spMk id="4" creationId="{083023BE-7651-F742-7CE2-993C9820D63A}"/>
          </ac:spMkLst>
        </pc:spChg>
        <pc:spChg chg="mod">
          <ac:chgData name="stacksimplify Team" userId="30f9c473cae68561" providerId="LiveId" clId="{BF9ABF51-359D-4D48-9E66-31B745238335}" dt="2024-10-23T04:36:47.268" v="3385" actId="1076"/>
          <ac:spMkLst>
            <pc:docMk/>
            <pc:sldMk cId="3926880994" sldId="3243"/>
            <ac:spMk id="8" creationId="{93340987-0C9F-3BB1-8F24-CD15E7C45D75}"/>
          </ac:spMkLst>
        </pc:spChg>
        <pc:spChg chg="mod">
          <ac:chgData name="stacksimplify Team" userId="30f9c473cae68561" providerId="LiveId" clId="{BF9ABF51-359D-4D48-9E66-31B745238335}" dt="2024-10-23T04:36:47.268" v="3385" actId="1076"/>
          <ac:spMkLst>
            <pc:docMk/>
            <pc:sldMk cId="3926880994" sldId="3243"/>
            <ac:spMk id="9" creationId="{B350FBBD-B9E3-00B1-E0A3-F813528F988A}"/>
          </ac:spMkLst>
        </pc:spChg>
        <pc:spChg chg="add del mod">
          <ac:chgData name="stacksimplify Team" userId="30f9c473cae68561" providerId="LiveId" clId="{BF9ABF51-359D-4D48-9E66-31B745238335}" dt="2024-10-23T04:43:55.479" v="3484" actId="478"/>
          <ac:spMkLst>
            <pc:docMk/>
            <pc:sldMk cId="3926880994" sldId="3243"/>
            <ac:spMk id="13" creationId="{63632BE2-0A24-33A8-3425-8FF94B9F6996}"/>
          </ac:spMkLst>
        </pc:spChg>
        <pc:picChg chg="add del mod">
          <ac:chgData name="stacksimplify Team" userId="30f9c473cae68561" providerId="LiveId" clId="{BF9ABF51-359D-4D48-9E66-31B745238335}" dt="2024-10-23T04:35:52.179" v="3373" actId="478"/>
          <ac:picMkLst>
            <pc:docMk/>
            <pc:sldMk cId="3926880994" sldId="3243"/>
            <ac:picMk id="5" creationId="{30A4EBAD-8548-76A2-37E2-C115ED1C524F}"/>
          </ac:picMkLst>
        </pc:picChg>
        <pc:picChg chg="add mod">
          <ac:chgData name="stacksimplify Team" userId="30f9c473cae68561" providerId="LiveId" clId="{BF9ABF51-359D-4D48-9E66-31B745238335}" dt="2024-10-23T04:36:47.268" v="3385" actId="1076"/>
          <ac:picMkLst>
            <pc:docMk/>
            <pc:sldMk cId="3926880994" sldId="3243"/>
            <ac:picMk id="6" creationId="{1BA43E46-1BCE-A921-4BBF-FB7D6D8EF4C8}"/>
          </ac:picMkLst>
        </pc:picChg>
        <pc:picChg chg="del">
          <ac:chgData name="stacksimplify Team" userId="30f9c473cae68561" providerId="LiveId" clId="{BF9ABF51-359D-4D48-9E66-31B745238335}" dt="2024-10-23T04:36:07.051" v="3374" actId="478"/>
          <ac:picMkLst>
            <pc:docMk/>
            <pc:sldMk cId="3926880994" sldId="3243"/>
            <ac:picMk id="7" creationId="{EB1869E1-FFF4-9DCB-149F-DEC115D90994}"/>
          </ac:picMkLst>
        </pc:picChg>
        <pc:picChg chg="add mod">
          <ac:chgData name="stacksimplify Team" userId="30f9c473cae68561" providerId="LiveId" clId="{BF9ABF51-359D-4D48-9E66-31B745238335}" dt="2024-10-23T04:36:42.149" v="3384" actId="14100"/>
          <ac:picMkLst>
            <pc:docMk/>
            <pc:sldMk cId="3926880994" sldId="3243"/>
            <ac:picMk id="10" creationId="{8EE44369-44AC-D885-4E8F-BAB82113EAEF}"/>
          </ac:picMkLst>
        </pc:picChg>
        <pc:picChg chg="del">
          <ac:chgData name="stacksimplify Team" userId="30f9c473cae68561" providerId="LiveId" clId="{BF9ABF51-359D-4D48-9E66-31B745238335}" dt="2024-10-23T04:35:04.121" v="3370" actId="478"/>
          <ac:picMkLst>
            <pc:docMk/>
            <pc:sldMk cId="3926880994" sldId="3243"/>
            <ac:picMk id="12" creationId="{2A00F066-8B9F-D31A-E0DB-377932DCBBC0}"/>
          </ac:picMkLst>
        </pc:picChg>
        <pc:picChg chg="add mod">
          <ac:chgData name="stacksimplify Team" userId="30f9c473cae68561" providerId="LiveId" clId="{BF9ABF51-359D-4D48-9E66-31B745238335}" dt="2024-10-23T04:43:55.084" v="3483"/>
          <ac:picMkLst>
            <pc:docMk/>
            <pc:sldMk cId="3926880994" sldId="3243"/>
            <ac:picMk id="14" creationId="{31C332FA-FF24-5331-1452-0B67C239187F}"/>
          </ac:picMkLst>
        </pc:picChg>
      </pc:sldChg>
      <pc:sldChg chg="addSp delSp modSp add mod">
        <pc:chgData name="stacksimplify Team" userId="30f9c473cae68561" providerId="LiveId" clId="{BF9ABF51-359D-4D48-9E66-31B745238335}" dt="2024-10-23T04:49:22.245" v="3586" actId="692"/>
        <pc:sldMkLst>
          <pc:docMk/>
          <pc:sldMk cId="807766269" sldId="3244"/>
        </pc:sldMkLst>
        <pc:spChg chg="del">
          <ac:chgData name="stacksimplify Team" userId="30f9c473cae68561" providerId="LiveId" clId="{BF9ABF51-359D-4D48-9E66-31B745238335}" dt="2024-10-23T04:48:12.084" v="3566" actId="478"/>
          <ac:spMkLst>
            <pc:docMk/>
            <pc:sldMk cId="807766269" sldId="3244"/>
            <ac:spMk id="3" creationId="{DAFA08FC-0B88-064B-3F15-541E9F7561E8}"/>
          </ac:spMkLst>
        </pc:spChg>
        <pc:spChg chg="mod">
          <ac:chgData name="stacksimplify Team" userId="30f9c473cae68561" providerId="LiveId" clId="{BF9ABF51-359D-4D48-9E66-31B745238335}" dt="2024-10-23T04:48:41.159" v="3572" actId="122"/>
          <ac:spMkLst>
            <pc:docMk/>
            <pc:sldMk cId="807766269" sldId="3244"/>
            <ac:spMk id="4" creationId="{29BE3E76-D8DC-E508-3A49-02335D87F7FD}"/>
          </ac:spMkLst>
        </pc:spChg>
        <pc:spChg chg="add del mod">
          <ac:chgData name="stacksimplify Team" userId="30f9c473cae68561" providerId="LiveId" clId="{BF9ABF51-359D-4D48-9E66-31B745238335}" dt="2024-10-23T04:48:34.901" v="3569" actId="478"/>
          <ac:spMkLst>
            <pc:docMk/>
            <pc:sldMk cId="807766269" sldId="3244"/>
            <ac:spMk id="7" creationId="{319302A5-917D-0E8F-19E9-40D2DE8CAB10}"/>
          </ac:spMkLst>
        </pc:spChg>
        <pc:spChg chg="del">
          <ac:chgData name="stacksimplify Team" userId="30f9c473cae68561" providerId="LiveId" clId="{BF9ABF51-359D-4D48-9E66-31B745238335}" dt="2024-10-23T04:48:38.231" v="3570" actId="478"/>
          <ac:spMkLst>
            <pc:docMk/>
            <pc:sldMk cId="807766269" sldId="3244"/>
            <ac:spMk id="8" creationId="{58C0BF33-2983-1B48-DF78-BA9DA9E768CA}"/>
          </ac:spMkLst>
        </pc:spChg>
        <pc:spChg chg="del">
          <ac:chgData name="stacksimplify Team" userId="30f9c473cae68561" providerId="LiveId" clId="{BF9ABF51-359D-4D48-9E66-31B745238335}" dt="2024-10-23T04:48:38.231" v="3570" actId="478"/>
          <ac:spMkLst>
            <pc:docMk/>
            <pc:sldMk cId="807766269" sldId="3244"/>
            <ac:spMk id="9" creationId="{2AA873B9-ED09-3B7F-4C55-C9D9F76B8AEA}"/>
          </ac:spMkLst>
        </pc:spChg>
        <pc:picChg chg="del">
          <ac:chgData name="stacksimplify Team" userId="30f9c473cae68561" providerId="LiveId" clId="{BF9ABF51-359D-4D48-9E66-31B745238335}" dt="2024-10-23T04:48:38.231" v="3570" actId="478"/>
          <ac:picMkLst>
            <pc:docMk/>
            <pc:sldMk cId="807766269" sldId="3244"/>
            <ac:picMk id="6" creationId="{5CABAB9A-889F-2E88-7A73-89CC3684ADE8}"/>
          </ac:picMkLst>
        </pc:picChg>
        <pc:picChg chg="del">
          <ac:chgData name="stacksimplify Team" userId="30f9c473cae68561" providerId="LiveId" clId="{BF9ABF51-359D-4D48-9E66-31B745238335}" dt="2024-10-23T04:48:38.231" v="3570" actId="478"/>
          <ac:picMkLst>
            <pc:docMk/>
            <pc:sldMk cId="807766269" sldId="3244"/>
            <ac:picMk id="10" creationId="{BD1F7899-92FC-52AB-4BC1-752BFC2052E6}"/>
          </ac:picMkLst>
        </pc:picChg>
        <pc:picChg chg="add del mod">
          <ac:chgData name="stacksimplify Team" userId="30f9c473cae68561" providerId="LiveId" clId="{BF9ABF51-359D-4D48-9E66-31B745238335}" dt="2024-10-23T04:49:02.642" v="3580" actId="478"/>
          <ac:picMkLst>
            <pc:docMk/>
            <pc:sldMk cId="807766269" sldId="3244"/>
            <ac:picMk id="11" creationId="{795E5587-E3DC-49BB-526B-1E0A97F4FCE2}"/>
          </ac:picMkLst>
        </pc:picChg>
        <pc:picChg chg="add mod">
          <ac:chgData name="stacksimplify Team" userId="30f9c473cae68561" providerId="LiveId" clId="{BF9ABF51-359D-4D48-9E66-31B745238335}" dt="2024-10-23T04:49:22.245" v="3586" actId="692"/>
          <ac:picMkLst>
            <pc:docMk/>
            <pc:sldMk cId="807766269" sldId="3244"/>
            <ac:picMk id="12" creationId="{03713A0D-5B42-A645-6B0D-DEC316EE59FE}"/>
          </ac:picMkLst>
        </pc:picChg>
      </pc:sldChg>
      <pc:sldChg chg="del">
        <pc:chgData name="stacksimplify Team" userId="30f9c473cae68561" providerId="LiveId" clId="{BF9ABF51-359D-4D48-9E66-31B745238335}" dt="2024-10-23T01:19:24.700" v="33" actId="2696"/>
        <pc:sldMkLst>
          <pc:docMk/>
          <pc:sldMk cId="4122617237" sldId="3244"/>
        </pc:sldMkLst>
      </pc:sldChg>
      <pc:sldChg chg="del">
        <pc:chgData name="stacksimplify Team" userId="30f9c473cae68561" providerId="LiveId" clId="{BF9ABF51-359D-4D48-9E66-31B745238335}" dt="2024-10-23T01:19:24.728" v="34" actId="2696"/>
        <pc:sldMkLst>
          <pc:docMk/>
          <pc:sldMk cId="761153304" sldId="3245"/>
        </pc:sldMkLst>
      </pc:sldChg>
      <pc:sldChg chg="modSp add mod">
        <pc:chgData name="stacksimplify Team" userId="30f9c473cae68561" providerId="LiveId" clId="{BF9ABF51-359D-4D48-9E66-31B745238335}" dt="2024-10-23T04:52:32.715" v="3627" actId="20577"/>
        <pc:sldMkLst>
          <pc:docMk/>
          <pc:sldMk cId="1631334229" sldId="3245"/>
        </pc:sldMkLst>
        <pc:spChg chg="mod">
          <ac:chgData name="stacksimplify Team" userId="30f9c473cae68561" providerId="LiveId" clId="{BF9ABF51-359D-4D48-9E66-31B745238335}" dt="2024-10-23T04:51:44.279" v="3597" actId="20577"/>
          <ac:spMkLst>
            <pc:docMk/>
            <pc:sldMk cId="1631334229" sldId="3245"/>
            <ac:spMk id="3" creationId="{C8AD76FE-DEFF-D41C-FA23-5A5272C926F1}"/>
          </ac:spMkLst>
        </pc:spChg>
        <pc:spChg chg="mod">
          <ac:chgData name="stacksimplify Team" userId="30f9c473cae68561" providerId="LiveId" clId="{BF9ABF51-359D-4D48-9E66-31B745238335}" dt="2024-10-23T04:52:32.715" v="3627" actId="20577"/>
          <ac:spMkLst>
            <pc:docMk/>
            <pc:sldMk cId="1631334229" sldId="3245"/>
            <ac:spMk id="8" creationId="{D873EC9D-137A-E512-F6E7-FBCC9C96AAB9}"/>
          </ac:spMkLst>
        </pc:spChg>
      </pc:sldChg>
      <pc:sldChg chg="addSp delSp modSp add mod modAnim">
        <pc:chgData name="stacksimplify Team" userId="30f9c473cae68561" providerId="LiveId" clId="{BF9ABF51-359D-4D48-9E66-31B745238335}" dt="2024-10-23T06:24:32.213" v="4277" actId="1076"/>
        <pc:sldMkLst>
          <pc:docMk/>
          <pc:sldMk cId="1506039276" sldId="3246"/>
        </pc:sldMkLst>
        <pc:spChg chg="mod">
          <ac:chgData name="stacksimplify Team" userId="30f9c473cae68561" providerId="LiveId" clId="{BF9ABF51-359D-4D48-9E66-31B745238335}" dt="2024-10-23T06:24:32.213" v="4277" actId="1076"/>
          <ac:spMkLst>
            <pc:docMk/>
            <pc:sldMk cId="1506039276" sldId="3246"/>
            <ac:spMk id="3" creationId="{ECAB3A4E-8677-5FD6-EF05-887537A1FA96}"/>
          </ac:spMkLst>
        </pc:spChg>
        <pc:spChg chg="mod">
          <ac:chgData name="stacksimplify Team" userId="30f9c473cae68561" providerId="LiveId" clId="{BF9ABF51-359D-4D48-9E66-31B745238335}" dt="2024-10-23T06:22:56.887" v="4215" actId="20577"/>
          <ac:spMkLst>
            <pc:docMk/>
            <pc:sldMk cId="1506039276" sldId="3246"/>
            <ac:spMk id="4" creationId="{604F6B61-07E8-8E4F-F0C4-43391CDDC59E}"/>
          </ac:spMkLst>
        </pc:spChg>
        <pc:spChg chg="mod">
          <ac:chgData name="stacksimplify Team" userId="30f9c473cae68561" providerId="LiveId" clId="{BF9ABF51-359D-4D48-9E66-31B745238335}" dt="2024-10-23T05:58:41.540" v="3720" actId="1076"/>
          <ac:spMkLst>
            <pc:docMk/>
            <pc:sldMk cId="1506039276" sldId="3246"/>
            <ac:spMk id="9" creationId="{EF4D2985-B612-76BC-E865-C7987240BC54}"/>
          </ac:spMkLst>
        </pc:spChg>
        <pc:picChg chg="add mod">
          <ac:chgData name="stacksimplify Team" userId="30f9c473cae68561" providerId="LiveId" clId="{BF9ABF51-359D-4D48-9E66-31B745238335}" dt="2024-10-23T05:57:22.734" v="3652" actId="14100"/>
          <ac:picMkLst>
            <pc:docMk/>
            <pc:sldMk cId="1506039276" sldId="3246"/>
            <ac:picMk id="5" creationId="{9F656899-B9D4-847E-4DD7-C61714C6DF44}"/>
          </ac:picMkLst>
        </pc:picChg>
        <pc:picChg chg="del">
          <ac:chgData name="stacksimplify Team" userId="30f9c473cae68561" providerId="LiveId" clId="{BF9ABF51-359D-4D48-9E66-31B745238335}" dt="2024-10-23T05:57:17.685" v="3649" actId="478"/>
          <ac:picMkLst>
            <pc:docMk/>
            <pc:sldMk cId="1506039276" sldId="3246"/>
            <ac:picMk id="6" creationId="{F03D5D10-F3D1-37AB-1EAB-E89AE3DBECE5}"/>
          </ac:picMkLst>
        </pc:picChg>
        <pc:picChg chg="add mod">
          <ac:chgData name="stacksimplify Team" userId="30f9c473cae68561" providerId="LiveId" clId="{BF9ABF51-359D-4D48-9E66-31B745238335}" dt="2024-10-23T05:58:34.957" v="3719" actId="14100"/>
          <ac:picMkLst>
            <pc:docMk/>
            <pc:sldMk cId="1506039276" sldId="3246"/>
            <ac:picMk id="7" creationId="{3522D4C3-929C-C182-4C22-4DD5A3643E03}"/>
          </ac:picMkLst>
        </pc:picChg>
        <pc:picChg chg="del">
          <ac:chgData name="stacksimplify Team" userId="30f9c473cae68561" providerId="LiveId" clId="{BF9ABF51-359D-4D48-9E66-31B745238335}" dt="2024-10-23T05:57:23.917" v="3653" actId="478"/>
          <ac:picMkLst>
            <pc:docMk/>
            <pc:sldMk cId="1506039276" sldId="3246"/>
            <ac:picMk id="10" creationId="{FA1D3DC9-B005-E361-368D-46FBD6AD6671}"/>
          </ac:picMkLst>
        </pc:picChg>
      </pc:sldChg>
      <pc:sldChg chg="modSp add mod">
        <pc:chgData name="stacksimplify Team" userId="30f9c473cae68561" providerId="LiveId" clId="{BF9ABF51-359D-4D48-9E66-31B745238335}" dt="2024-10-23T06:04:06.218" v="3781" actId="20577"/>
        <pc:sldMkLst>
          <pc:docMk/>
          <pc:sldMk cId="3569403373" sldId="3247"/>
        </pc:sldMkLst>
        <pc:spChg chg="mod">
          <ac:chgData name="stacksimplify Team" userId="30f9c473cae68561" providerId="LiveId" clId="{BF9ABF51-359D-4D48-9E66-31B745238335}" dt="2024-10-23T06:03:59.971" v="3767" actId="20577"/>
          <ac:spMkLst>
            <pc:docMk/>
            <pc:sldMk cId="3569403373" sldId="3247"/>
            <ac:spMk id="3" creationId="{64D83BBE-17DD-1FE0-9127-C16DB08A7293}"/>
          </ac:spMkLst>
        </pc:spChg>
        <pc:spChg chg="mod">
          <ac:chgData name="stacksimplify Team" userId="30f9c473cae68561" providerId="LiveId" clId="{BF9ABF51-359D-4D48-9E66-31B745238335}" dt="2024-10-23T06:04:06.218" v="3781" actId="20577"/>
          <ac:spMkLst>
            <pc:docMk/>
            <pc:sldMk cId="3569403373" sldId="3247"/>
            <ac:spMk id="8" creationId="{A42EFF88-D86D-43FC-6ABA-7E53DA34870F}"/>
          </ac:spMkLst>
        </pc:spChg>
      </pc:sldChg>
      <pc:sldChg chg="addSp delSp modSp add mod modAnim">
        <pc:chgData name="stacksimplify Team" userId="30f9c473cae68561" providerId="LiveId" clId="{BF9ABF51-359D-4D48-9E66-31B745238335}" dt="2024-10-23T06:24:22.089" v="4275" actId="1076"/>
        <pc:sldMkLst>
          <pc:docMk/>
          <pc:sldMk cId="3528635665" sldId="3248"/>
        </pc:sldMkLst>
        <pc:spChg chg="mod">
          <ac:chgData name="stacksimplify Team" userId="30f9c473cae68561" providerId="LiveId" clId="{BF9ABF51-359D-4D48-9E66-31B745238335}" dt="2024-10-23T06:24:22.089" v="4275" actId="1076"/>
          <ac:spMkLst>
            <pc:docMk/>
            <pc:sldMk cId="3528635665" sldId="3248"/>
            <ac:spMk id="3" creationId="{5F11F5B5-5302-9516-CD5C-4FDB0061B21C}"/>
          </ac:spMkLst>
        </pc:spChg>
        <pc:spChg chg="mod">
          <ac:chgData name="stacksimplify Team" userId="30f9c473cae68561" providerId="LiveId" clId="{BF9ABF51-359D-4D48-9E66-31B745238335}" dt="2024-10-23T06:22:49.919" v="4203" actId="20577"/>
          <ac:spMkLst>
            <pc:docMk/>
            <pc:sldMk cId="3528635665" sldId="3248"/>
            <ac:spMk id="4" creationId="{78AF4EA7-D76C-3A7A-1ED5-F152791D9ECE}"/>
          </ac:spMkLst>
        </pc:spChg>
        <pc:spChg chg="mod">
          <ac:chgData name="stacksimplify Team" userId="30f9c473cae68561" providerId="LiveId" clId="{BF9ABF51-359D-4D48-9E66-31B745238335}" dt="2024-10-23T06:17:14.485" v="4127" actId="1076"/>
          <ac:spMkLst>
            <pc:docMk/>
            <pc:sldMk cId="3528635665" sldId="3248"/>
            <ac:spMk id="8" creationId="{915AACCB-D831-FB09-A89D-06F6F857E875}"/>
          </ac:spMkLst>
        </pc:spChg>
        <pc:spChg chg="mod">
          <ac:chgData name="stacksimplify Team" userId="30f9c473cae68561" providerId="LiveId" clId="{BF9ABF51-359D-4D48-9E66-31B745238335}" dt="2024-10-23T06:07:11.422" v="3814" actId="1036"/>
          <ac:spMkLst>
            <pc:docMk/>
            <pc:sldMk cId="3528635665" sldId="3248"/>
            <ac:spMk id="9" creationId="{91F746E6-A4E9-75BD-685F-5D3B2E4D97F2}"/>
          </ac:spMkLst>
        </pc:spChg>
        <pc:picChg chg="add mod">
          <ac:chgData name="stacksimplify Team" userId="30f9c473cae68561" providerId="LiveId" clId="{BF9ABF51-359D-4D48-9E66-31B745238335}" dt="2024-10-23T06:07:03.931" v="3807" actId="1076"/>
          <ac:picMkLst>
            <pc:docMk/>
            <pc:sldMk cId="3528635665" sldId="3248"/>
            <ac:picMk id="5" creationId="{3AEADB8D-F15C-94DE-D793-129BB62D6F65}"/>
          </ac:picMkLst>
        </pc:picChg>
        <pc:picChg chg="del">
          <ac:chgData name="stacksimplify Team" userId="30f9c473cae68561" providerId="LiveId" clId="{BF9ABF51-359D-4D48-9E66-31B745238335}" dt="2024-10-23T06:06:05.334" v="3792" actId="478"/>
          <ac:picMkLst>
            <pc:docMk/>
            <pc:sldMk cId="3528635665" sldId="3248"/>
            <ac:picMk id="6" creationId="{F502A808-5299-F7B5-9A72-27800E9F0CB6}"/>
          </ac:picMkLst>
        </pc:picChg>
        <pc:picChg chg="add mod">
          <ac:chgData name="stacksimplify Team" userId="30f9c473cae68561" providerId="LiveId" clId="{BF9ABF51-359D-4D48-9E66-31B745238335}" dt="2024-10-23T06:07:11.422" v="3814" actId="1036"/>
          <ac:picMkLst>
            <pc:docMk/>
            <pc:sldMk cId="3528635665" sldId="3248"/>
            <ac:picMk id="7" creationId="{82E93128-1E2C-00BA-0F38-4C4A4A5C4717}"/>
          </ac:picMkLst>
        </pc:picChg>
        <pc:picChg chg="del">
          <ac:chgData name="stacksimplify Team" userId="30f9c473cae68561" providerId="LiveId" clId="{BF9ABF51-359D-4D48-9E66-31B745238335}" dt="2024-10-23T06:06:11.723" v="3795" actId="478"/>
          <ac:picMkLst>
            <pc:docMk/>
            <pc:sldMk cId="3528635665" sldId="3248"/>
            <ac:picMk id="10" creationId="{36A57E25-825E-13F1-E471-D6A49FC79763}"/>
          </ac:picMkLst>
        </pc:picChg>
      </pc:sldChg>
      <pc:sldChg chg="modSp add mod">
        <pc:chgData name="stacksimplify Team" userId="30f9c473cae68561" providerId="LiveId" clId="{BF9ABF51-359D-4D48-9E66-31B745238335}" dt="2024-10-23T06:39:35.089" v="4651" actId="20577"/>
        <pc:sldMkLst>
          <pc:docMk/>
          <pc:sldMk cId="1543335533" sldId="3249"/>
        </pc:sldMkLst>
        <pc:spChg chg="mod">
          <ac:chgData name="stacksimplify Team" userId="30f9c473cae68561" providerId="LiveId" clId="{BF9ABF51-359D-4D48-9E66-31B745238335}" dt="2024-10-23T06:19:05.286" v="4135" actId="20577"/>
          <ac:spMkLst>
            <pc:docMk/>
            <pc:sldMk cId="1543335533" sldId="3249"/>
            <ac:spMk id="3" creationId="{A88FE372-7BFE-4D80-5581-C90E27F38EF5}"/>
          </ac:spMkLst>
        </pc:spChg>
        <pc:spChg chg="mod">
          <ac:chgData name="stacksimplify Team" userId="30f9c473cae68561" providerId="LiveId" clId="{BF9ABF51-359D-4D48-9E66-31B745238335}" dt="2024-10-23T06:39:35.089" v="4651" actId="20577"/>
          <ac:spMkLst>
            <pc:docMk/>
            <pc:sldMk cId="1543335533" sldId="3249"/>
            <ac:spMk id="8" creationId="{53B86D4C-6474-5F14-C9F3-5FDCF36969F3}"/>
          </ac:spMkLst>
        </pc:spChg>
      </pc:sldChg>
      <pc:sldChg chg="addSp delSp modSp add mod modAnim">
        <pc:chgData name="stacksimplify Team" userId="30f9c473cae68561" providerId="LiveId" clId="{BF9ABF51-359D-4D48-9E66-31B745238335}" dt="2024-10-23T06:33:57.643" v="4537"/>
        <pc:sldMkLst>
          <pc:docMk/>
          <pc:sldMk cId="2193246310" sldId="3250"/>
        </pc:sldMkLst>
        <pc:spChg chg="mod">
          <ac:chgData name="stacksimplify Team" userId="30f9c473cae68561" providerId="LiveId" clId="{BF9ABF51-359D-4D48-9E66-31B745238335}" dt="2024-10-23T06:33:22.481" v="4531" actId="207"/>
          <ac:spMkLst>
            <pc:docMk/>
            <pc:sldMk cId="2193246310" sldId="3250"/>
            <ac:spMk id="3" creationId="{AB99DF31-A93A-073B-BFAE-79BE4E4A2945}"/>
          </ac:spMkLst>
        </pc:spChg>
        <pc:spChg chg="mod">
          <ac:chgData name="stacksimplify Team" userId="30f9c473cae68561" providerId="LiveId" clId="{BF9ABF51-359D-4D48-9E66-31B745238335}" dt="2024-10-23T06:22:40" v="4188" actId="20577"/>
          <ac:spMkLst>
            <pc:docMk/>
            <pc:sldMk cId="2193246310" sldId="3250"/>
            <ac:spMk id="4" creationId="{45734DC7-B042-818F-7E48-20942A909B30}"/>
          </ac:spMkLst>
        </pc:spChg>
        <pc:spChg chg="mod">
          <ac:chgData name="stacksimplify Team" userId="30f9c473cae68561" providerId="LiveId" clId="{BF9ABF51-359D-4D48-9E66-31B745238335}" dt="2024-10-23T06:30:05.427" v="4332" actId="1076"/>
          <ac:spMkLst>
            <pc:docMk/>
            <pc:sldMk cId="2193246310" sldId="3250"/>
            <ac:spMk id="8" creationId="{F65EDF8A-BF5C-3BBB-3963-22A495874011}"/>
          </ac:spMkLst>
        </pc:spChg>
        <pc:spChg chg="del">
          <ac:chgData name="stacksimplify Team" userId="30f9c473cae68561" providerId="LiveId" clId="{BF9ABF51-359D-4D48-9E66-31B745238335}" dt="2024-10-23T06:20:22.916" v="4140" actId="478"/>
          <ac:spMkLst>
            <pc:docMk/>
            <pc:sldMk cId="2193246310" sldId="3250"/>
            <ac:spMk id="9" creationId="{F1871286-219B-2AED-436B-325C76813133}"/>
          </ac:spMkLst>
        </pc:spChg>
        <pc:spChg chg="add mod">
          <ac:chgData name="stacksimplify Team" userId="30f9c473cae68561" providerId="LiveId" clId="{BF9ABF51-359D-4D48-9E66-31B745238335}" dt="2024-10-23T06:29:16.567" v="4331" actId="20577"/>
          <ac:spMkLst>
            <pc:docMk/>
            <pc:sldMk cId="2193246310" sldId="3250"/>
            <ac:spMk id="12" creationId="{69519DE6-7B5F-5BB1-0D6F-CD320E0417A2}"/>
          </ac:spMkLst>
        </pc:spChg>
        <pc:picChg chg="del">
          <ac:chgData name="stacksimplify Team" userId="30f9c473cae68561" providerId="LiveId" clId="{BF9ABF51-359D-4D48-9E66-31B745238335}" dt="2024-10-23T06:20:09.125" v="4136" actId="478"/>
          <ac:picMkLst>
            <pc:docMk/>
            <pc:sldMk cId="2193246310" sldId="3250"/>
            <ac:picMk id="5" creationId="{CEC2ED4E-20CA-3360-DF9D-6D5E9C4A8F4C}"/>
          </ac:picMkLst>
        </pc:picChg>
        <pc:picChg chg="add mod">
          <ac:chgData name="stacksimplify Team" userId="30f9c473cae68561" providerId="LiveId" clId="{BF9ABF51-359D-4D48-9E66-31B745238335}" dt="2024-10-23T06:30:05.427" v="4332" actId="1076"/>
          <ac:picMkLst>
            <pc:docMk/>
            <pc:sldMk cId="2193246310" sldId="3250"/>
            <ac:picMk id="6" creationId="{89C5A160-0ABC-1B58-179B-5670F1D45F37}"/>
          </ac:picMkLst>
        </pc:picChg>
        <pc:picChg chg="del">
          <ac:chgData name="stacksimplify Team" userId="30f9c473cae68561" providerId="LiveId" clId="{BF9ABF51-359D-4D48-9E66-31B745238335}" dt="2024-10-23T06:20:22.916" v="4140" actId="478"/>
          <ac:picMkLst>
            <pc:docMk/>
            <pc:sldMk cId="2193246310" sldId="3250"/>
            <ac:picMk id="7" creationId="{5045CAAF-6D38-7656-4EBD-C3BF452F60EC}"/>
          </ac:picMkLst>
        </pc:picChg>
        <pc:picChg chg="add del mod">
          <ac:chgData name="stacksimplify Team" userId="30f9c473cae68561" providerId="LiveId" clId="{BF9ABF51-359D-4D48-9E66-31B745238335}" dt="2024-10-23T06:27:19.360" v="4286" actId="478"/>
          <ac:picMkLst>
            <pc:docMk/>
            <pc:sldMk cId="2193246310" sldId="3250"/>
            <ac:picMk id="10" creationId="{B697C31E-BC31-0F8E-8319-BEFEE48165A4}"/>
          </ac:picMkLst>
        </pc:picChg>
        <pc:picChg chg="add mod">
          <ac:chgData name="stacksimplify Team" userId="30f9c473cae68561" providerId="LiveId" clId="{BF9ABF51-359D-4D48-9E66-31B745238335}" dt="2024-10-23T06:28:58.978" v="4291" actId="1076"/>
          <ac:picMkLst>
            <pc:docMk/>
            <pc:sldMk cId="2193246310" sldId="3250"/>
            <ac:picMk id="11" creationId="{5565DBC0-7154-6825-FE35-188C81322B42}"/>
          </ac:picMkLst>
        </pc:picChg>
      </pc:sldChg>
      <pc:sldChg chg="addSp delSp modSp add mod modAnim">
        <pc:chgData name="stacksimplify Team" userId="30f9c473cae68561" providerId="LiveId" clId="{BF9ABF51-359D-4D48-9E66-31B745238335}" dt="2024-10-23T06:38:59.425" v="4636" actId="207"/>
        <pc:sldMkLst>
          <pc:docMk/>
          <pc:sldMk cId="3418822705" sldId="3251"/>
        </pc:sldMkLst>
        <pc:spChg chg="mod">
          <ac:chgData name="stacksimplify Team" userId="30f9c473cae68561" providerId="LiveId" clId="{BF9ABF51-359D-4D48-9E66-31B745238335}" dt="2024-10-23T06:38:59.425" v="4636" actId="207"/>
          <ac:spMkLst>
            <pc:docMk/>
            <pc:sldMk cId="3418822705" sldId="3251"/>
            <ac:spMk id="3" creationId="{DA91F792-4D39-A2E0-215C-6D389EE443AB}"/>
          </ac:spMkLst>
        </pc:spChg>
        <pc:spChg chg="mod">
          <ac:chgData name="stacksimplify Team" userId="30f9c473cae68561" providerId="LiveId" clId="{BF9ABF51-359D-4D48-9E66-31B745238335}" dt="2024-10-23T06:23:53.638" v="4269" actId="20577"/>
          <ac:spMkLst>
            <pc:docMk/>
            <pc:sldMk cId="3418822705" sldId="3251"/>
            <ac:spMk id="4" creationId="{79F1B5C9-2FA7-1C0A-0D7A-ACAE5CED39B7}"/>
          </ac:spMkLst>
        </pc:spChg>
        <pc:spChg chg="del">
          <ac:chgData name="stacksimplify Team" userId="30f9c473cae68561" providerId="LiveId" clId="{BF9ABF51-359D-4D48-9E66-31B745238335}" dt="2024-10-23T06:20:37.891" v="4143" actId="478"/>
          <ac:spMkLst>
            <pc:docMk/>
            <pc:sldMk cId="3418822705" sldId="3251"/>
            <ac:spMk id="8" creationId="{B2DC4FC1-10F9-1C1E-A3E3-04D550DCF1C8}"/>
          </ac:spMkLst>
        </pc:spChg>
        <pc:spChg chg="mod">
          <ac:chgData name="stacksimplify Team" userId="30f9c473cae68561" providerId="LiveId" clId="{BF9ABF51-359D-4D48-9E66-31B745238335}" dt="2024-10-23T06:23:58.010" v="4270" actId="1076"/>
          <ac:spMkLst>
            <pc:docMk/>
            <pc:sldMk cId="3418822705" sldId="3251"/>
            <ac:spMk id="9" creationId="{3EE0C95B-7492-6619-1C1E-98687C62001F}"/>
          </ac:spMkLst>
        </pc:spChg>
        <pc:picChg chg="add mod">
          <ac:chgData name="stacksimplify Team" userId="30f9c473cae68561" providerId="LiveId" clId="{BF9ABF51-359D-4D48-9E66-31B745238335}" dt="2024-10-23T06:23:58.010" v="4270" actId="1076"/>
          <ac:picMkLst>
            <pc:docMk/>
            <pc:sldMk cId="3418822705" sldId="3251"/>
            <ac:picMk id="5" creationId="{781F514A-FDED-8D2F-49DB-2DB50865C37F}"/>
          </ac:picMkLst>
        </pc:picChg>
        <pc:picChg chg="del">
          <ac:chgData name="stacksimplify Team" userId="30f9c473cae68561" providerId="LiveId" clId="{BF9ABF51-359D-4D48-9E66-31B745238335}" dt="2024-10-23T06:20:37.891" v="4143" actId="478"/>
          <ac:picMkLst>
            <pc:docMk/>
            <pc:sldMk cId="3418822705" sldId="3251"/>
            <ac:picMk id="6" creationId="{BB674A7C-9610-8B80-01B4-37FEE6CC5C27}"/>
          </ac:picMkLst>
        </pc:picChg>
        <pc:picChg chg="del mod">
          <ac:chgData name="stacksimplify Team" userId="30f9c473cae68561" providerId="LiveId" clId="{BF9ABF51-359D-4D48-9E66-31B745238335}" dt="2024-10-23T06:20:46.148" v="4145" actId="478"/>
          <ac:picMkLst>
            <pc:docMk/>
            <pc:sldMk cId="3418822705" sldId="3251"/>
            <ac:picMk id="7" creationId="{3D5D1EB6-BB34-3E7B-F524-591482459CEA}"/>
          </ac:picMkLst>
        </pc:picChg>
      </pc:sldChg>
      <pc:sldChg chg="modSp add mod">
        <pc:chgData name="stacksimplify Team" userId="30f9c473cae68561" providerId="LiveId" clId="{BF9ABF51-359D-4D48-9E66-31B745238335}" dt="2024-10-23T06:41:11.326" v="4704" actId="20577"/>
        <pc:sldMkLst>
          <pc:docMk/>
          <pc:sldMk cId="235510124" sldId="3252"/>
        </pc:sldMkLst>
        <pc:spChg chg="mod">
          <ac:chgData name="stacksimplify Team" userId="30f9c473cae68561" providerId="LiveId" clId="{BF9ABF51-359D-4D48-9E66-31B745238335}" dt="2024-10-23T06:40:06.722" v="4654" actId="20577"/>
          <ac:spMkLst>
            <pc:docMk/>
            <pc:sldMk cId="235510124" sldId="3252"/>
            <ac:spMk id="3" creationId="{69B234BD-8CFD-FDCB-3A70-F30E8845E614}"/>
          </ac:spMkLst>
        </pc:spChg>
        <pc:spChg chg="mod">
          <ac:chgData name="stacksimplify Team" userId="30f9c473cae68561" providerId="LiveId" clId="{BF9ABF51-359D-4D48-9E66-31B745238335}" dt="2024-10-23T06:41:11.326" v="4704" actId="20577"/>
          <ac:spMkLst>
            <pc:docMk/>
            <pc:sldMk cId="235510124" sldId="3252"/>
            <ac:spMk id="8" creationId="{63D05E8C-972D-0FA0-3E50-B4218D0F5B3E}"/>
          </ac:spMkLst>
        </pc:spChg>
      </pc:sldChg>
      <pc:sldChg chg="addSp delSp modSp add mod modAnim">
        <pc:chgData name="stacksimplify Team" userId="30f9c473cae68561" providerId="LiveId" clId="{BF9ABF51-359D-4D48-9E66-31B745238335}" dt="2024-10-24T02:35:33.467" v="5312"/>
        <pc:sldMkLst>
          <pc:docMk/>
          <pc:sldMk cId="2643946075" sldId="3253"/>
        </pc:sldMkLst>
        <pc:spChg chg="mod">
          <ac:chgData name="stacksimplify Team" userId="30f9c473cae68561" providerId="LiveId" clId="{BF9ABF51-359D-4D48-9E66-31B745238335}" dt="2024-10-24T02:34:34.136" v="5306" actId="20577"/>
          <ac:spMkLst>
            <pc:docMk/>
            <pc:sldMk cId="2643946075" sldId="3253"/>
            <ac:spMk id="3" creationId="{B485F9EE-CB70-A8DE-37C5-24ACE6E35135}"/>
          </ac:spMkLst>
        </pc:spChg>
        <pc:spChg chg="mod">
          <ac:chgData name="stacksimplify Team" userId="30f9c473cae68561" providerId="LiveId" clId="{BF9ABF51-359D-4D48-9E66-31B745238335}" dt="2024-10-24T02:02:36.148" v="4722" actId="20577"/>
          <ac:spMkLst>
            <pc:docMk/>
            <pc:sldMk cId="2643946075" sldId="3253"/>
            <ac:spMk id="4" creationId="{F480DAEA-D6EB-1E2B-6034-FFCFAB9FE5A3}"/>
          </ac:spMkLst>
        </pc:spChg>
        <pc:spChg chg="mod">
          <ac:chgData name="stacksimplify Team" userId="30f9c473cae68561" providerId="LiveId" clId="{BF9ABF51-359D-4D48-9E66-31B745238335}" dt="2024-10-24T02:09:36.584" v="4810" actId="1076"/>
          <ac:spMkLst>
            <pc:docMk/>
            <pc:sldMk cId="2643946075" sldId="3253"/>
            <ac:spMk id="8" creationId="{8B8739B3-635E-D564-DBC0-AA989D3D821F}"/>
          </ac:spMkLst>
        </pc:spChg>
        <pc:spChg chg="del">
          <ac:chgData name="stacksimplify Team" userId="30f9c473cae68561" providerId="LiveId" clId="{BF9ABF51-359D-4D48-9E66-31B745238335}" dt="2024-10-24T02:02:11.498" v="4718" actId="478"/>
          <ac:spMkLst>
            <pc:docMk/>
            <pc:sldMk cId="2643946075" sldId="3253"/>
            <ac:spMk id="12" creationId="{2B67E13C-7354-669A-031B-A79CCA909536}"/>
          </ac:spMkLst>
        </pc:spChg>
        <pc:spChg chg="add mod">
          <ac:chgData name="stacksimplify Team" userId="30f9c473cae68561" providerId="LiveId" clId="{BF9ABF51-359D-4D48-9E66-31B745238335}" dt="2024-10-24T02:15:53.323" v="4873" actId="1076"/>
          <ac:spMkLst>
            <pc:docMk/>
            <pc:sldMk cId="2643946075" sldId="3253"/>
            <ac:spMk id="13" creationId="{6F5AE651-BD0C-EC30-8645-25D421722E72}"/>
          </ac:spMkLst>
        </pc:spChg>
        <pc:picChg chg="add mod">
          <ac:chgData name="stacksimplify Team" userId="30f9c473cae68561" providerId="LiveId" clId="{BF9ABF51-359D-4D48-9E66-31B745238335}" dt="2024-10-24T02:15:55.943" v="4874" actId="1076"/>
          <ac:picMkLst>
            <pc:docMk/>
            <pc:sldMk cId="2643946075" sldId="3253"/>
            <ac:picMk id="5" creationId="{4CD93424-237B-777F-C6ED-594DC7B5F691}"/>
          </ac:picMkLst>
        </pc:picChg>
        <pc:picChg chg="del">
          <ac:chgData name="stacksimplify Team" userId="30f9c473cae68561" providerId="LiveId" clId="{BF9ABF51-359D-4D48-9E66-31B745238335}" dt="2024-10-23T06:40:13.033" v="4656" actId="478"/>
          <ac:picMkLst>
            <pc:docMk/>
            <pc:sldMk cId="2643946075" sldId="3253"/>
            <ac:picMk id="6" creationId="{7DE8413B-91FE-1F33-CAA2-434FD2A00CDC}"/>
          </ac:picMkLst>
        </pc:picChg>
        <pc:picChg chg="add del mod">
          <ac:chgData name="stacksimplify Team" userId="30f9c473cae68561" providerId="LiveId" clId="{BF9ABF51-359D-4D48-9E66-31B745238335}" dt="2024-10-24T02:09:21.340" v="4802" actId="478"/>
          <ac:picMkLst>
            <pc:docMk/>
            <pc:sldMk cId="2643946075" sldId="3253"/>
            <ac:picMk id="7" creationId="{62AD843F-1490-E4B7-CFBE-C3EF9C7593B5}"/>
          </ac:picMkLst>
        </pc:picChg>
        <pc:picChg chg="add del mod">
          <ac:chgData name="stacksimplify Team" userId="30f9c473cae68561" providerId="LiveId" clId="{BF9ABF51-359D-4D48-9E66-31B745238335}" dt="2024-10-24T02:09:21.340" v="4802" actId="478"/>
          <ac:picMkLst>
            <pc:docMk/>
            <pc:sldMk cId="2643946075" sldId="3253"/>
            <ac:picMk id="9" creationId="{64746FA1-5B81-FFFA-FDF5-687BD13B8174}"/>
          </ac:picMkLst>
        </pc:picChg>
        <pc:picChg chg="add del mod">
          <ac:chgData name="stacksimplify Team" userId="30f9c473cae68561" providerId="LiveId" clId="{BF9ABF51-359D-4D48-9E66-31B745238335}" dt="2024-10-24T02:10:48.184" v="4857" actId="478"/>
          <ac:picMkLst>
            <pc:docMk/>
            <pc:sldMk cId="2643946075" sldId="3253"/>
            <ac:picMk id="10" creationId="{F20D3B35-D23D-2F62-CFF6-E592CC9AF664}"/>
          </ac:picMkLst>
        </pc:picChg>
        <pc:picChg chg="del">
          <ac:chgData name="stacksimplify Team" userId="30f9c473cae68561" providerId="LiveId" clId="{BF9ABF51-359D-4D48-9E66-31B745238335}" dt="2024-10-24T02:02:11.498" v="4718" actId="478"/>
          <ac:picMkLst>
            <pc:docMk/>
            <pc:sldMk cId="2643946075" sldId="3253"/>
            <ac:picMk id="11" creationId="{01AE7013-E61C-BC59-95D2-90C94B57BC16}"/>
          </ac:picMkLst>
        </pc:picChg>
        <pc:picChg chg="add del mod">
          <ac:chgData name="stacksimplify Team" userId="30f9c473cae68561" providerId="LiveId" clId="{BF9ABF51-359D-4D48-9E66-31B745238335}" dt="2024-10-24T02:15:18.158" v="4863" actId="478"/>
          <ac:picMkLst>
            <pc:docMk/>
            <pc:sldMk cId="2643946075" sldId="3253"/>
            <ac:picMk id="14" creationId="{45412FB0-2D02-6BF1-1D24-6CBA9FC865B5}"/>
          </ac:picMkLst>
        </pc:picChg>
        <pc:picChg chg="add del mod">
          <ac:chgData name="stacksimplify Team" userId="30f9c473cae68561" providerId="LiveId" clId="{BF9ABF51-359D-4D48-9E66-31B745238335}" dt="2024-10-24T02:15:36.031" v="4866" actId="478"/>
          <ac:picMkLst>
            <pc:docMk/>
            <pc:sldMk cId="2643946075" sldId="3253"/>
            <ac:picMk id="15" creationId="{259B7427-5DE3-7DF2-98A6-6C800CD2A894}"/>
          </ac:picMkLst>
        </pc:picChg>
        <pc:picChg chg="add mod">
          <ac:chgData name="stacksimplify Team" userId="30f9c473cae68561" providerId="LiveId" clId="{BF9ABF51-359D-4D48-9E66-31B745238335}" dt="2024-10-24T02:15:53.323" v="4873" actId="1076"/>
          <ac:picMkLst>
            <pc:docMk/>
            <pc:sldMk cId="2643946075" sldId="3253"/>
            <ac:picMk id="16" creationId="{9E29570E-940C-9674-1F78-12923B44F6F3}"/>
          </ac:picMkLst>
        </pc:picChg>
      </pc:sldChg>
      <pc:sldChg chg="addSp delSp modSp add mod modAnim">
        <pc:chgData name="stacksimplify Team" userId="30f9c473cae68561" providerId="LiveId" clId="{BF9ABF51-359D-4D48-9E66-31B745238335}" dt="2024-10-24T02:53:21.907" v="5667"/>
        <pc:sldMkLst>
          <pc:docMk/>
          <pc:sldMk cId="2096577925" sldId="3254"/>
        </pc:sldMkLst>
        <pc:spChg chg="mod">
          <ac:chgData name="stacksimplify Team" userId="30f9c473cae68561" providerId="LiveId" clId="{BF9ABF51-359D-4D48-9E66-31B745238335}" dt="2024-10-24T02:42:46.050" v="5627" actId="207"/>
          <ac:spMkLst>
            <pc:docMk/>
            <pc:sldMk cId="2096577925" sldId="3254"/>
            <ac:spMk id="3" creationId="{79FD0A30-E8EC-F996-61D7-B08CFADBA066}"/>
          </ac:spMkLst>
        </pc:spChg>
        <pc:spChg chg="mod">
          <ac:chgData name="stacksimplify Team" userId="30f9c473cae68561" providerId="LiveId" clId="{BF9ABF51-359D-4D48-9E66-31B745238335}" dt="2024-10-24T02:03:06.316" v="4755" actId="20577"/>
          <ac:spMkLst>
            <pc:docMk/>
            <pc:sldMk cId="2096577925" sldId="3254"/>
            <ac:spMk id="4" creationId="{4D789345-C00F-6E6B-226E-DC8E03725990}"/>
          </ac:spMkLst>
        </pc:spChg>
        <pc:spChg chg="mod">
          <ac:chgData name="stacksimplify Team" userId="30f9c473cae68561" providerId="LiveId" clId="{BF9ABF51-359D-4D48-9E66-31B745238335}" dt="2024-10-24T02:03:11.351" v="4756" actId="1076"/>
          <ac:spMkLst>
            <pc:docMk/>
            <pc:sldMk cId="2096577925" sldId="3254"/>
            <ac:spMk id="9" creationId="{429AE87E-4C56-24A3-8556-BC1FCDA05CD6}"/>
          </ac:spMkLst>
        </pc:spChg>
        <pc:picChg chg="del">
          <ac:chgData name="stacksimplify Team" userId="30f9c473cae68561" providerId="LiveId" clId="{BF9ABF51-359D-4D48-9E66-31B745238335}" dt="2024-10-23T06:40:21.265" v="4659" actId="478"/>
          <ac:picMkLst>
            <pc:docMk/>
            <pc:sldMk cId="2096577925" sldId="3254"/>
            <ac:picMk id="5" creationId="{FEAC1184-C218-C8BF-46CD-610B871C1189}"/>
          </ac:picMkLst>
        </pc:picChg>
        <pc:picChg chg="add mod">
          <ac:chgData name="stacksimplify Team" userId="30f9c473cae68561" providerId="LiveId" clId="{BF9ABF51-359D-4D48-9E66-31B745238335}" dt="2024-10-24T02:01:56.917" v="4714" actId="14100"/>
          <ac:picMkLst>
            <pc:docMk/>
            <pc:sldMk cId="2096577925" sldId="3254"/>
            <ac:picMk id="6" creationId="{16B8CB9D-0C0E-94C9-6BFA-78A105BBD08C}"/>
          </ac:picMkLst>
        </pc:picChg>
      </pc:sldChg>
      <pc:sldChg chg="del">
        <pc:chgData name="stacksimplify Team" userId="30f9c473cae68561" providerId="LiveId" clId="{BF9ABF51-359D-4D48-9E66-31B745238335}" dt="2024-10-23T01:19:24.888" v="35" actId="2696"/>
        <pc:sldMkLst>
          <pc:docMk/>
          <pc:sldMk cId="3726197040" sldId="3254"/>
        </pc:sldMkLst>
      </pc:sldChg>
      <pc:sldChg chg="new del">
        <pc:chgData name="stacksimplify Team" userId="30f9c473cae68561" providerId="LiveId" clId="{BF9ABF51-359D-4D48-9E66-31B745238335}" dt="2024-10-24T02:43:04.071" v="5630" actId="2696"/>
        <pc:sldMkLst>
          <pc:docMk/>
          <pc:sldMk cId="887807945" sldId="3255"/>
        </pc:sldMkLst>
      </pc:sldChg>
      <pc:sldChg chg="del">
        <pc:chgData name="stacksimplify Team" userId="30f9c473cae68561" providerId="LiveId" clId="{BF9ABF51-359D-4D48-9E66-31B745238335}" dt="2024-10-23T01:19:24.513" v="31" actId="2696"/>
        <pc:sldMkLst>
          <pc:docMk/>
          <pc:sldMk cId="3557243104" sldId="3255"/>
        </pc:sldMkLst>
      </pc:sldChg>
      <pc:sldChg chg="addSp delSp modSp add mod modAnim">
        <pc:chgData name="stacksimplify Team" userId="30f9c473cae68561" providerId="LiveId" clId="{BF9ABF51-359D-4D48-9E66-31B745238335}" dt="2024-10-24T02:53:32.072" v="5669"/>
        <pc:sldMkLst>
          <pc:docMk/>
          <pc:sldMk cId="3260277486" sldId="3256"/>
        </pc:sldMkLst>
        <pc:spChg chg="del">
          <ac:chgData name="stacksimplify Team" userId="30f9c473cae68561" providerId="LiveId" clId="{BF9ABF51-359D-4D48-9E66-31B745238335}" dt="2024-10-24T02:51:10.692" v="5631" actId="478"/>
          <ac:spMkLst>
            <pc:docMk/>
            <pc:sldMk cId="3260277486" sldId="3256"/>
            <ac:spMk id="3" creationId="{638F3D91-930F-26F9-2829-CCC709F9041D}"/>
          </ac:spMkLst>
        </pc:spChg>
        <pc:spChg chg="add del mod">
          <ac:chgData name="stacksimplify Team" userId="30f9c473cae68561" providerId="LiveId" clId="{BF9ABF51-359D-4D48-9E66-31B745238335}" dt="2024-10-24T02:51:12.758" v="5632" actId="478"/>
          <ac:spMkLst>
            <pc:docMk/>
            <pc:sldMk cId="3260277486" sldId="3256"/>
            <ac:spMk id="7" creationId="{A174D785-7E3C-91C6-F465-B8B6ABED1885}"/>
          </ac:spMkLst>
        </pc:spChg>
        <pc:spChg chg="mod">
          <ac:chgData name="stacksimplify Team" userId="30f9c473cae68561" providerId="LiveId" clId="{BF9ABF51-359D-4D48-9E66-31B745238335}" dt="2024-10-24T02:52:54.173" v="5659" actId="14100"/>
          <ac:spMkLst>
            <pc:docMk/>
            <pc:sldMk cId="3260277486" sldId="3256"/>
            <ac:spMk id="9" creationId="{95F752B6-46F1-8065-4773-F6CCECEF9E64}"/>
          </ac:spMkLst>
        </pc:spChg>
        <pc:spChg chg="add mod">
          <ac:chgData name="stacksimplify Team" userId="30f9c473cae68561" providerId="LiveId" clId="{BF9ABF51-359D-4D48-9E66-31B745238335}" dt="2024-10-24T02:53:08.986" v="5664" actId="1076"/>
          <ac:spMkLst>
            <pc:docMk/>
            <pc:sldMk cId="3260277486" sldId="3256"/>
            <ac:spMk id="12" creationId="{05008C9D-453A-7BA0-16C8-7CC13EEEFEA6}"/>
          </ac:spMkLst>
        </pc:spChg>
        <pc:picChg chg="del">
          <ac:chgData name="stacksimplify Team" userId="30f9c473cae68561" providerId="LiveId" clId="{BF9ABF51-359D-4D48-9E66-31B745238335}" dt="2024-10-24T02:51:14.209" v="5633" actId="478"/>
          <ac:picMkLst>
            <pc:docMk/>
            <pc:sldMk cId="3260277486" sldId="3256"/>
            <ac:picMk id="6" creationId="{64BF4B76-F51B-DA51-D764-23EC4D6D8171}"/>
          </ac:picMkLst>
        </pc:picChg>
        <pc:picChg chg="add del mod">
          <ac:chgData name="stacksimplify Team" userId="30f9c473cae68561" providerId="LiveId" clId="{BF9ABF51-359D-4D48-9E66-31B745238335}" dt="2024-10-24T02:51:34.188" v="5637" actId="478"/>
          <ac:picMkLst>
            <pc:docMk/>
            <pc:sldMk cId="3260277486" sldId="3256"/>
            <ac:picMk id="8" creationId="{1AF1572B-EFCD-17B9-CAEA-D9DEE3E67ABC}"/>
          </ac:picMkLst>
        </pc:picChg>
        <pc:picChg chg="add mod">
          <ac:chgData name="stacksimplify Team" userId="30f9c473cae68561" providerId="LiveId" clId="{BF9ABF51-359D-4D48-9E66-31B745238335}" dt="2024-10-24T02:51:45.262" v="5639" actId="1076"/>
          <ac:picMkLst>
            <pc:docMk/>
            <pc:sldMk cId="3260277486" sldId="3256"/>
            <ac:picMk id="10" creationId="{03866747-9D69-7C37-096B-63D4EDAD0C01}"/>
          </ac:picMkLst>
        </pc:picChg>
        <pc:picChg chg="add mod">
          <ac:chgData name="stacksimplify Team" userId="30f9c473cae68561" providerId="LiveId" clId="{BF9ABF51-359D-4D48-9E66-31B745238335}" dt="2024-10-24T02:53:08.986" v="5664" actId="1076"/>
          <ac:picMkLst>
            <pc:docMk/>
            <pc:sldMk cId="3260277486" sldId="3256"/>
            <ac:picMk id="11" creationId="{2F522F4A-6D49-7D60-67DF-A54E1CEAD163}"/>
          </ac:picMkLst>
        </pc:picChg>
      </pc:sldChg>
      <pc:sldChg chg="del">
        <pc:chgData name="stacksimplify Team" userId="30f9c473cae68561" providerId="LiveId" clId="{BF9ABF51-359D-4D48-9E66-31B745238335}" dt="2024-10-23T01:19:24.290" v="28" actId="2696"/>
        <pc:sldMkLst>
          <pc:docMk/>
          <pc:sldMk cId="3740359334" sldId="3256"/>
        </pc:sldMkLst>
      </pc:sldChg>
      <pc:sldChg chg="modSp add mod modAnim">
        <pc:chgData name="stacksimplify Team" userId="30f9c473cae68561" providerId="LiveId" clId="{BF9ABF51-359D-4D48-9E66-31B745238335}" dt="2024-10-30T03:11:31.312" v="5913" actId="6549"/>
        <pc:sldMkLst>
          <pc:docMk/>
          <pc:sldMk cId="53228889" sldId="3257"/>
        </pc:sldMkLst>
        <pc:spChg chg="mod">
          <ac:chgData name="stacksimplify Team" userId="30f9c473cae68561" providerId="LiveId" clId="{BF9ABF51-359D-4D48-9E66-31B745238335}" dt="2024-10-30T03:11:12.731" v="5912" actId="6549"/>
          <ac:spMkLst>
            <pc:docMk/>
            <pc:sldMk cId="53228889" sldId="3257"/>
            <ac:spMk id="3" creationId="{E9E2C93A-F265-D2E8-2C28-0CAD5A70E9A2}"/>
          </ac:spMkLst>
        </pc:spChg>
        <pc:spChg chg="mod">
          <ac:chgData name="stacksimplify Team" userId="30f9c473cae68561" providerId="LiveId" clId="{BF9ABF51-359D-4D48-9E66-31B745238335}" dt="2024-10-24T02:54:22.648" v="5673" actId="20577"/>
          <ac:spMkLst>
            <pc:docMk/>
            <pc:sldMk cId="53228889" sldId="3257"/>
            <ac:spMk id="4" creationId="{22EF076E-17F9-EF85-9575-F3D2709E00E7}"/>
          </ac:spMkLst>
        </pc:spChg>
      </pc:sldChg>
      <pc:sldChg chg="del">
        <pc:chgData name="stacksimplify Team" userId="30f9c473cae68561" providerId="LiveId" clId="{BF9ABF51-359D-4D48-9E66-31B745238335}" dt="2024-10-23T01:19:23.884" v="23" actId="2696"/>
        <pc:sldMkLst>
          <pc:docMk/>
          <pc:sldMk cId="499337896" sldId="3257"/>
        </pc:sldMkLst>
      </pc:sldChg>
      <pc:sldChg chg="del">
        <pc:chgData name="stacksimplify Team" userId="30f9c473cae68561" providerId="LiveId" clId="{BF9ABF51-359D-4D48-9E66-31B745238335}" dt="2024-10-23T01:19:23.486" v="18" actId="2696"/>
        <pc:sldMkLst>
          <pc:docMk/>
          <pc:sldMk cId="666255125" sldId="3258"/>
        </pc:sldMkLst>
      </pc:sldChg>
      <pc:sldChg chg="modSp add mod">
        <pc:chgData name="stacksimplify Team" userId="30f9c473cae68561" providerId="LiveId" clId="{BF9ABF51-359D-4D48-9E66-31B745238335}" dt="2024-10-30T02:55:35.824" v="5840" actId="20577"/>
        <pc:sldMkLst>
          <pc:docMk/>
          <pc:sldMk cId="3132285595" sldId="3258"/>
        </pc:sldMkLst>
        <pc:spChg chg="mod">
          <ac:chgData name="stacksimplify Team" userId="30f9c473cae68561" providerId="LiveId" clId="{BF9ABF51-359D-4D48-9E66-31B745238335}" dt="2024-10-30T02:55:35.824" v="5840" actId="20577"/>
          <ac:spMkLst>
            <pc:docMk/>
            <pc:sldMk cId="3132285595" sldId="3258"/>
            <ac:spMk id="3" creationId="{36CBD884-E375-CFC5-4864-48FAB7A0E485}"/>
          </ac:spMkLst>
        </pc:spChg>
        <pc:spChg chg="mod">
          <ac:chgData name="stacksimplify Team" userId="30f9c473cae68561" providerId="LiveId" clId="{BF9ABF51-359D-4D48-9E66-31B745238335}" dt="2024-10-30T02:55:33.124" v="5836" actId="20577"/>
          <ac:spMkLst>
            <pc:docMk/>
            <pc:sldMk cId="3132285595" sldId="3258"/>
            <ac:spMk id="8" creationId="{CD94F5EA-22D2-5B12-182F-A6A98AFA05F4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3:11:46.636" v="5914" actId="6549"/>
        <pc:sldMkLst>
          <pc:docMk/>
          <pc:sldMk cId="426786335" sldId="3259"/>
        </pc:sldMkLst>
        <pc:spChg chg="mod">
          <ac:chgData name="stacksimplify Team" userId="30f9c473cae68561" providerId="LiveId" clId="{BF9ABF51-359D-4D48-9E66-31B745238335}" dt="2024-10-30T03:11:07.959" v="5910" actId="6549"/>
          <ac:spMkLst>
            <pc:docMk/>
            <pc:sldMk cId="426786335" sldId="3259"/>
            <ac:spMk id="3" creationId="{E3B9CCC5-06D6-B848-1585-54DD417CFC09}"/>
          </ac:spMkLst>
        </pc:spChg>
        <pc:spChg chg="mod">
          <ac:chgData name="stacksimplify Team" userId="30f9c473cae68561" providerId="LiveId" clId="{BF9ABF51-359D-4D48-9E66-31B745238335}" dt="2024-10-30T02:56:14.438" v="5846" actId="1076"/>
          <ac:spMkLst>
            <pc:docMk/>
            <pc:sldMk cId="426786335" sldId="3259"/>
            <ac:spMk id="9" creationId="{AB8BDCCA-657B-B3ED-5087-CF4E8ADD57A7}"/>
          </ac:spMkLst>
        </pc:spChg>
        <pc:picChg chg="add mod">
          <ac:chgData name="stacksimplify Team" userId="30f9c473cae68561" providerId="LiveId" clId="{BF9ABF51-359D-4D48-9E66-31B745238335}" dt="2024-10-30T02:56:11.090" v="5845" actId="14100"/>
          <ac:picMkLst>
            <pc:docMk/>
            <pc:sldMk cId="426786335" sldId="3259"/>
            <ac:picMk id="5" creationId="{8E825AE7-CDC7-6A78-EBA5-FF781A6CA71B}"/>
          </ac:picMkLst>
        </pc:picChg>
        <pc:picChg chg="del">
          <ac:chgData name="stacksimplify Team" userId="30f9c473cae68561" providerId="LiveId" clId="{BF9ABF51-359D-4D48-9E66-31B745238335}" dt="2024-10-30T02:56:05.019" v="5842" actId="478"/>
          <ac:picMkLst>
            <pc:docMk/>
            <pc:sldMk cId="426786335" sldId="3259"/>
            <ac:picMk id="6" creationId="{4A38D979-EEA4-EFF4-5195-242A7191DAF2}"/>
          </ac:picMkLst>
        </pc:picChg>
      </pc:sldChg>
      <pc:sldChg chg="modSp add mod">
        <pc:chgData name="stacksimplify Team" userId="30f9c473cae68561" providerId="LiveId" clId="{BF9ABF51-359D-4D48-9E66-31B745238335}" dt="2024-10-30T03:00:08.666" v="5859" actId="20577"/>
        <pc:sldMkLst>
          <pc:docMk/>
          <pc:sldMk cId="457346003" sldId="3260"/>
        </pc:sldMkLst>
        <pc:spChg chg="mod">
          <ac:chgData name="stacksimplify Team" userId="30f9c473cae68561" providerId="LiveId" clId="{BF9ABF51-359D-4D48-9E66-31B745238335}" dt="2024-10-30T03:00:03.649" v="5849" actId="20577"/>
          <ac:spMkLst>
            <pc:docMk/>
            <pc:sldMk cId="457346003" sldId="3260"/>
            <ac:spMk id="3" creationId="{F8BE05E2-F9B3-49E7-601E-563F40B1CA90}"/>
          </ac:spMkLst>
        </pc:spChg>
        <pc:spChg chg="mod">
          <ac:chgData name="stacksimplify Team" userId="30f9c473cae68561" providerId="LiveId" clId="{BF9ABF51-359D-4D48-9E66-31B745238335}" dt="2024-10-30T03:00:08.666" v="5859" actId="20577"/>
          <ac:spMkLst>
            <pc:docMk/>
            <pc:sldMk cId="457346003" sldId="3260"/>
            <ac:spMk id="8" creationId="{B4A1D821-24A6-F301-697B-CE222A8EAAC9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3:25:45.675" v="5969" actId="113"/>
        <pc:sldMkLst>
          <pc:docMk/>
          <pc:sldMk cId="1286041374" sldId="3261"/>
        </pc:sldMkLst>
        <pc:spChg chg="mod">
          <ac:chgData name="stacksimplify Team" userId="30f9c473cae68561" providerId="LiveId" clId="{BF9ABF51-359D-4D48-9E66-31B745238335}" dt="2024-10-30T03:25:45.675" v="5969" actId="113"/>
          <ac:spMkLst>
            <pc:docMk/>
            <pc:sldMk cId="1286041374" sldId="3261"/>
            <ac:spMk id="3" creationId="{9150B08C-3B7C-D632-B424-8BCA60175456}"/>
          </ac:spMkLst>
        </pc:spChg>
        <pc:spChg chg="mod">
          <ac:chgData name="stacksimplify Team" userId="30f9c473cae68561" providerId="LiveId" clId="{BF9ABF51-359D-4D48-9E66-31B745238335}" dt="2024-10-30T03:00:41.997" v="5870" actId="20577"/>
          <ac:spMkLst>
            <pc:docMk/>
            <pc:sldMk cId="1286041374" sldId="3261"/>
            <ac:spMk id="4" creationId="{0669C2B4-AD86-54AB-4D3A-608E19991B65}"/>
          </ac:spMkLst>
        </pc:spChg>
        <pc:picChg chg="del mod">
          <ac:chgData name="stacksimplify Team" userId="30f9c473cae68561" providerId="LiveId" clId="{BF9ABF51-359D-4D48-9E66-31B745238335}" dt="2024-10-30T03:00:45.274" v="5872" actId="478"/>
          <ac:picMkLst>
            <pc:docMk/>
            <pc:sldMk cId="1286041374" sldId="3261"/>
            <ac:picMk id="5" creationId="{74AA6BA8-65E9-9F7E-A91E-34DF536566FD}"/>
          </ac:picMkLst>
        </pc:picChg>
        <pc:picChg chg="add mod">
          <ac:chgData name="stacksimplify Team" userId="30f9c473cae68561" providerId="LiveId" clId="{BF9ABF51-359D-4D48-9E66-31B745238335}" dt="2024-10-30T03:01:10.495" v="5876" actId="1076"/>
          <ac:picMkLst>
            <pc:docMk/>
            <pc:sldMk cId="1286041374" sldId="3261"/>
            <ac:picMk id="6" creationId="{3F94C580-A222-2E51-0532-73809D9232DE}"/>
          </ac:picMkLst>
        </pc:picChg>
      </pc:sldChg>
      <pc:sldChg chg="addSp delSp modSp add mod">
        <pc:chgData name="stacksimplify Team" userId="30f9c473cae68561" providerId="LiveId" clId="{BF9ABF51-359D-4D48-9E66-31B745238335}" dt="2024-10-30T03:25:07.396" v="5968" actId="1076"/>
        <pc:sldMkLst>
          <pc:docMk/>
          <pc:sldMk cId="1561214445" sldId="3262"/>
        </pc:sldMkLst>
        <pc:spChg chg="del mod">
          <ac:chgData name="stacksimplify Team" userId="30f9c473cae68561" providerId="LiveId" clId="{BF9ABF51-359D-4D48-9E66-31B745238335}" dt="2024-10-30T03:24:41.437" v="5960" actId="478"/>
          <ac:spMkLst>
            <pc:docMk/>
            <pc:sldMk cId="1561214445" sldId="3262"/>
            <ac:spMk id="3" creationId="{7084CBCD-10DF-A67A-7E09-A025CB94D5FA}"/>
          </ac:spMkLst>
        </pc:spChg>
        <pc:spChg chg="mod">
          <ac:chgData name="stacksimplify Team" userId="30f9c473cae68561" providerId="LiveId" clId="{BF9ABF51-359D-4D48-9E66-31B745238335}" dt="2024-10-30T03:25:05.533" v="5967" actId="27636"/>
          <ac:spMkLst>
            <pc:docMk/>
            <pc:sldMk cId="1561214445" sldId="3262"/>
            <ac:spMk id="4" creationId="{6B5C1B3F-2275-9D66-525E-0C45A7C04C40}"/>
          </ac:spMkLst>
        </pc:spChg>
        <pc:spChg chg="add del mod">
          <ac:chgData name="stacksimplify Team" userId="30f9c473cae68561" providerId="LiveId" clId="{BF9ABF51-359D-4D48-9E66-31B745238335}" dt="2024-10-30T03:24:49.432" v="5961" actId="478"/>
          <ac:spMkLst>
            <pc:docMk/>
            <pc:sldMk cId="1561214445" sldId="3262"/>
            <ac:spMk id="8" creationId="{A6BCA02C-813B-CAAB-6B4C-5E62E0EBBB0A}"/>
          </ac:spMkLst>
        </pc:spChg>
        <pc:spChg chg="del">
          <ac:chgData name="stacksimplify Team" userId="30f9c473cae68561" providerId="LiveId" clId="{BF9ABF51-359D-4D48-9E66-31B745238335}" dt="2024-10-30T03:24:01.353" v="5921" actId="478"/>
          <ac:spMkLst>
            <pc:docMk/>
            <pc:sldMk cId="1561214445" sldId="3262"/>
            <ac:spMk id="9" creationId="{E46E1664-A47D-A177-8703-B7413F28CBAF}"/>
          </ac:spMkLst>
        </pc:spChg>
        <pc:picChg chg="add mod">
          <ac:chgData name="stacksimplify Team" userId="30f9c473cae68561" providerId="LiveId" clId="{BF9ABF51-359D-4D48-9E66-31B745238335}" dt="2024-10-30T03:25:07.396" v="5968" actId="1076"/>
          <ac:picMkLst>
            <pc:docMk/>
            <pc:sldMk cId="1561214445" sldId="3262"/>
            <ac:picMk id="5" creationId="{F86386A0-7CA1-7547-1EEC-A3BD851E755E}"/>
          </ac:picMkLst>
        </pc:picChg>
        <pc:picChg chg="del">
          <ac:chgData name="stacksimplify Team" userId="30f9c473cae68561" providerId="LiveId" clId="{BF9ABF51-359D-4D48-9E66-31B745238335}" dt="2024-10-30T03:23:54.996" v="5920" actId="478"/>
          <ac:picMkLst>
            <pc:docMk/>
            <pc:sldMk cId="1561214445" sldId="3262"/>
            <ac:picMk id="6" creationId="{0CE55672-B3AB-C0B1-B41A-EFA7BC76E6EB}"/>
          </ac:picMkLst>
        </pc:picChg>
      </pc:sldChg>
      <pc:sldChg chg="modSp add mod">
        <pc:chgData name="stacksimplify Team" userId="30f9c473cae68561" providerId="LiveId" clId="{BF9ABF51-359D-4D48-9E66-31B745238335}" dt="2024-10-30T03:49:05.634" v="5983" actId="20577"/>
        <pc:sldMkLst>
          <pc:docMk/>
          <pc:sldMk cId="3596464002" sldId="3263"/>
        </pc:sldMkLst>
        <pc:spChg chg="mod">
          <ac:chgData name="stacksimplify Team" userId="30f9c473cae68561" providerId="LiveId" clId="{BF9ABF51-359D-4D48-9E66-31B745238335}" dt="2024-10-30T03:48:57.520" v="5972" actId="20577"/>
          <ac:spMkLst>
            <pc:docMk/>
            <pc:sldMk cId="3596464002" sldId="3263"/>
            <ac:spMk id="3" creationId="{E51824B8-DCDB-A409-1400-FD6B6BCF9E77}"/>
          </ac:spMkLst>
        </pc:spChg>
        <pc:spChg chg="mod">
          <ac:chgData name="stacksimplify Team" userId="30f9c473cae68561" providerId="LiveId" clId="{BF9ABF51-359D-4D48-9E66-31B745238335}" dt="2024-10-30T03:49:05.634" v="5983" actId="20577"/>
          <ac:spMkLst>
            <pc:docMk/>
            <pc:sldMk cId="3596464002" sldId="3263"/>
            <ac:spMk id="8" creationId="{E83C6109-D48F-E33A-1A7B-A10313828D0E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4:06:24.296" v="6388"/>
        <pc:sldMkLst>
          <pc:docMk/>
          <pc:sldMk cId="870295336" sldId="3264"/>
        </pc:sldMkLst>
        <pc:spChg chg="mod">
          <ac:chgData name="stacksimplify Team" userId="30f9c473cae68561" providerId="LiveId" clId="{BF9ABF51-359D-4D48-9E66-31B745238335}" dt="2024-10-30T04:06:11.680" v="6386" actId="27636"/>
          <ac:spMkLst>
            <pc:docMk/>
            <pc:sldMk cId="870295336" sldId="3264"/>
            <ac:spMk id="3" creationId="{DB8B43BD-721F-4ED5-BB8B-B3796EF64EF4}"/>
          </ac:spMkLst>
        </pc:spChg>
        <pc:spChg chg="mod">
          <ac:chgData name="stacksimplify Team" userId="30f9c473cae68561" providerId="LiveId" clId="{BF9ABF51-359D-4D48-9E66-31B745238335}" dt="2024-10-30T03:49:16.099" v="5996" actId="20577"/>
          <ac:spMkLst>
            <pc:docMk/>
            <pc:sldMk cId="870295336" sldId="3264"/>
            <ac:spMk id="4" creationId="{F6A64175-D693-F114-4B3D-5C94CB8BE607}"/>
          </ac:spMkLst>
        </pc:spChg>
        <pc:spChg chg="mod">
          <ac:chgData name="stacksimplify Team" userId="30f9c473cae68561" providerId="LiveId" clId="{BF9ABF51-359D-4D48-9E66-31B745238335}" dt="2024-10-30T03:51:00.605" v="6006" actId="1076"/>
          <ac:spMkLst>
            <pc:docMk/>
            <pc:sldMk cId="870295336" sldId="3264"/>
            <ac:spMk id="9" creationId="{64EC5939-DD42-CBE1-FE31-0EC24BAF35F9}"/>
          </ac:spMkLst>
        </pc:spChg>
        <pc:picChg chg="add mod">
          <ac:chgData name="stacksimplify Team" userId="30f9c473cae68561" providerId="LiveId" clId="{BF9ABF51-359D-4D48-9E66-31B745238335}" dt="2024-10-30T03:50:57.055" v="6005" actId="1076"/>
          <ac:picMkLst>
            <pc:docMk/>
            <pc:sldMk cId="870295336" sldId="3264"/>
            <ac:picMk id="5" creationId="{C519C34F-A683-9A86-5C2A-C4355A2CA858}"/>
          </ac:picMkLst>
        </pc:picChg>
        <pc:picChg chg="del">
          <ac:chgData name="stacksimplify Team" userId="30f9c473cae68561" providerId="LiveId" clId="{BF9ABF51-359D-4D48-9E66-31B745238335}" dt="2024-10-30T03:49:23.790" v="5999" actId="478"/>
          <ac:picMkLst>
            <pc:docMk/>
            <pc:sldMk cId="870295336" sldId="3264"/>
            <ac:picMk id="6" creationId="{983B29FF-9FAD-597C-9C5D-C82E151C2A76}"/>
          </ac:picMkLst>
        </pc:picChg>
      </pc:sldChg>
      <pc:sldChg chg="modSp add mod modAnim">
        <pc:chgData name="stacksimplify Team" userId="30f9c473cae68561" providerId="LiveId" clId="{BF9ABF51-359D-4D48-9E66-31B745238335}" dt="2024-10-30T04:07:10.681" v="6395" actId="207"/>
        <pc:sldMkLst>
          <pc:docMk/>
          <pc:sldMk cId="3265315571" sldId="3265"/>
        </pc:sldMkLst>
        <pc:spChg chg="mod">
          <ac:chgData name="stacksimplify Team" userId="30f9c473cae68561" providerId="LiveId" clId="{BF9ABF51-359D-4D48-9E66-31B745238335}" dt="2024-10-30T04:07:10.681" v="6395" actId="207"/>
          <ac:spMkLst>
            <pc:docMk/>
            <pc:sldMk cId="3265315571" sldId="3265"/>
            <ac:spMk id="3" creationId="{94EE2551-C056-27DA-3EA1-44689A1A5D64}"/>
          </ac:spMkLst>
        </pc:spChg>
      </pc:sldChg>
      <pc:sldChg chg="modSp add mod">
        <pc:chgData name="stacksimplify Team" userId="30f9c473cae68561" providerId="LiveId" clId="{BF9ABF51-359D-4D48-9E66-31B745238335}" dt="2024-10-30T04:08:15.917" v="6410" actId="20577"/>
        <pc:sldMkLst>
          <pc:docMk/>
          <pc:sldMk cId="1979409865" sldId="3266"/>
        </pc:sldMkLst>
        <pc:spChg chg="mod">
          <ac:chgData name="stacksimplify Team" userId="30f9c473cae68561" providerId="LiveId" clId="{BF9ABF51-359D-4D48-9E66-31B745238335}" dt="2024-10-30T04:08:06.848" v="6398" actId="20577"/>
          <ac:spMkLst>
            <pc:docMk/>
            <pc:sldMk cId="1979409865" sldId="3266"/>
            <ac:spMk id="3" creationId="{A7941C44-7E0A-E2E7-4641-F80E3A4B61EE}"/>
          </ac:spMkLst>
        </pc:spChg>
        <pc:spChg chg="mod">
          <ac:chgData name="stacksimplify Team" userId="30f9c473cae68561" providerId="LiveId" clId="{BF9ABF51-359D-4D48-9E66-31B745238335}" dt="2024-10-30T04:08:15.917" v="6410" actId="20577"/>
          <ac:spMkLst>
            <pc:docMk/>
            <pc:sldMk cId="1979409865" sldId="3266"/>
            <ac:spMk id="8" creationId="{38F54E41-728F-397B-B91A-45D68ED22114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4:23:06.003" v="6561"/>
        <pc:sldMkLst>
          <pc:docMk/>
          <pc:sldMk cId="222285921" sldId="3267"/>
        </pc:sldMkLst>
        <pc:spChg chg="mod">
          <ac:chgData name="stacksimplify Team" userId="30f9c473cae68561" providerId="LiveId" clId="{BF9ABF51-359D-4D48-9E66-31B745238335}" dt="2024-10-30T04:22:56.042" v="6558" actId="6549"/>
          <ac:spMkLst>
            <pc:docMk/>
            <pc:sldMk cId="222285921" sldId="3267"/>
            <ac:spMk id="3" creationId="{DC08DDA5-0469-95F2-9AD0-91FA7E4D203C}"/>
          </ac:spMkLst>
        </pc:spChg>
        <pc:spChg chg="mod">
          <ac:chgData name="stacksimplify Team" userId="30f9c473cae68561" providerId="LiveId" clId="{BF9ABF51-359D-4D48-9E66-31B745238335}" dt="2024-10-30T04:13:59.477" v="6502" actId="20577"/>
          <ac:spMkLst>
            <pc:docMk/>
            <pc:sldMk cId="222285921" sldId="3267"/>
            <ac:spMk id="4" creationId="{CB6725D7-32FB-BE41-549B-62BE4F976284}"/>
          </ac:spMkLst>
        </pc:spChg>
        <pc:spChg chg="mod">
          <ac:chgData name="stacksimplify Team" userId="30f9c473cae68561" providerId="LiveId" clId="{BF9ABF51-359D-4D48-9E66-31B745238335}" dt="2024-10-30T04:13:06.515" v="6460" actId="1076"/>
          <ac:spMkLst>
            <pc:docMk/>
            <pc:sldMk cId="222285921" sldId="3267"/>
            <ac:spMk id="9" creationId="{50FB8C71-7D5A-46EF-BF88-60CBC753D202}"/>
          </ac:spMkLst>
        </pc:spChg>
        <pc:picChg chg="del">
          <ac:chgData name="stacksimplify Team" userId="30f9c473cae68561" providerId="LiveId" clId="{BF9ABF51-359D-4D48-9E66-31B745238335}" dt="2024-10-30T04:08:35.543" v="6412" actId="478"/>
          <ac:picMkLst>
            <pc:docMk/>
            <pc:sldMk cId="222285921" sldId="3267"/>
            <ac:picMk id="5" creationId="{398AA19A-82F4-DBDE-4816-4C4F9C3B78BC}"/>
          </ac:picMkLst>
        </pc:picChg>
        <pc:picChg chg="add del mod">
          <ac:chgData name="stacksimplify Team" userId="30f9c473cae68561" providerId="LiveId" clId="{BF9ABF51-359D-4D48-9E66-31B745238335}" dt="2024-10-30T04:12:21.904" v="6452" actId="478"/>
          <ac:picMkLst>
            <pc:docMk/>
            <pc:sldMk cId="222285921" sldId="3267"/>
            <ac:picMk id="6" creationId="{E7221ED2-B225-ED62-A549-1E5F8FA94C86}"/>
          </ac:picMkLst>
        </pc:picChg>
        <pc:picChg chg="add mod">
          <ac:chgData name="stacksimplify Team" userId="30f9c473cae68561" providerId="LiveId" clId="{BF9ABF51-359D-4D48-9E66-31B745238335}" dt="2024-10-30T04:13:02.522" v="6459" actId="14100"/>
          <ac:picMkLst>
            <pc:docMk/>
            <pc:sldMk cId="222285921" sldId="3267"/>
            <ac:picMk id="7" creationId="{EEE5F053-EB68-DDD7-4155-5D5D81974AC4}"/>
          </ac:picMkLst>
        </pc:picChg>
      </pc:sldChg>
      <pc:sldChg chg="modSp add del mod">
        <pc:chgData name="stacksimplify Team" userId="30f9c473cae68561" providerId="LiveId" clId="{BF9ABF51-359D-4D48-9E66-31B745238335}" dt="2024-10-30T04:38:57.561" v="6726" actId="2696"/>
        <pc:sldMkLst>
          <pc:docMk/>
          <pc:sldMk cId="1411712805" sldId="3268"/>
        </pc:sldMkLst>
        <pc:spChg chg="mod">
          <ac:chgData name="stacksimplify Team" userId="30f9c473cae68561" providerId="LiveId" clId="{BF9ABF51-359D-4D48-9E66-31B745238335}" dt="2024-10-30T04:38:41.837" v="6725" actId="20577"/>
          <ac:spMkLst>
            <pc:docMk/>
            <pc:sldMk cId="1411712805" sldId="3268"/>
            <ac:spMk id="3" creationId="{DF345EB7-EFEC-76F1-E303-6CE36C60B250}"/>
          </ac:spMkLst>
        </pc:spChg>
      </pc:sldChg>
      <pc:sldChg chg="add del">
        <pc:chgData name="stacksimplify Team" userId="30f9c473cae68561" providerId="LiveId" clId="{BF9ABF51-359D-4D48-9E66-31B745238335}" dt="2024-10-30T04:38:57.561" v="6726" actId="2696"/>
        <pc:sldMkLst>
          <pc:docMk/>
          <pc:sldMk cId="2881591331" sldId="3269"/>
        </pc:sldMkLst>
      </pc:sldChg>
      <pc:sldChg chg="modSp add mod">
        <pc:chgData name="stacksimplify Team" userId="30f9c473cae68561" providerId="LiveId" clId="{BF9ABF51-359D-4D48-9E66-31B745238335}" dt="2024-10-30T04:39:02.839" v="6728" actId="20577"/>
        <pc:sldMkLst>
          <pc:docMk/>
          <pc:sldMk cId="1022471608" sldId="3270"/>
        </pc:sldMkLst>
        <pc:spChg chg="mod">
          <ac:chgData name="stacksimplify Team" userId="30f9c473cae68561" providerId="LiveId" clId="{BF9ABF51-359D-4D48-9E66-31B745238335}" dt="2024-10-30T04:39:02.839" v="6728" actId="20577"/>
          <ac:spMkLst>
            <pc:docMk/>
            <pc:sldMk cId="1022471608" sldId="3270"/>
            <ac:spMk id="3" creationId="{F0B65568-EF5F-C048-75DE-3673CDB2C207}"/>
          </ac:spMkLst>
        </pc:spChg>
        <pc:spChg chg="mod">
          <ac:chgData name="stacksimplify Team" userId="30f9c473cae68561" providerId="LiveId" clId="{BF9ABF51-359D-4D48-9E66-31B745238335}" dt="2024-10-30T04:29:33.074" v="6601" actId="20577"/>
          <ac:spMkLst>
            <pc:docMk/>
            <pc:sldMk cId="1022471608" sldId="3270"/>
            <ac:spMk id="8" creationId="{5849613B-F623-FFF6-98F5-0F273CC2FF33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4:38:19.413" v="6723"/>
        <pc:sldMkLst>
          <pc:docMk/>
          <pc:sldMk cId="1717233947" sldId="3271"/>
        </pc:sldMkLst>
        <pc:spChg chg="mod">
          <ac:chgData name="stacksimplify Team" userId="30f9c473cae68561" providerId="LiveId" clId="{BF9ABF51-359D-4D48-9E66-31B745238335}" dt="2024-10-30T04:37:44.410" v="6714" actId="207"/>
          <ac:spMkLst>
            <pc:docMk/>
            <pc:sldMk cId="1717233947" sldId="3271"/>
            <ac:spMk id="3" creationId="{E3E339D0-C155-C945-0727-55E1C35B448A}"/>
          </ac:spMkLst>
        </pc:spChg>
        <pc:spChg chg="mod">
          <ac:chgData name="stacksimplify Team" userId="30f9c473cae68561" providerId="LiveId" clId="{BF9ABF51-359D-4D48-9E66-31B745238335}" dt="2024-10-30T04:32:11.076" v="6660" actId="6549"/>
          <ac:spMkLst>
            <pc:docMk/>
            <pc:sldMk cId="1717233947" sldId="3271"/>
            <ac:spMk id="4" creationId="{9AE01409-B5AC-2880-5ED0-2EAE21442BB6}"/>
          </ac:spMkLst>
        </pc:spChg>
        <pc:picChg chg="add mod">
          <ac:chgData name="stacksimplify Team" userId="30f9c473cae68561" providerId="LiveId" clId="{BF9ABF51-359D-4D48-9E66-31B745238335}" dt="2024-10-30T04:30:33.534" v="6634" actId="14100"/>
          <ac:picMkLst>
            <pc:docMk/>
            <pc:sldMk cId="1717233947" sldId="3271"/>
            <ac:picMk id="5" creationId="{9E26ED88-64F9-35CB-B742-145FD1796DB2}"/>
          </ac:picMkLst>
        </pc:picChg>
        <pc:picChg chg="del">
          <ac:chgData name="stacksimplify Team" userId="30f9c473cae68561" providerId="LiveId" clId="{BF9ABF51-359D-4D48-9E66-31B745238335}" dt="2024-10-30T04:30:01.788" v="6631" actId="478"/>
          <ac:picMkLst>
            <pc:docMk/>
            <pc:sldMk cId="1717233947" sldId="3271"/>
            <ac:picMk id="7" creationId="{C0AAB41D-D02F-6A22-77CC-B0E5E1F8F1B3}"/>
          </ac:picMkLst>
        </pc:picChg>
      </pc:sldChg>
      <pc:sldChg chg="modSp add mod">
        <pc:chgData name="stacksimplify Team" userId="30f9c473cae68561" providerId="LiveId" clId="{BF9ABF51-359D-4D48-9E66-31B745238335}" dt="2024-10-30T08:23:08.190" v="8327" actId="20577"/>
        <pc:sldMkLst>
          <pc:docMk/>
          <pc:sldMk cId="2655025461" sldId="3272"/>
        </pc:sldMkLst>
        <pc:spChg chg="mod">
          <ac:chgData name="stacksimplify Team" userId="30f9c473cae68561" providerId="LiveId" clId="{BF9ABF51-359D-4D48-9E66-31B745238335}" dt="2024-10-30T04:52:55.579" v="6731" actId="20577"/>
          <ac:spMkLst>
            <pc:docMk/>
            <pc:sldMk cId="2655025461" sldId="3272"/>
            <ac:spMk id="3" creationId="{470DD098-BDD5-5153-3066-1849CEBE3890}"/>
          </ac:spMkLst>
        </pc:spChg>
        <pc:spChg chg="mod">
          <ac:chgData name="stacksimplify Team" userId="30f9c473cae68561" providerId="LiveId" clId="{BF9ABF51-359D-4D48-9E66-31B745238335}" dt="2024-10-30T08:23:08.190" v="8327" actId="20577"/>
          <ac:spMkLst>
            <pc:docMk/>
            <pc:sldMk cId="2655025461" sldId="3272"/>
            <ac:spMk id="8" creationId="{9F83348B-A3BF-B5D9-3669-27D444FC59D0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5:20:28.605" v="6919"/>
        <pc:sldMkLst>
          <pc:docMk/>
          <pc:sldMk cId="2682417855" sldId="3273"/>
        </pc:sldMkLst>
        <pc:spChg chg="mod">
          <ac:chgData name="stacksimplify Team" userId="30f9c473cae68561" providerId="LiveId" clId="{BF9ABF51-359D-4D48-9E66-31B745238335}" dt="2024-10-30T05:20:18.082" v="6912" actId="27636"/>
          <ac:spMkLst>
            <pc:docMk/>
            <pc:sldMk cId="2682417855" sldId="3273"/>
            <ac:spMk id="3" creationId="{26B9B7CF-F324-5C25-18E7-184A30A42888}"/>
          </ac:spMkLst>
        </pc:spChg>
        <pc:spChg chg="mod">
          <ac:chgData name="stacksimplify Team" userId="30f9c473cae68561" providerId="LiveId" clId="{BF9ABF51-359D-4D48-9E66-31B745238335}" dt="2024-10-30T05:14:09.803" v="6854" actId="20577"/>
          <ac:spMkLst>
            <pc:docMk/>
            <pc:sldMk cId="2682417855" sldId="3273"/>
            <ac:spMk id="4" creationId="{0CCB5399-F228-6ABB-493A-F59BEE433D53}"/>
          </ac:spMkLst>
        </pc:spChg>
        <pc:spChg chg="add mod">
          <ac:chgData name="stacksimplify Team" userId="30f9c473cae68561" providerId="LiveId" clId="{BF9ABF51-359D-4D48-9E66-31B745238335}" dt="2024-10-30T05:19:48.402" v="6906" actId="1076"/>
          <ac:spMkLst>
            <pc:docMk/>
            <pc:sldMk cId="2682417855" sldId="3273"/>
            <ac:spMk id="7" creationId="{AEB99BC6-4CF8-8FEA-1F1E-A6D593C44621}"/>
          </ac:spMkLst>
        </pc:spChg>
        <pc:spChg chg="del">
          <ac:chgData name="stacksimplify Team" userId="30f9c473cae68561" providerId="LiveId" clId="{BF9ABF51-359D-4D48-9E66-31B745238335}" dt="2024-10-30T05:12:32.712" v="6794" actId="478"/>
          <ac:spMkLst>
            <pc:docMk/>
            <pc:sldMk cId="2682417855" sldId="3273"/>
            <ac:spMk id="9" creationId="{78EB91ED-3C4E-3613-991D-326675EFA3AA}"/>
          </ac:spMkLst>
        </pc:spChg>
        <pc:picChg chg="del">
          <ac:chgData name="stacksimplify Team" userId="30f9c473cae68561" providerId="LiveId" clId="{BF9ABF51-359D-4D48-9E66-31B745238335}" dt="2024-10-30T05:03:49.584" v="6756" actId="478"/>
          <ac:picMkLst>
            <pc:docMk/>
            <pc:sldMk cId="2682417855" sldId="3273"/>
            <ac:picMk id="5" creationId="{39C1A485-A964-C716-A565-34D058564A2B}"/>
          </ac:picMkLst>
        </pc:picChg>
        <pc:picChg chg="add mod">
          <ac:chgData name="stacksimplify Team" userId="30f9c473cae68561" providerId="LiveId" clId="{BF9ABF51-359D-4D48-9E66-31B745238335}" dt="2024-10-30T05:18:14.919" v="6873" actId="1076"/>
          <ac:picMkLst>
            <pc:docMk/>
            <pc:sldMk cId="2682417855" sldId="3273"/>
            <ac:picMk id="6" creationId="{5839FCC8-2C3B-D25F-0438-B9412E10E368}"/>
          </ac:picMkLst>
        </pc:picChg>
      </pc:sldChg>
      <pc:sldChg chg="new del">
        <pc:chgData name="stacksimplify Team" userId="30f9c473cae68561" providerId="LiveId" clId="{BF9ABF51-359D-4D48-9E66-31B745238335}" dt="2024-10-30T05:17:33.642" v="6866" actId="2696"/>
        <pc:sldMkLst>
          <pc:docMk/>
          <pc:sldMk cId="713646482" sldId="3274"/>
        </pc:sldMkLst>
      </pc:sldChg>
      <pc:sldChg chg="addSp modSp add mod modAnim">
        <pc:chgData name="stacksimplify Team" userId="30f9c473cae68561" providerId="LiveId" clId="{BF9ABF51-359D-4D48-9E66-31B745238335}" dt="2024-10-30T05:20:34.516" v="6921"/>
        <pc:sldMkLst>
          <pc:docMk/>
          <pc:sldMk cId="1231640063" sldId="3274"/>
        </pc:sldMkLst>
        <pc:spChg chg="mod">
          <ac:chgData name="stacksimplify Team" userId="30f9c473cae68561" providerId="LiveId" clId="{BF9ABF51-359D-4D48-9E66-31B745238335}" dt="2024-10-30T05:20:22.912" v="6918" actId="27636"/>
          <ac:spMkLst>
            <pc:docMk/>
            <pc:sldMk cId="1231640063" sldId="3274"/>
            <ac:spMk id="3" creationId="{4C49D679-C1FD-FB23-615D-AF0F2640F7C8}"/>
          </ac:spMkLst>
        </pc:spChg>
        <pc:spChg chg="add mod">
          <ac:chgData name="stacksimplify Team" userId="30f9c473cae68561" providerId="LiveId" clId="{BF9ABF51-359D-4D48-9E66-31B745238335}" dt="2024-10-30T05:19:52.463" v="6907"/>
          <ac:spMkLst>
            <pc:docMk/>
            <pc:sldMk cId="1231640063" sldId="3274"/>
            <ac:spMk id="5" creationId="{7EBFBEDA-3220-E9F7-80EB-F269BACA2997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5:31:38.064" v="7129"/>
        <pc:sldMkLst>
          <pc:docMk/>
          <pc:sldMk cId="239081677" sldId="3275"/>
        </pc:sldMkLst>
        <pc:spChg chg="mod">
          <ac:chgData name="stacksimplify Team" userId="30f9c473cae68561" providerId="LiveId" clId="{BF9ABF51-359D-4D48-9E66-31B745238335}" dt="2024-10-30T05:31:05.092" v="7123" actId="207"/>
          <ac:spMkLst>
            <pc:docMk/>
            <pc:sldMk cId="239081677" sldId="3275"/>
            <ac:spMk id="3" creationId="{5D845A2C-79BE-964B-2BB5-D8C25BEED423}"/>
          </ac:spMkLst>
        </pc:spChg>
        <pc:spChg chg="mod">
          <ac:chgData name="stacksimplify Team" userId="30f9c473cae68561" providerId="LiveId" clId="{BF9ABF51-359D-4D48-9E66-31B745238335}" dt="2024-10-30T05:23:15.197" v="6929" actId="20577"/>
          <ac:spMkLst>
            <pc:docMk/>
            <pc:sldMk cId="239081677" sldId="3275"/>
            <ac:spMk id="4" creationId="{1EA371EE-DA7B-1910-705D-B4F05BDB3B69}"/>
          </ac:spMkLst>
        </pc:spChg>
        <pc:spChg chg="del">
          <ac:chgData name="stacksimplify Team" userId="30f9c473cae68561" providerId="LiveId" clId="{BF9ABF51-359D-4D48-9E66-31B745238335}" dt="2024-10-30T05:28:11.718" v="7061" actId="478"/>
          <ac:spMkLst>
            <pc:docMk/>
            <pc:sldMk cId="239081677" sldId="3275"/>
            <ac:spMk id="5" creationId="{BAC1B26D-ADA1-90D4-263A-54C134DC2A04}"/>
          </ac:spMkLst>
        </pc:spChg>
        <pc:picChg chg="del">
          <ac:chgData name="stacksimplify Team" userId="30f9c473cae68561" providerId="LiveId" clId="{BF9ABF51-359D-4D48-9E66-31B745238335}" dt="2024-10-30T05:28:11.718" v="7061" actId="478"/>
          <ac:picMkLst>
            <pc:docMk/>
            <pc:sldMk cId="239081677" sldId="3275"/>
            <ac:picMk id="6" creationId="{80B05100-C1E1-6982-32EF-A220BDA6FFA2}"/>
          </ac:picMkLst>
        </pc:picChg>
        <pc:picChg chg="add mod">
          <ac:chgData name="stacksimplify Team" userId="30f9c473cae68561" providerId="LiveId" clId="{BF9ABF51-359D-4D48-9E66-31B745238335}" dt="2024-10-30T05:29:56.972" v="7095" actId="692"/>
          <ac:picMkLst>
            <pc:docMk/>
            <pc:sldMk cId="239081677" sldId="3275"/>
            <ac:picMk id="7" creationId="{146F7A1D-FFC0-3CFD-93A8-6718D944E583}"/>
          </ac:picMkLst>
        </pc:picChg>
        <pc:picChg chg="add mod">
          <ac:chgData name="stacksimplify Team" userId="30f9c473cae68561" providerId="LiveId" clId="{BF9ABF51-359D-4D48-9E66-31B745238335}" dt="2024-10-30T05:29:56.972" v="7095" actId="692"/>
          <ac:picMkLst>
            <pc:docMk/>
            <pc:sldMk cId="239081677" sldId="3275"/>
            <ac:picMk id="8" creationId="{2C173419-4E0E-8FA4-CA63-0347F5B3B12F}"/>
          </ac:picMkLst>
        </pc:picChg>
      </pc:sldChg>
      <pc:sldChg chg="modSp add mod">
        <pc:chgData name="stacksimplify Team" userId="30f9c473cae68561" providerId="LiveId" clId="{BF9ABF51-359D-4D48-9E66-31B745238335}" dt="2024-10-30T08:23:13.014" v="8334" actId="20577"/>
        <pc:sldMkLst>
          <pc:docMk/>
          <pc:sldMk cId="783252650" sldId="3276"/>
        </pc:sldMkLst>
        <pc:spChg chg="mod">
          <ac:chgData name="stacksimplify Team" userId="30f9c473cae68561" providerId="LiveId" clId="{BF9ABF51-359D-4D48-9E66-31B745238335}" dt="2024-10-30T05:32:16.828" v="7132" actId="20577"/>
          <ac:spMkLst>
            <pc:docMk/>
            <pc:sldMk cId="783252650" sldId="3276"/>
            <ac:spMk id="3" creationId="{3348E743-0B5B-C2B3-A99F-F381C62D53D5}"/>
          </ac:spMkLst>
        </pc:spChg>
        <pc:spChg chg="mod">
          <ac:chgData name="stacksimplify Team" userId="30f9c473cae68561" providerId="LiveId" clId="{BF9ABF51-359D-4D48-9E66-31B745238335}" dt="2024-10-30T08:23:13.014" v="8334" actId="20577"/>
          <ac:spMkLst>
            <pc:docMk/>
            <pc:sldMk cId="783252650" sldId="3276"/>
            <ac:spMk id="8" creationId="{6BFD6963-D066-5894-3CB7-431B3C40E5DF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6:17:47.030" v="7413"/>
        <pc:sldMkLst>
          <pc:docMk/>
          <pc:sldMk cId="1468304511" sldId="3277"/>
        </pc:sldMkLst>
        <pc:spChg chg="mod">
          <ac:chgData name="stacksimplify Team" userId="30f9c473cae68561" providerId="LiveId" clId="{BF9ABF51-359D-4D48-9E66-31B745238335}" dt="2024-10-30T06:15:13.549" v="7399" actId="207"/>
          <ac:spMkLst>
            <pc:docMk/>
            <pc:sldMk cId="1468304511" sldId="3277"/>
            <ac:spMk id="3" creationId="{E0B9BE8F-5FD8-43EE-9480-4DFDF8640E6C}"/>
          </ac:spMkLst>
        </pc:spChg>
        <pc:spChg chg="mod">
          <ac:chgData name="stacksimplify Team" userId="30f9c473cae68561" providerId="LiveId" clId="{BF9ABF51-359D-4D48-9E66-31B745238335}" dt="2024-10-30T06:01:49.311" v="7193" actId="20577"/>
          <ac:spMkLst>
            <pc:docMk/>
            <pc:sldMk cId="1468304511" sldId="3277"/>
            <ac:spMk id="4" creationId="{936127BC-46EC-9EB1-B564-43D5C3172E27}"/>
          </ac:spMkLst>
        </pc:spChg>
        <pc:spChg chg="add del mod">
          <ac:chgData name="stacksimplify Team" userId="30f9c473cae68561" providerId="LiveId" clId="{BF9ABF51-359D-4D48-9E66-31B745238335}" dt="2024-10-30T06:09:50.258" v="7301" actId="1076"/>
          <ac:spMkLst>
            <pc:docMk/>
            <pc:sldMk cId="1468304511" sldId="3277"/>
            <ac:spMk id="7" creationId="{4F703C09-04BF-41A7-7698-FF7DFD299000}"/>
          </ac:spMkLst>
        </pc:spChg>
        <pc:spChg chg="add mod">
          <ac:chgData name="stacksimplify Team" userId="30f9c473cae68561" providerId="LiveId" clId="{BF9ABF51-359D-4D48-9E66-31B745238335}" dt="2024-10-30T06:10:49.495" v="7318" actId="6549"/>
          <ac:spMkLst>
            <pc:docMk/>
            <pc:sldMk cId="1468304511" sldId="3277"/>
            <ac:spMk id="8" creationId="{7CD30437-F0B4-7505-5F87-6781783C3702}"/>
          </ac:spMkLst>
        </pc:spChg>
        <pc:picChg chg="add del mod">
          <ac:chgData name="stacksimplify Team" userId="30f9c473cae68561" providerId="LiveId" clId="{BF9ABF51-359D-4D48-9E66-31B745238335}" dt="2024-10-30T06:05:43.678" v="7243" actId="478"/>
          <ac:picMkLst>
            <pc:docMk/>
            <pc:sldMk cId="1468304511" sldId="3277"/>
            <ac:picMk id="5" creationId="{C14CCC76-2D0B-4FFA-8D89-0ABFBB64C555}"/>
          </ac:picMkLst>
        </pc:picChg>
        <pc:picChg chg="add del mod">
          <ac:chgData name="stacksimplify Team" userId="30f9c473cae68561" providerId="LiveId" clId="{BF9ABF51-359D-4D48-9E66-31B745238335}" dt="2024-10-30T06:09:41.794" v="7299" actId="478"/>
          <ac:picMkLst>
            <pc:docMk/>
            <pc:sldMk cId="1468304511" sldId="3277"/>
            <ac:picMk id="6" creationId="{757AED87-4DCA-E89E-2B81-C42610E51BDD}"/>
          </ac:picMkLst>
        </pc:picChg>
      </pc:sldChg>
      <pc:sldChg chg="addSp delSp modSp add mod modAnim">
        <pc:chgData name="stacksimplify Team" userId="30f9c473cae68561" providerId="LiveId" clId="{BF9ABF51-359D-4D48-9E66-31B745238335}" dt="2024-10-30T06:19:50.977" v="7417"/>
        <pc:sldMkLst>
          <pc:docMk/>
          <pc:sldMk cId="3805747681" sldId="3278"/>
        </pc:sldMkLst>
        <pc:spChg chg="mod">
          <ac:chgData name="stacksimplify Team" userId="30f9c473cae68561" providerId="LiveId" clId="{BF9ABF51-359D-4D48-9E66-31B745238335}" dt="2024-10-30T06:16:10.468" v="7409" actId="207"/>
          <ac:spMkLst>
            <pc:docMk/>
            <pc:sldMk cId="3805747681" sldId="3278"/>
            <ac:spMk id="3" creationId="{7C90AE7B-6A80-1C82-2414-37ABCDEC7522}"/>
          </ac:spMkLst>
        </pc:spChg>
        <pc:spChg chg="add del mod">
          <ac:chgData name="stacksimplify Team" userId="30f9c473cae68561" providerId="LiveId" clId="{BF9ABF51-359D-4D48-9E66-31B745238335}" dt="2024-10-30T06:14:42.417" v="7394" actId="14100"/>
          <ac:spMkLst>
            <pc:docMk/>
            <pc:sldMk cId="3805747681" sldId="3278"/>
            <ac:spMk id="5" creationId="{92BF5A05-EFC2-58A7-F693-1B8E236034C9}"/>
          </ac:spMkLst>
        </pc:spChg>
        <pc:spChg chg="add mod">
          <ac:chgData name="stacksimplify Team" userId="30f9c473cae68561" providerId="LiveId" clId="{BF9ABF51-359D-4D48-9E66-31B745238335}" dt="2024-10-30T06:13:32.841" v="7375"/>
          <ac:spMkLst>
            <pc:docMk/>
            <pc:sldMk cId="3805747681" sldId="3278"/>
            <ac:spMk id="6" creationId="{B1822E66-6E10-4D5D-7EA4-2C2E7E04CE63}"/>
          </ac:spMkLst>
        </pc:spChg>
        <pc:spChg chg="mod">
          <ac:chgData name="stacksimplify Team" userId="30f9c473cae68561" providerId="LiveId" clId="{BF9ABF51-359D-4D48-9E66-31B745238335}" dt="2024-10-30T06:14:34.580" v="7391" actId="20577"/>
          <ac:spMkLst>
            <pc:docMk/>
            <pc:sldMk cId="3805747681" sldId="3278"/>
            <ac:spMk id="7" creationId="{83CAF442-ABDC-6BEB-E967-6CD629543CC5}"/>
          </ac:spMkLst>
        </pc:spChg>
        <pc:spChg chg="del mod">
          <ac:chgData name="stacksimplify Team" userId="30f9c473cae68561" providerId="LiveId" clId="{BF9ABF51-359D-4D48-9E66-31B745238335}" dt="2024-10-30T06:13:30.271" v="7372" actId="478"/>
          <ac:spMkLst>
            <pc:docMk/>
            <pc:sldMk cId="3805747681" sldId="3278"/>
            <ac:spMk id="8" creationId="{08DB3A2D-A393-BD89-642E-E37C160AE10A}"/>
          </ac:spMkLst>
        </pc:spChg>
      </pc:sldChg>
      <pc:sldChg chg="modSp add mod">
        <pc:chgData name="stacksimplify Team" userId="30f9c473cae68561" providerId="LiveId" clId="{BF9ABF51-359D-4D48-9E66-31B745238335}" dt="2024-10-30T08:23:20.022" v="8341" actId="20577"/>
        <pc:sldMkLst>
          <pc:docMk/>
          <pc:sldMk cId="191896017" sldId="3279"/>
        </pc:sldMkLst>
        <pc:spChg chg="mod">
          <ac:chgData name="stacksimplify Team" userId="30f9c473cae68561" providerId="LiveId" clId="{BF9ABF51-359D-4D48-9E66-31B745238335}" dt="2024-10-30T06:40:48.711" v="7618" actId="20577"/>
          <ac:spMkLst>
            <pc:docMk/>
            <pc:sldMk cId="191896017" sldId="3279"/>
            <ac:spMk id="3" creationId="{9897E860-73A2-DA78-52A9-6AC2B3C37C85}"/>
          </ac:spMkLst>
        </pc:spChg>
        <pc:spChg chg="mod">
          <ac:chgData name="stacksimplify Team" userId="30f9c473cae68561" providerId="LiveId" clId="{BF9ABF51-359D-4D48-9E66-31B745238335}" dt="2024-10-30T08:23:20.022" v="8341" actId="20577"/>
          <ac:spMkLst>
            <pc:docMk/>
            <pc:sldMk cId="191896017" sldId="3279"/>
            <ac:spMk id="8" creationId="{2CFF0910-CFC3-96F0-C2E3-234A68E51542}"/>
          </ac:spMkLst>
        </pc:spChg>
      </pc:sldChg>
      <pc:sldChg chg="addSp modSp add mod modAnim">
        <pc:chgData name="stacksimplify Team" userId="30f9c473cae68561" providerId="LiveId" clId="{BF9ABF51-359D-4D48-9E66-31B745238335}" dt="2024-10-30T06:42:55.164" v="7698" actId="20577"/>
        <pc:sldMkLst>
          <pc:docMk/>
          <pc:sldMk cId="631092589" sldId="3280"/>
        </pc:sldMkLst>
        <pc:spChg chg="mod">
          <ac:chgData name="stacksimplify Team" userId="30f9c473cae68561" providerId="LiveId" clId="{BF9ABF51-359D-4D48-9E66-31B745238335}" dt="2024-10-30T06:39:52.281" v="7614" actId="207"/>
          <ac:spMkLst>
            <pc:docMk/>
            <pc:sldMk cId="631092589" sldId="3280"/>
            <ac:spMk id="3" creationId="{3502F1F5-0606-8DE2-CA25-1BF6D3560F2D}"/>
          </ac:spMkLst>
        </pc:spChg>
        <pc:spChg chg="mod">
          <ac:chgData name="stacksimplify Team" userId="30f9c473cae68561" providerId="LiveId" clId="{BF9ABF51-359D-4D48-9E66-31B745238335}" dt="2024-10-30T06:42:55.164" v="7698" actId="20577"/>
          <ac:spMkLst>
            <pc:docMk/>
            <pc:sldMk cId="631092589" sldId="3280"/>
            <ac:spMk id="4" creationId="{F9230E68-EEB4-3E50-0DCE-6188803D2324}"/>
          </ac:spMkLst>
        </pc:spChg>
        <pc:spChg chg="add mod">
          <ac:chgData name="stacksimplify Team" userId="30f9c473cae68561" providerId="LiveId" clId="{BF9ABF51-359D-4D48-9E66-31B745238335}" dt="2024-10-30T06:33:54.741" v="7526" actId="20577"/>
          <ac:spMkLst>
            <pc:docMk/>
            <pc:sldMk cId="631092589" sldId="3280"/>
            <ac:spMk id="5" creationId="{522A9B8D-7DAB-1F26-5D38-BFA56A5B3C63}"/>
          </ac:spMkLst>
        </pc:spChg>
        <pc:spChg chg="add mod">
          <ac:chgData name="stacksimplify Team" userId="30f9c473cae68561" providerId="LiveId" clId="{BF9ABF51-359D-4D48-9E66-31B745238335}" dt="2024-10-30T06:34:17.858" v="7529" actId="207"/>
          <ac:spMkLst>
            <pc:docMk/>
            <pc:sldMk cId="631092589" sldId="3280"/>
            <ac:spMk id="6" creationId="{92942C50-0A81-12BB-C5BD-1E519D623915}"/>
          </ac:spMkLst>
        </pc:spChg>
        <pc:spChg chg="mod">
          <ac:chgData name="stacksimplify Team" userId="30f9c473cae68561" providerId="LiveId" clId="{BF9ABF51-359D-4D48-9E66-31B745238335}" dt="2024-10-30T06:33:44.011" v="7514" actId="1076"/>
          <ac:spMkLst>
            <pc:docMk/>
            <pc:sldMk cId="631092589" sldId="3280"/>
            <ac:spMk id="7" creationId="{646AAD02-EC7A-93BF-3713-53776068523E}"/>
          </ac:spMkLst>
        </pc:spChg>
        <pc:spChg chg="mod">
          <ac:chgData name="stacksimplify Team" userId="30f9c473cae68561" providerId="LiveId" clId="{BF9ABF51-359D-4D48-9E66-31B745238335}" dt="2024-10-30T06:33:44.011" v="7514" actId="1076"/>
          <ac:spMkLst>
            <pc:docMk/>
            <pc:sldMk cId="631092589" sldId="3280"/>
            <ac:spMk id="8" creationId="{5BF05F1C-3A06-2846-CFA8-9C44C8EBF258}"/>
          </ac:spMkLst>
        </pc:spChg>
      </pc:sldChg>
      <pc:sldChg chg="modSp add mod modAnim">
        <pc:chgData name="stacksimplify Team" userId="30f9c473cae68561" providerId="LiveId" clId="{BF9ABF51-359D-4D48-9E66-31B745238335}" dt="2024-10-30T06:43:02.293" v="7699"/>
        <pc:sldMkLst>
          <pc:docMk/>
          <pc:sldMk cId="1632996995" sldId="3281"/>
        </pc:sldMkLst>
        <pc:spChg chg="mod">
          <ac:chgData name="stacksimplify Team" userId="30f9c473cae68561" providerId="LiveId" clId="{BF9ABF51-359D-4D48-9E66-31B745238335}" dt="2024-10-30T06:39:31.931" v="7613" actId="207"/>
          <ac:spMkLst>
            <pc:docMk/>
            <pc:sldMk cId="1632996995" sldId="3281"/>
            <ac:spMk id="3" creationId="{A5B31428-4BC3-3A89-6C36-17C01180F122}"/>
          </ac:spMkLst>
        </pc:spChg>
        <pc:spChg chg="mod">
          <ac:chgData name="stacksimplify Team" userId="30f9c473cae68561" providerId="LiveId" clId="{BF9ABF51-359D-4D48-9E66-31B745238335}" dt="2024-10-30T06:43:02.293" v="7699"/>
          <ac:spMkLst>
            <pc:docMk/>
            <pc:sldMk cId="1632996995" sldId="3281"/>
            <ac:spMk id="4" creationId="{5D954745-496C-7AFC-DDA3-E978F4783FD3}"/>
          </ac:spMkLst>
        </pc:spChg>
        <pc:spChg chg="mod">
          <ac:chgData name="stacksimplify Team" userId="30f9c473cae68561" providerId="LiveId" clId="{BF9ABF51-359D-4D48-9E66-31B745238335}" dt="2024-10-30T06:38:02.960" v="7600" actId="20577"/>
          <ac:spMkLst>
            <pc:docMk/>
            <pc:sldMk cId="1632996995" sldId="3281"/>
            <ac:spMk id="5" creationId="{F7DB6F6F-2A95-8E3E-7E0F-1FA5A3B8CCE8}"/>
          </ac:spMkLst>
        </pc:spChg>
        <pc:spChg chg="mod">
          <ac:chgData name="stacksimplify Team" userId="30f9c473cae68561" providerId="LiveId" clId="{BF9ABF51-359D-4D48-9E66-31B745238335}" dt="2024-10-30T06:39:28.033" v="7612" actId="207"/>
          <ac:spMkLst>
            <pc:docMk/>
            <pc:sldMk cId="1632996995" sldId="3281"/>
            <ac:spMk id="6" creationId="{5857107D-213C-7B82-8562-D8346FA045F9}"/>
          </ac:spMkLst>
        </pc:spChg>
        <pc:spChg chg="mod">
          <ac:chgData name="stacksimplify Team" userId="30f9c473cae68561" providerId="LiveId" clId="{BF9ABF51-359D-4D48-9E66-31B745238335}" dt="2024-10-30T06:37:56.953" v="7597" actId="20577"/>
          <ac:spMkLst>
            <pc:docMk/>
            <pc:sldMk cId="1632996995" sldId="3281"/>
            <ac:spMk id="7" creationId="{22ADB6E7-23F8-1659-4AB6-0C49A087F78E}"/>
          </ac:spMkLst>
        </pc:spChg>
        <pc:spChg chg="mod">
          <ac:chgData name="stacksimplify Team" userId="30f9c473cae68561" providerId="LiveId" clId="{BF9ABF51-359D-4D48-9E66-31B745238335}" dt="2024-10-30T06:37:53.508" v="7594"/>
          <ac:spMkLst>
            <pc:docMk/>
            <pc:sldMk cId="1632996995" sldId="3281"/>
            <ac:spMk id="8" creationId="{07CA9BFE-88B3-7D87-F519-8920C7C6CDA4}"/>
          </ac:spMkLst>
        </pc:spChg>
      </pc:sldChg>
      <pc:sldChg chg="modSp add mod">
        <pc:chgData name="stacksimplify Team" userId="30f9c473cae68561" providerId="LiveId" clId="{BF9ABF51-359D-4D48-9E66-31B745238335}" dt="2024-10-30T08:23:25.620" v="8348" actId="20577"/>
        <pc:sldMkLst>
          <pc:docMk/>
          <pc:sldMk cId="965566167" sldId="3282"/>
        </pc:sldMkLst>
        <pc:spChg chg="mod">
          <ac:chgData name="stacksimplify Team" userId="30f9c473cae68561" providerId="LiveId" clId="{BF9ABF51-359D-4D48-9E66-31B745238335}" dt="2024-10-30T06:43:19.427" v="7702" actId="20577"/>
          <ac:spMkLst>
            <pc:docMk/>
            <pc:sldMk cId="965566167" sldId="3282"/>
            <ac:spMk id="3" creationId="{744584FC-319B-98F3-F0BE-0E50FD714134}"/>
          </ac:spMkLst>
        </pc:spChg>
        <pc:spChg chg="mod">
          <ac:chgData name="stacksimplify Team" userId="30f9c473cae68561" providerId="LiveId" clId="{BF9ABF51-359D-4D48-9E66-31B745238335}" dt="2024-10-30T08:23:25.620" v="8348" actId="20577"/>
          <ac:spMkLst>
            <pc:docMk/>
            <pc:sldMk cId="965566167" sldId="3282"/>
            <ac:spMk id="8" creationId="{3B44CAE5-CC3B-3EE5-94BF-CE26CB95CD00}"/>
          </ac:spMkLst>
        </pc:spChg>
      </pc:sldChg>
      <pc:sldChg chg="delSp modSp add mod modAnim">
        <pc:chgData name="stacksimplify Team" userId="30f9c473cae68561" providerId="LiveId" clId="{BF9ABF51-359D-4D48-9E66-31B745238335}" dt="2024-10-30T06:56:38.935" v="7795" actId="478"/>
        <pc:sldMkLst>
          <pc:docMk/>
          <pc:sldMk cId="4040445471" sldId="3283"/>
        </pc:sldMkLst>
        <pc:spChg chg="mod">
          <ac:chgData name="stacksimplify Team" userId="30f9c473cae68561" providerId="LiveId" clId="{BF9ABF51-359D-4D48-9E66-31B745238335}" dt="2024-10-30T06:46:33.905" v="7756" actId="207"/>
          <ac:spMkLst>
            <pc:docMk/>
            <pc:sldMk cId="4040445471" sldId="3283"/>
            <ac:spMk id="3" creationId="{BA1B6906-789D-6513-2CAE-A718601165C0}"/>
          </ac:spMkLst>
        </pc:spChg>
        <pc:spChg chg="mod">
          <ac:chgData name="stacksimplify Team" userId="30f9c473cae68561" providerId="LiveId" clId="{BF9ABF51-359D-4D48-9E66-31B745238335}" dt="2024-10-30T06:45:35.769" v="7722" actId="6549"/>
          <ac:spMkLst>
            <pc:docMk/>
            <pc:sldMk cId="4040445471" sldId="3283"/>
            <ac:spMk id="4" creationId="{F862DBB8-E343-24F4-DA02-B36810038C4D}"/>
          </ac:spMkLst>
        </pc:spChg>
        <pc:spChg chg="del mod">
          <ac:chgData name="stacksimplify Team" userId="30f9c473cae68561" providerId="LiveId" clId="{BF9ABF51-359D-4D48-9E66-31B745238335}" dt="2024-10-30T06:56:38.935" v="7795" actId="478"/>
          <ac:spMkLst>
            <pc:docMk/>
            <pc:sldMk cId="4040445471" sldId="3283"/>
            <ac:spMk id="5" creationId="{0FC7DEB4-8633-2FBA-332E-71B9C0D52C17}"/>
          </ac:spMkLst>
        </pc:spChg>
        <pc:spChg chg="del mod">
          <ac:chgData name="stacksimplify Team" userId="30f9c473cae68561" providerId="LiveId" clId="{BF9ABF51-359D-4D48-9E66-31B745238335}" dt="2024-10-30T06:56:38.935" v="7795" actId="478"/>
          <ac:spMkLst>
            <pc:docMk/>
            <pc:sldMk cId="4040445471" sldId="3283"/>
            <ac:spMk id="6" creationId="{5FAB54D5-8CD6-1D76-09FB-3A98C89EDAF7}"/>
          </ac:spMkLst>
        </pc:spChg>
        <pc:spChg chg="mod">
          <ac:chgData name="stacksimplify Team" userId="30f9c473cae68561" providerId="LiveId" clId="{BF9ABF51-359D-4D48-9E66-31B745238335}" dt="2024-10-30T06:55:26.960" v="7791" actId="20577"/>
          <ac:spMkLst>
            <pc:docMk/>
            <pc:sldMk cId="4040445471" sldId="3283"/>
            <ac:spMk id="7" creationId="{9998F273-5A20-FF3A-F0E8-1FCE8CAC8711}"/>
          </ac:spMkLst>
        </pc:spChg>
        <pc:spChg chg="mod">
          <ac:chgData name="stacksimplify Team" userId="30f9c473cae68561" providerId="LiveId" clId="{BF9ABF51-359D-4D48-9E66-31B745238335}" dt="2024-10-30T06:54:54.867" v="7757"/>
          <ac:spMkLst>
            <pc:docMk/>
            <pc:sldMk cId="4040445471" sldId="3283"/>
            <ac:spMk id="8" creationId="{6E8EE048-438C-A227-663F-AB40AF37B9E1}"/>
          </ac:spMkLst>
        </pc:spChg>
      </pc:sldChg>
      <pc:sldChg chg="modSp add mod">
        <pc:chgData name="stacksimplify Team" userId="30f9c473cae68561" providerId="LiveId" clId="{BF9ABF51-359D-4D48-9E66-31B745238335}" dt="2024-10-30T08:23:35.077" v="8356" actId="20577"/>
        <pc:sldMkLst>
          <pc:docMk/>
          <pc:sldMk cId="3076306996" sldId="3284"/>
        </pc:sldMkLst>
        <pc:spChg chg="mod">
          <ac:chgData name="stacksimplify Team" userId="30f9c473cae68561" providerId="LiveId" clId="{BF9ABF51-359D-4D48-9E66-31B745238335}" dt="2024-10-30T06:57:14.289" v="7798" actId="20577"/>
          <ac:spMkLst>
            <pc:docMk/>
            <pc:sldMk cId="3076306996" sldId="3284"/>
            <ac:spMk id="3" creationId="{5931A96C-CB57-8B3B-6656-43BA28EBF5E4}"/>
          </ac:spMkLst>
        </pc:spChg>
        <pc:spChg chg="mod">
          <ac:chgData name="stacksimplify Team" userId="30f9c473cae68561" providerId="LiveId" clId="{BF9ABF51-359D-4D48-9E66-31B745238335}" dt="2024-10-30T08:23:35.077" v="8356" actId="20577"/>
          <ac:spMkLst>
            <pc:docMk/>
            <pc:sldMk cId="3076306996" sldId="3284"/>
            <ac:spMk id="8" creationId="{565F646B-D53D-8840-4E80-658456D73F2D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7:11:25.536" v="7953" actId="207"/>
        <pc:sldMkLst>
          <pc:docMk/>
          <pc:sldMk cId="3652304942" sldId="3285"/>
        </pc:sldMkLst>
        <pc:spChg chg="mod">
          <ac:chgData name="stacksimplify Team" userId="30f9c473cae68561" providerId="LiveId" clId="{BF9ABF51-359D-4D48-9E66-31B745238335}" dt="2024-10-30T07:04:15.538" v="7917" actId="207"/>
          <ac:spMkLst>
            <pc:docMk/>
            <pc:sldMk cId="3652304942" sldId="3285"/>
            <ac:spMk id="3" creationId="{90D3ED7B-C86E-E4EE-0264-72683296674A}"/>
          </ac:spMkLst>
        </pc:spChg>
        <pc:spChg chg="mod">
          <ac:chgData name="stacksimplify Team" userId="30f9c473cae68561" providerId="LiveId" clId="{BF9ABF51-359D-4D48-9E66-31B745238335}" dt="2024-10-30T07:00:01.887" v="7872" actId="20577"/>
          <ac:spMkLst>
            <pc:docMk/>
            <pc:sldMk cId="3652304942" sldId="3285"/>
            <ac:spMk id="4" creationId="{0D43B4DD-DFB5-E174-746D-791A2A52017C}"/>
          </ac:spMkLst>
        </pc:spChg>
        <pc:spChg chg="add mod">
          <ac:chgData name="stacksimplify Team" userId="30f9c473cae68561" providerId="LiveId" clId="{BF9ABF51-359D-4D48-9E66-31B745238335}" dt="2024-10-30T07:10:41.359" v="7948" actId="20577"/>
          <ac:spMkLst>
            <pc:docMk/>
            <pc:sldMk cId="3652304942" sldId="3285"/>
            <ac:spMk id="6" creationId="{06492B2B-7C1E-573D-4ED3-BA5932D5E6E4}"/>
          </ac:spMkLst>
        </pc:spChg>
        <pc:spChg chg="mod">
          <ac:chgData name="stacksimplify Team" userId="30f9c473cae68561" providerId="LiveId" clId="{BF9ABF51-359D-4D48-9E66-31B745238335}" dt="2024-10-30T07:10:21.094" v="7927" actId="1076"/>
          <ac:spMkLst>
            <pc:docMk/>
            <pc:sldMk cId="3652304942" sldId="3285"/>
            <ac:spMk id="7" creationId="{54730A78-4457-41E3-6180-D19FCD3EE4E4}"/>
          </ac:spMkLst>
        </pc:spChg>
        <pc:spChg chg="del">
          <ac:chgData name="stacksimplify Team" userId="30f9c473cae68561" providerId="LiveId" clId="{BF9ABF51-359D-4D48-9E66-31B745238335}" dt="2024-10-30T06:59:24.333" v="7822" actId="478"/>
          <ac:spMkLst>
            <pc:docMk/>
            <pc:sldMk cId="3652304942" sldId="3285"/>
            <ac:spMk id="8" creationId="{7C06CB66-3CF9-9391-B1C9-5D9B6E6937C8}"/>
          </ac:spMkLst>
        </pc:spChg>
        <pc:spChg chg="add mod">
          <ac:chgData name="stacksimplify Team" userId="30f9c473cae68561" providerId="LiveId" clId="{BF9ABF51-359D-4D48-9E66-31B745238335}" dt="2024-10-30T07:11:25.536" v="7953" actId="207"/>
          <ac:spMkLst>
            <pc:docMk/>
            <pc:sldMk cId="3652304942" sldId="3285"/>
            <ac:spMk id="9" creationId="{1331DBF7-8101-AD5B-072E-A0D97176978B}"/>
          </ac:spMkLst>
        </pc:spChg>
        <pc:picChg chg="add mod">
          <ac:chgData name="stacksimplify Team" userId="30f9c473cae68561" providerId="LiveId" clId="{BF9ABF51-359D-4D48-9E66-31B745238335}" dt="2024-10-30T07:10:23.974" v="7928" actId="1076"/>
          <ac:picMkLst>
            <pc:docMk/>
            <pc:sldMk cId="3652304942" sldId="3285"/>
            <ac:picMk id="5" creationId="{35F15211-1B99-83A9-FF1C-438DC8095620}"/>
          </ac:picMkLst>
        </pc:picChg>
      </pc:sldChg>
      <pc:sldChg chg="modSp add mod">
        <pc:chgData name="stacksimplify Team" userId="30f9c473cae68561" providerId="LiveId" clId="{BF9ABF51-359D-4D48-9E66-31B745238335}" dt="2024-10-30T08:24:08.518" v="8389" actId="20577"/>
        <pc:sldMkLst>
          <pc:docMk/>
          <pc:sldMk cId="3986906904" sldId="3286"/>
        </pc:sldMkLst>
        <pc:spChg chg="mod">
          <ac:chgData name="stacksimplify Team" userId="30f9c473cae68561" providerId="LiveId" clId="{BF9ABF51-359D-4D48-9E66-31B745238335}" dt="2024-10-30T07:09:44.128" v="7924" actId="20577"/>
          <ac:spMkLst>
            <pc:docMk/>
            <pc:sldMk cId="3986906904" sldId="3286"/>
            <ac:spMk id="3" creationId="{4AA4884F-8F4E-3A43-CB51-7A03F1364988}"/>
          </ac:spMkLst>
        </pc:spChg>
        <pc:spChg chg="mod">
          <ac:chgData name="stacksimplify Team" userId="30f9c473cae68561" providerId="LiveId" clId="{BF9ABF51-359D-4D48-9E66-31B745238335}" dt="2024-10-30T08:24:08.518" v="8389" actId="20577"/>
          <ac:spMkLst>
            <pc:docMk/>
            <pc:sldMk cId="3986906904" sldId="3286"/>
            <ac:spMk id="8" creationId="{97960CCB-DFB2-FE07-F874-B3F9357AD63B}"/>
          </ac:spMkLst>
        </pc:spChg>
      </pc:sldChg>
      <pc:sldChg chg="modSp add mod modAnim">
        <pc:chgData name="stacksimplify Team" userId="30f9c473cae68561" providerId="LiveId" clId="{BF9ABF51-359D-4D48-9E66-31B745238335}" dt="2024-10-30T08:23:54.526" v="8368" actId="20577"/>
        <pc:sldMkLst>
          <pc:docMk/>
          <pc:sldMk cId="1836939256" sldId="3287"/>
        </pc:sldMkLst>
        <pc:spChg chg="mod">
          <ac:chgData name="stacksimplify Team" userId="30f9c473cae68561" providerId="LiveId" clId="{BF9ABF51-359D-4D48-9E66-31B745238335}" dt="2024-10-30T07:22:48.502" v="7983" actId="207"/>
          <ac:spMkLst>
            <pc:docMk/>
            <pc:sldMk cId="1836939256" sldId="3287"/>
            <ac:spMk id="3" creationId="{59D3CE58-69E7-4F49-BCBD-03087679DEF1}"/>
          </ac:spMkLst>
        </pc:spChg>
        <pc:spChg chg="mod">
          <ac:chgData name="stacksimplify Team" userId="30f9c473cae68561" providerId="LiveId" clId="{BF9ABF51-359D-4D48-9E66-31B745238335}" dt="2024-10-30T08:23:54.526" v="8368" actId="20577"/>
          <ac:spMkLst>
            <pc:docMk/>
            <pc:sldMk cId="1836939256" sldId="3287"/>
            <ac:spMk id="4" creationId="{2D2AACBC-B3B6-A840-08AA-F3BD8BB24666}"/>
          </ac:spMkLst>
        </pc:spChg>
        <pc:spChg chg="mod">
          <ac:chgData name="stacksimplify Team" userId="30f9c473cae68561" providerId="LiveId" clId="{BF9ABF51-359D-4D48-9E66-31B745238335}" dt="2024-10-30T07:22:58.418" v="7984" actId="1076"/>
          <ac:spMkLst>
            <pc:docMk/>
            <pc:sldMk cId="1836939256" sldId="3287"/>
            <ac:spMk id="6" creationId="{EA10FFE1-3FC0-0698-F99E-270E990C1210}"/>
          </ac:spMkLst>
        </pc:spChg>
        <pc:spChg chg="mod">
          <ac:chgData name="stacksimplify Team" userId="30f9c473cae68561" providerId="LiveId" clId="{BF9ABF51-359D-4D48-9E66-31B745238335}" dt="2024-10-30T07:23:13.015" v="7989" actId="1076"/>
          <ac:spMkLst>
            <pc:docMk/>
            <pc:sldMk cId="1836939256" sldId="3287"/>
            <ac:spMk id="7" creationId="{46F2156B-C8D4-29C6-6836-1888A2BCA56C}"/>
          </ac:spMkLst>
        </pc:spChg>
        <pc:spChg chg="mod">
          <ac:chgData name="stacksimplify Team" userId="30f9c473cae68561" providerId="LiveId" clId="{BF9ABF51-359D-4D48-9E66-31B745238335}" dt="2024-10-30T07:22:58.418" v="7984" actId="1076"/>
          <ac:spMkLst>
            <pc:docMk/>
            <pc:sldMk cId="1836939256" sldId="3287"/>
            <ac:spMk id="9" creationId="{FE38393E-42C6-42A2-BE1D-E53FEA972DCA}"/>
          </ac:spMkLst>
        </pc:spChg>
        <pc:picChg chg="mod">
          <ac:chgData name="stacksimplify Team" userId="30f9c473cae68561" providerId="LiveId" clId="{BF9ABF51-359D-4D48-9E66-31B745238335}" dt="2024-10-30T07:23:08.765" v="7988" actId="14100"/>
          <ac:picMkLst>
            <pc:docMk/>
            <pc:sldMk cId="1836939256" sldId="3287"/>
            <ac:picMk id="5" creationId="{E6C96ABD-6668-899D-9557-FD3AA51B099C}"/>
          </ac:picMkLst>
        </pc:picChg>
      </pc:sldChg>
      <pc:sldChg chg="modSp add mod">
        <pc:chgData name="stacksimplify Team" userId="30f9c473cae68561" providerId="LiveId" clId="{BF9ABF51-359D-4D48-9E66-31B745238335}" dt="2024-10-30T07:53:22.625" v="8048" actId="6549"/>
        <pc:sldMkLst>
          <pc:docMk/>
          <pc:sldMk cId="4181907599" sldId="3288"/>
        </pc:sldMkLst>
        <pc:spChg chg="mod">
          <ac:chgData name="stacksimplify Team" userId="30f9c473cae68561" providerId="LiveId" clId="{BF9ABF51-359D-4D48-9E66-31B745238335}" dt="2024-10-30T07:53:03.456" v="8025" actId="20577"/>
          <ac:spMkLst>
            <pc:docMk/>
            <pc:sldMk cId="4181907599" sldId="3288"/>
            <ac:spMk id="3" creationId="{0A9E6214-3F4D-792A-F1AD-D9C13E9A2979}"/>
          </ac:spMkLst>
        </pc:spChg>
        <pc:spChg chg="mod">
          <ac:chgData name="stacksimplify Team" userId="30f9c473cae68561" providerId="LiveId" clId="{BF9ABF51-359D-4D48-9E66-31B745238335}" dt="2024-10-30T07:53:22.625" v="8048" actId="6549"/>
          <ac:spMkLst>
            <pc:docMk/>
            <pc:sldMk cId="4181907599" sldId="3288"/>
            <ac:spMk id="8" creationId="{FCE438A1-B0C5-15A3-E878-64EA98D3E5D6}"/>
          </ac:spMkLst>
        </pc:spChg>
      </pc:sldChg>
      <pc:sldChg chg="addSp delSp modSp add del mod delAnim">
        <pc:chgData name="stacksimplify Team" userId="30f9c473cae68561" providerId="LiveId" clId="{BF9ABF51-359D-4D48-9E66-31B745238335}" dt="2024-10-30T08:09:02.717" v="8206" actId="2696"/>
        <pc:sldMkLst>
          <pc:docMk/>
          <pc:sldMk cId="920268416" sldId="3289"/>
        </pc:sldMkLst>
        <pc:spChg chg="del">
          <ac:chgData name="stacksimplify Team" userId="30f9c473cae68561" providerId="LiveId" clId="{BF9ABF51-359D-4D48-9E66-31B745238335}" dt="2024-10-30T07:56:23.275" v="8049" actId="478"/>
          <ac:spMkLst>
            <pc:docMk/>
            <pc:sldMk cId="920268416" sldId="3289"/>
            <ac:spMk id="3" creationId="{065FA2C4-66D3-F233-82DB-1868582FCE09}"/>
          </ac:spMkLst>
        </pc:spChg>
        <pc:spChg chg="mod">
          <ac:chgData name="stacksimplify Team" userId="30f9c473cae68561" providerId="LiveId" clId="{BF9ABF51-359D-4D48-9E66-31B745238335}" dt="2024-10-30T07:53:13.594" v="8046" actId="20577"/>
          <ac:spMkLst>
            <pc:docMk/>
            <pc:sldMk cId="920268416" sldId="3289"/>
            <ac:spMk id="4" creationId="{FF5BEC48-196B-7799-B1A2-FD22B9AD32F9}"/>
          </ac:spMkLst>
        </pc:spChg>
        <pc:spChg chg="del">
          <ac:chgData name="stacksimplify Team" userId="30f9c473cae68561" providerId="LiveId" clId="{BF9ABF51-359D-4D48-9E66-31B745238335}" dt="2024-10-30T07:56:23.275" v="8049" actId="478"/>
          <ac:spMkLst>
            <pc:docMk/>
            <pc:sldMk cId="920268416" sldId="3289"/>
            <ac:spMk id="6" creationId="{60C02907-460F-C674-559F-2ACD6F845A8C}"/>
          </ac:spMkLst>
        </pc:spChg>
        <pc:spChg chg="del">
          <ac:chgData name="stacksimplify Team" userId="30f9c473cae68561" providerId="LiveId" clId="{BF9ABF51-359D-4D48-9E66-31B745238335}" dt="2024-10-30T07:56:23.275" v="8049" actId="478"/>
          <ac:spMkLst>
            <pc:docMk/>
            <pc:sldMk cId="920268416" sldId="3289"/>
            <ac:spMk id="7" creationId="{CF3F4E28-745C-8920-E58B-7A7B2B6843F4}"/>
          </ac:spMkLst>
        </pc:spChg>
        <pc:spChg chg="del">
          <ac:chgData name="stacksimplify Team" userId="30f9c473cae68561" providerId="LiveId" clId="{BF9ABF51-359D-4D48-9E66-31B745238335}" dt="2024-10-30T07:56:23.275" v="8049" actId="478"/>
          <ac:spMkLst>
            <pc:docMk/>
            <pc:sldMk cId="920268416" sldId="3289"/>
            <ac:spMk id="9" creationId="{67AFE611-9BE3-C07F-254C-8E7E00660FD5}"/>
          </ac:spMkLst>
        </pc:spChg>
        <pc:spChg chg="add del mod">
          <ac:chgData name="stacksimplify Team" userId="30f9c473cae68561" providerId="LiveId" clId="{BF9ABF51-359D-4D48-9E66-31B745238335}" dt="2024-10-30T07:56:26.374" v="8050" actId="478"/>
          <ac:spMkLst>
            <pc:docMk/>
            <pc:sldMk cId="920268416" sldId="3289"/>
            <ac:spMk id="10" creationId="{466D5DB7-5D31-DAA6-FA5F-75883D7530F6}"/>
          </ac:spMkLst>
        </pc:spChg>
        <pc:graphicFrameChg chg="add mod modGraphic">
          <ac:chgData name="stacksimplify Team" userId="30f9c473cae68561" providerId="LiveId" clId="{BF9ABF51-359D-4D48-9E66-31B745238335}" dt="2024-10-30T08:08:05.468" v="8199" actId="2165"/>
          <ac:graphicFrameMkLst>
            <pc:docMk/>
            <pc:sldMk cId="920268416" sldId="3289"/>
            <ac:graphicFrameMk id="11" creationId="{AA003A1E-F335-BA06-2113-5CB733CE110C}"/>
          </ac:graphicFrameMkLst>
        </pc:graphicFrameChg>
        <pc:picChg chg="del">
          <ac:chgData name="stacksimplify Team" userId="30f9c473cae68561" providerId="LiveId" clId="{BF9ABF51-359D-4D48-9E66-31B745238335}" dt="2024-10-30T07:56:23.275" v="8049" actId="478"/>
          <ac:picMkLst>
            <pc:docMk/>
            <pc:sldMk cId="920268416" sldId="3289"/>
            <ac:picMk id="5" creationId="{D23C0E10-51E3-723F-E1D0-50097699295F}"/>
          </ac:picMkLst>
        </pc:picChg>
      </pc:sldChg>
      <pc:sldChg chg="modSp add mod">
        <pc:chgData name="stacksimplify Team" userId="30f9c473cae68561" providerId="LiveId" clId="{BF9ABF51-359D-4D48-9E66-31B745238335}" dt="2024-10-30T08:08:49.093" v="8205" actId="2165"/>
        <pc:sldMkLst>
          <pc:docMk/>
          <pc:sldMk cId="2863399763" sldId="3290"/>
        </pc:sldMkLst>
        <pc:graphicFrameChg chg="mod modGraphic">
          <ac:chgData name="stacksimplify Team" userId="30f9c473cae68561" providerId="LiveId" clId="{BF9ABF51-359D-4D48-9E66-31B745238335}" dt="2024-10-30T08:08:49.093" v="8205" actId="2165"/>
          <ac:graphicFrameMkLst>
            <pc:docMk/>
            <pc:sldMk cId="2863399763" sldId="3290"/>
            <ac:graphicFrameMk id="11" creationId="{EDBD39BC-4E37-7AFA-C8C6-46B50D3B7330}"/>
          </ac:graphicFrameMkLst>
        </pc:graphicFrameChg>
      </pc:sldChg>
      <pc:sldChg chg="modSp add mod">
        <pc:chgData name="stacksimplify Team" userId="30f9c473cae68561" providerId="LiveId" clId="{BF9ABF51-359D-4D48-9E66-31B745238335}" dt="2024-10-30T08:08:13.190" v="8200" actId="2165"/>
        <pc:sldMkLst>
          <pc:docMk/>
          <pc:sldMk cId="292960362" sldId="3291"/>
        </pc:sldMkLst>
        <pc:graphicFrameChg chg="modGraphic">
          <ac:chgData name="stacksimplify Team" userId="30f9c473cae68561" providerId="LiveId" clId="{BF9ABF51-359D-4D48-9E66-31B745238335}" dt="2024-10-30T08:08:13.190" v="8200" actId="2165"/>
          <ac:graphicFrameMkLst>
            <pc:docMk/>
            <pc:sldMk cId="292960362" sldId="3291"/>
            <ac:graphicFrameMk id="11" creationId="{01D37524-322F-6F88-D46D-86230D52FAEC}"/>
          </ac:graphicFrameMkLst>
        </pc:graphicFrameChg>
      </pc:sldChg>
      <pc:sldChg chg="modSp add mod">
        <pc:chgData name="stacksimplify Team" userId="30f9c473cae68561" providerId="LiveId" clId="{BF9ABF51-359D-4D48-9E66-31B745238335}" dt="2024-10-30T08:08:20.098" v="8201" actId="2165"/>
        <pc:sldMkLst>
          <pc:docMk/>
          <pc:sldMk cId="2835667825" sldId="3292"/>
        </pc:sldMkLst>
        <pc:graphicFrameChg chg="modGraphic">
          <ac:chgData name="stacksimplify Team" userId="30f9c473cae68561" providerId="LiveId" clId="{BF9ABF51-359D-4D48-9E66-31B745238335}" dt="2024-10-30T08:08:20.098" v="8201" actId="2165"/>
          <ac:graphicFrameMkLst>
            <pc:docMk/>
            <pc:sldMk cId="2835667825" sldId="3292"/>
            <ac:graphicFrameMk id="11" creationId="{4226FBEA-4FFA-01BD-9BE5-EABECB89E824}"/>
          </ac:graphicFrameMkLst>
        </pc:graphicFrameChg>
      </pc:sldChg>
      <pc:sldChg chg="modSp add mod">
        <pc:chgData name="stacksimplify Team" userId="30f9c473cae68561" providerId="LiveId" clId="{BF9ABF51-359D-4D48-9E66-31B745238335}" dt="2024-10-30T08:08:28.782" v="8202" actId="2165"/>
        <pc:sldMkLst>
          <pc:docMk/>
          <pc:sldMk cId="1183121304" sldId="3293"/>
        </pc:sldMkLst>
        <pc:graphicFrameChg chg="modGraphic">
          <ac:chgData name="stacksimplify Team" userId="30f9c473cae68561" providerId="LiveId" clId="{BF9ABF51-359D-4D48-9E66-31B745238335}" dt="2024-10-30T08:08:28.782" v="8202" actId="2165"/>
          <ac:graphicFrameMkLst>
            <pc:docMk/>
            <pc:sldMk cId="1183121304" sldId="3293"/>
            <ac:graphicFrameMk id="11" creationId="{D957385C-0020-279B-6B5B-69B2A1B1C420}"/>
          </ac:graphicFrameMkLst>
        </pc:graphicFrameChg>
      </pc:sldChg>
      <pc:sldChg chg="modSp add mod">
        <pc:chgData name="stacksimplify Team" userId="30f9c473cae68561" providerId="LiveId" clId="{BF9ABF51-359D-4D48-9E66-31B745238335}" dt="2024-10-30T08:08:35.143" v="8203" actId="2165"/>
        <pc:sldMkLst>
          <pc:docMk/>
          <pc:sldMk cId="3856982593" sldId="3294"/>
        </pc:sldMkLst>
        <pc:graphicFrameChg chg="modGraphic">
          <ac:chgData name="stacksimplify Team" userId="30f9c473cae68561" providerId="LiveId" clId="{BF9ABF51-359D-4D48-9E66-31B745238335}" dt="2024-10-30T08:08:35.143" v="8203" actId="2165"/>
          <ac:graphicFrameMkLst>
            <pc:docMk/>
            <pc:sldMk cId="3856982593" sldId="3294"/>
            <ac:graphicFrameMk id="11" creationId="{863607F0-D77A-36F5-2A4A-6349242DCAD1}"/>
          </ac:graphicFrameMkLst>
        </pc:graphicFrameChg>
      </pc:sldChg>
      <pc:sldChg chg="add">
        <pc:chgData name="stacksimplify Team" userId="30f9c473cae68561" providerId="LiveId" clId="{BF9ABF51-359D-4D48-9E66-31B745238335}" dt="2024-10-30T08:07:54.133" v="8198"/>
        <pc:sldMkLst>
          <pc:docMk/>
          <pc:sldMk cId="138530779" sldId="3295"/>
        </pc:sldMkLst>
      </pc:sldChg>
      <pc:sldChg chg="add">
        <pc:chgData name="stacksimplify Team" userId="30f9c473cae68561" providerId="LiveId" clId="{BF9ABF51-359D-4D48-9E66-31B745238335}" dt="2024-10-30T08:08:41.950" v="8204"/>
        <pc:sldMkLst>
          <pc:docMk/>
          <pc:sldMk cId="296885800" sldId="3296"/>
        </pc:sldMkLst>
      </pc:sldChg>
      <pc:sldChg chg="modSp add mod">
        <pc:chgData name="stacksimplify Team" userId="30f9c473cae68561" providerId="LiveId" clId="{BF9ABF51-359D-4D48-9E66-31B745238335}" dt="2024-10-30T08:10:57.454" v="8234" actId="20577"/>
        <pc:sldMkLst>
          <pc:docMk/>
          <pc:sldMk cId="2821803439" sldId="3297"/>
        </pc:sldMkLst>
        <pc:spChg chg="mod">
          <ac:chgData name="stacksimplify Team" userId="30f9c473cae68561" providerId="LiveId" clId="{BF9ABF51-359D-4D48-9E66-31B745238335}" dt="2024-10-30T08:10:38.594" v="8209" actId="20577"/>
          <ac:spMkLst>
            <pc:docMk/>
            <pc:sldMk cId="2821803439" sldId="3297"/>
            <ac:spMk id="3" creationId="{EB6BC382-EFC7-2F51-52BB-B098F6C4215A}"/>
          </ac:spMkLst>
        </pc:spChg>
        <pc:spChg chg="mod">
          <ac:chgData name="stacksimplify Team" userId="30f9c473cae68561" providerId="LiveId" clId="{BF9ABF51-359D-4D48-9E66-31B745238335}" dt="2024-10-30T08:10:57.454" v="8234" actId="20577"/>
          <ac:spMkLst>
            <pc:docMk/>
            <pc:sldMk cId="2821803439" sldId="3297"/>
            <ac:spMk id="8" creationId="{AD73AC62-6955-9E01-F0D7-DBB134B11E8B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8:22:39.727" v="8320"/>
        <pc:sldMkLst>
          <pc:docMk/>
          <pc:sldMk cId="3693655739" sldId="3298"/>
        </pc:sldMkLst>
        <pc:spChg chg="mod">
          <ac:chgData name="stacksimplify Team" userId="30f9c473cae68561" providerId="LiveId" clId="{BF9ABF51-359D-4D48-9E66-31B745238335}" dt="2024-10-30T08:22:08.257" v="8318" actId="207"/>
          <ac:spMkLst>
            <pc:docMk/>
            <pc:sldMk cId="3693655739" sldId="3298"/>
            <ac:spMk id="3" creationId="{36018D75-8AB3-B2F9-D893-8A2FCA329CBC}"/>
          </ac:spMkLst>
        </pc:spChg>
        <pc:spChg chg="mod">
          <ac:chgData name="stacksimplify Team" userId="30f9c473cae68561" providerId="LiveId" clId="{BF9ABF51-359D-4D48-9E66-31B745238335}" dt="2024-10-30T08:12:24.140" v="8246" actId="20577"/>
          <ac:spMkLst>
            <pc:docMk/>
            <pc:sldMk cId="3693655739" sldId="3298"/>
            <ac:spMk id="4" creationId="{F78B0F63-168C-45FF-8EC5-047289BF5135}"/>
          </ac:spMkLst>
        </pc:spChg>
        <pc:spChg chg="mod">
          <ac:chgData name="stacksimplify Team" userId="30f9c473cae68561" providerId="LiveId" clId="{BF9ABF51-359D-4D48-9E66-31B745238335}" dt="2024-10-30T08:17:15.318" v="8265" actId="6549"/>
          <ac:spMkLst>
            <pc:docMk/>
            <pc:sldMk cId="3693655739" sldId="3298"/>
            <ac:spMk id="6" creationId="{5A873716-85B6-FAE3-CE7D-DB27C39F7730}"/>
          </ac:spMkLst>
        </pc:spChg>
        <pc:spChg chg="mod">
          <ac:chgData name="stacksimplify Team" userId="30f9c473cae68561" providerId="LiveId" clId="{BF9ABF51-359D-4D48-9E66-31B745238335}" dt="2024-10-30T08:17:17.829" v="8266" actId="6549"/>
          <ac:spMkLst>
            <pc:docMk/>
            <pc:sldMk cId="3693655739" sldId="3298"/>
            <ac:spMk id="7" creationId="{7379E4AA-F9CE-1C72-56CB-6ED77D0F0199}"/>
          </ac:spMkLst>
        </pc:spChg>
        <pc:spChg chg="mod">
          <ac:chgData name="stacksimplify Team" userId="30f9c473cae68561" providerId="LiveId" clId="{BF9ABF51-359D-4D48-9E66-31B745238335}" dt="2024-10-30T08:19:08.899" v="8294" actId="207"/>
          <ac:spMkLst>
            <pc:docMk/>
            <pc:sldMk cId="3693655739" sldId="3298"/>
            <ac:spMk id="9" creationId="{1EF7BF4B-D005-4BD4-4625-B6CD984B9E0E}"/>
          </ac:spMkLst>
        </pc:spChg>
        <pc:picChg chg="del mod">
          <ac:chgData name="stacksimplify Team" userId="30f9c473cae68561" providerId="LiveId" clId="{BF9ABF51-359D-4D48-9E66-31B745238335}" dt="2024-10-30T08:16:54.188" v="8248" actId="478"/>
          <ac:picMkLst>
            <pc:docMk/>
            <pc:sldMk cId="3693655739" sldId="3298"/>
            <ac:picMk id="5" creationId="{AE047AC9-B612-3301-0186-A53C1FC2D44D}"/>
          </ac:picMkLst>
        </pc:picChg>
        <pc:picChg chg="add mod">
          <ac:chgData name="stacksimplify Team" userId="30f9c473cae68561" providerId="LiveId" clId="{BF9ABF51-359D-4D48-9E66-31B745238335}" dt="2024-10-30T08:17:00.034" v="8252" actId="1076"/>
          <ac:picMkLst>
            <pc:docMk/>
            <pc:sldMk cId="3693655739" sldId="3298"/>
            <ac:picMk id="8" creationId="{8B2A285E-7498-5BC1-3E72-4A5713F85197}"/>
          </ac:picMkLst>
        </pc:picChg>
      </pc:sldChg>
      <pc:sldChg chg="modSp add mod">
        <pc:chgData name="stacksimplify Team" userId="30f9c473cae68561" providerId="LiveId" clId="{BF9ABF51-359D-4D48-9E66-31B745238335}" dt="2024-10-30T08:57:42.219" v="9345" actId="20577"/>
        <pc:sldMkLst>
          <pc:docMk/>
          <pc:sldMk cId="2244368916" sldId="3299"/>
        </pc:sldMkLst>
        <pc:spChg chg="mod">
          <ac:chgData name="stacksimplify Team" userId="30f9c473cae68561" providerId="LiveId" clId="{BF9ABF51-359D-4D48-9E66-31B745238335}" dt="2024-10-30T08:25:12.205" v="8427" actId="20577"/>
          <ac:spMkLst>
            <pc:docMk/>
            <pc:sldMk cId="2244368916" sldId="3299"/>
            <ac:spMk id="3" creationId="{BB170979-DC46-3D9C-73E8-04CA62B4FE93}"/>
          </ac:spMkLst>
        </pc:spChg>
        <pc:spChg chg="mod">
          <ac:chgData name="stacksimplify Team" userId="30f9c473cae68561" providerId="LiveId" clId="{BF9ABF51-359D-4D48-9E66-31B745238335}" dt="2024-10-30T08:57:42.219" v="9345" actId="20577"/>
          <ac:spMkLst>
            <pc:docMk/>
            <pc:sldMk cId="2244368916" sldId="3299"/>
            <ac:spMk id="8" creationId="{5C63F7E2-CFCF-2C63-B709-31D108C54BE7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8:56:52.078" v="9318"/>
        <pc:sldMkLst>
          <pc:docMk/>
          <pc:sldMk cId="3113209581" sldId="3300"/>
        </pc:sldMkLst>
        <pc:spChg chg="mod">
          <ac:chgData name="stacksimplify Team" userId="30f9c473cae68561" providerId="LiveId" clId="{BF9ABF51-359D-4D48-9E66-31B745238335}" dt="2024-10-30T08:56:29.985" v="9316" actId="207"/>
          <ac:spMkLst>
            <pc:docMk/>
            <pc:sldMk cId="3113209581" sldId="3300"/>
            <ac:spMk id="3" creationId="{E4F603F8-1D71-14D6-DF3A-C12B1C8087AB}"/>
          </ac:spMkLst>
        </pc:spChg>
        <pc:spChg chg="mod">
          <ac:chgData name="stacksimplify Team" userId="30f9c473cae68561" providerId="LiveId" clId="{BF9ABF51-359D-4D48-9E66-31B745238335}" dt="2024-10-30T08:43:43.370" v="8719" actId="20577"/>
          <ac:spMkLst>
            <pc:docMk/>
            <pc:sldMk cId="3113209581" sldId="3300"/>
            <ac:spMk id="4" creationId="{27A4267E-CB02-0934-CE06-15A11229E4A9}"/>
          </ac:spMkLst>
        </pc:spChg>
        <pc:spChg chg="add mod">
          <ac:chgData name="stacksimplify Team" userId="30f9c473cae68561" providerId="LiveId" clId="{BF9ABF51-359D-4D48-9E66-31B745238335}" dt="2024-10-30T08:53:49.407" v="9164" actId="20577"/>
          <ac:spMkLst>
            <pc:docMk/>
            <pc:sldMk cId="3113209581" sldId="3300"/>
            <ac:spMk id="5" creationId="{966B6612-C88B-35F8-751D-33DD88708023}"/>
          </ac:spMkLst>
        </pc:spChg>
        <pc:spChg chg="add del mod">
          <ac:chgData name="stacksimplify Team" userId="30f9c473cae68561" providerId="LiveId" clId="{BF9ABF51-359D-4D48-9E66-31B745238335}" dt="2024-10-30T08:55:49.440" v="9298" actId="21"/>
          <ac:spMkLst>
            <pc:docMk/>
            <pc:sldMk cId="3113209581" sldId="3300"/>
            <ac:spMk id="6" creationId="{AE216814-5C55-BEE1-D473-215B06EE2113}"/>
          </ac:spMkLst>
        </pc:spChg>
        <pc:spChg chg="mod">
          <ac:chgData name="stacksimplify Team" userId="30f9c473cae68561" providerId="LiveId" clId="{BF9ABF51-359D-4D48-9E66-31B745238335}" dt="2024-10-30T08:46:16.950" v="8975" actId="1076"/>
          <ac:spMkLst>
            <pc:docMk/>
            <pc:sldMk cId="3113209581" sldId="3300"/>
            <ac:spMk id="7" creationId="{D5803AA8-6EE2-6E3E-0A08-1819EE156B8B}"/>
          </ac:spMkLst>
        </pc:spChg>
        <pc:spChg chg="add del mod">
          <ac:chgData name="stacksimplify Team" userId="30f9c473cae68561" providerId="LiveId" clId="{BF9ABF51-359D-4D48-9E66-31B745238335}" dt="2024-10-30T08:55:49.440" v="9298" actId="21"/>
          <ac:spMkLst>
            <pc:docMk/>
            <pc:sldMk cId="3113209581" sldId="3300"/>
            <ac:spMk id="9" creationId="{2EBB28E5-840D-A7D8-DAC3-BD1D9FD323C6}"/>
          </ac:spMkLst>
        </pc:spChg>
        <pc:spChg chg="add mod">
          <ac:chgData name="stacksimplify Team" userId="30f9c473cae68561" providerId="LiveId" clId="{BF9ABF51-359D-4D48-9E66-31B745238335}" dt="2024-10-30T08:46:13.306" v="8974" actId="1076"/>
          <ac:spMkLst>
            <pc:docMk/>
            <pc:sldMk cId="3113209581" sldId="3300"/>
            <ac:spMk id="10" creationId="{7865DEAB-A08C-91E1-466F-AE4B951B31A9}"/>
          </ac:spMkLst>
        </pc:spChg>
        <pc:spChg chg="add del mod">
          <ac:chgData name="stacksimplify Team" userId="30f9c473cae68561" providerId="LiveId" clId="{BF9ABF51-359D-4D48-9E66-31B745238335}" dt="2024-10-30T08:38:37.197" v="8628" actId="478"/>
          <ac:spMkLst>
            <pc:docMk/>
            <pc:sldMk cId="3113209581" sldId="3300"/>
            <ac:spMk id="11" creationId="{84EA9CD0-4C2C-3638-6DB9-43C29EFB9973}"/>
          </ac:spMkLst>
        </pc:spChg>
        <pc:spChg chg="add mod">
          <ac:chgData name="stacksimplify Team" userId="30f9c473cae68561" providerId="LiveId" clId="{BF9ABF51-359D-4D48-9E66-31B745238335}" dt="2024-10-30T08:46:13.306" v="8974" actId="1076"/>
          <ac:spMkLst>
            <pc:docMk/>
            <pc:sldMk cId="3113209581" sldId="3300"/>
            <ac:spMk id="12" creationId="{DF69D417-077F-191B-5DF6-DC90901ADDB3}"/>
          </ac:spMkLst>
        </pc:spChg>
        <pc:spChg chg="add mod">
          <ac:chgData name="stacksimplify Team" userId="30f9c473cae68561" providerId="LiveId" clId="{BF9ABF51-359D-4D48-9E66-31B745238335}" dt="2024-10-30T08:46:13.306" v="8974" actId="1076"/>
          <ac:spMkLst>
            <pc:docMk/>
            <pc:sldMk cId="3113209581" sldId="3300"/>
            <ac:spMk id="13" creationId="{1BA033B9-ACF9-8E90-4EF4-C0782F2EA76B}"/>
          </ac:spMkLst>
        </pc:spChg>
        <pc:spChg chg="add mod">
          <ac:chgData name="stacksimplify Team" userId="30f9c473cae68561" providerId="LiveId" clId="{BF9ABF51-359D-4D48-9E66-31B745238335}" dt="2024-10-30T08:46:13.306" v="8974" actId="1076"/>
          <ac:spMkLst>
            <pc:docMk/>
            <pc:sldMk cId="3113209581" sldId="3300"/>
            <ac:spMk id="14" creationId="{EF790599-90FC-70C8-5A08-1CD976501BAE}"/>
          </ac:spMkLst>
        </pc:spChg>
        <pc:spChg chg="add mod">
          <ac:chgData name="stacksimplify Team" userId="30f9c473cae68561" providerId="LiveId" clId="{BF9ABF51-359D-4D48-9E66-31B745238335}" dt="2024-10-30T08:46:13.306" v="8974" actId="1076"/>
          <ac:spMkLst>
            <pc:docMk/>
            <pc:sldMk cId="3113209581" sldId="3300"/>
            <ac:spMk id="15" creationId="{FD33E5FA-41EB-4A81-C853-0A1038FBBC0C}"/>
          </ac:spMkLst>
        </pc:spChg>
        <pc:spChg chg="add mod">
          <ac:chgData name="stacksimplify Team" userId="30f9c473cae68561" providerId="LiveId" clId="{BF9ABF51-359D-4D48-9E66-31B745238335}" dt="2024-10-30T08:46:13.306" v="8974" actId="1076"/>
          <ac:spMkLst>
            <pc:docMk/>
            <pc:sldMk cId="3113209581" sldId="3300"/>
            <ac:spMk id="16" creationId="{6FA1784F-FF9B-66DB-DC07-92B88E6528C9}"/>
          </ac:spMkLst>
        </pc:spChg>
        <pc:spChg chg="add mod">
          <ac:chgData name="stacksimplify Team" userId="30f9c473cae68561" providerId="LiveId" clId="{BF9ABF51-359D-4D48-9E66-31B745238335}" dt="2024-10-30T08:46:13.306" v="8974" actId="1076"/>
          <ac:spMkLst>
            <pc:docMk/>
            <pc:sldMk cId="3113209581" sldId="3300"/>
            <ac:spMk id="17" creationId="{387B124D-E792-8F54-D924-8F3E66C1BB61}"/>
          </ac:spMkLst>
        </pc:spChg>
        <pc:spChg chg="add del mod">
          <ac:chgData name="stacksimplify Team" userId="30f9c473cae68561" providerId="LiveId" clId="{BF9ABF51-359D-4D48-9E66-31B745238335}" dt="2024-10-30T08:42:29.221" v="8713"/>
          <ac:spMkLst>
            <pc:docMk/>
            <pc:sldMk cId="3113209581" sldId="3300"/>
            <ac:spMk id="18" creationId="{2D58D820-EC3B-9A09-B550-73494F9E5523}"/>
          </ac:spMkLst>
        </pc:spChg>
        <pc:spChg chg="add mod">
          <ac:chgData name="stacksimplify Team" userId="30f9c473cae68561" providerId="LiveId" clId="{BF9ABF51-359D-4D48-9E66-31B745238335}" dt="2024-10-30T08:46:13.306" v="8974" actId="1076"/>
          <ac:spMkLst>
            <pc:docMk/>
            <pc:sldMk cId="3113209581" sldId="3300"/>
            <ac:spMk id="19" creationId="{5A56B85D-FF2A-34AB-D45E-D8032D00D379}"/>
          </ac:spMkLst>
        </pc:spChg>
        <pc:picChg chg="del">
          <ac:chgData name="stacksimplify Team" userId="30f9c473cae68561" providerId="LiveId" clId="{BF9ABF51-359D-4D48-9E66-31B745238335}" dt="2024-10-30T08:28:13.757" v="8535" actId="478"/>
          <ac:picMkLst>
            <pc:docMk/>
            <pc:sldMk cId="3113209581" sldId="3300"/>
            <ac:picMk id="8" creationId="{14A9C374-D6AE-B5FC-A1C4-DAA858523971}"/>
          </ac:picMkLst>
        </pc:picChg>
      </pc:sldChg>
      <pc:sldChg chg="addSp delSp modSp add mod modAnim">
        <pc:chgData name="stacksimplify Team" userId="30f9c473cae68561" providerId="LiveId" clId="{BF9ABF51-359D-4D48-9E66-31B745238335}" dt="2024-10-30T08:58:04.102" v="9347" actId="22"/>
        <pc:sldMkLst>
          <pc:docMk/>
          <pc:sldMk cId="1653043396" sldId="3301"/>
        </pc:sldMkLst>
        <pc:spChg chg="mod">
          <ac:chgData name="stacksimplify Team" userId="30f9c473cae68561" providerId="LiveId" clId="{BF9ABF51-359D-4D48-9E66-31B745238335}" dt="2024-10-30T08:52:53.964" v="9130" actId="207"/>
          <ac:spMkLst>
            <pc:docMk/>
            <pc:sldMk cId="1653043396" sldId="3301"/>
            <ac:spMk id="3" creationId="{56A634CB-1F63-8849-A94A-3A74840E8880}"/>
          </ac:spMkLst>
        </pc:spChg>
        <pc:spChg chg="del">
          <ac:chgData name="stacksimplify Team" userId="30f9c473cae68561" providerId="LiveId" clId="{BF9ABF51-359D-4D48-9E66-31B745238335}" dt="2024-10-30T08:55:57.268" v="9299" actId="478"/>
          <ac:spMkLst>
            <pc:docMk/>
            <pc:sldMk cId="1653043396" sldId="3301"/>
            <ac:spMk id="6" creationId="{D4B3ABE4-E717-4D34-F93C-9867B8376DA0}"/>
          </ac:spMkLst>
        </pc:spChg>
        <pc:spChg chg="add mod">
          <ac:chgData name="stacksimplify Team" userId="30f9c473cae68561" providerId="LiveId" clId="{BF9ABF51-359D-4D48-9E66-31B745238335}" dt="2024-10-30T08:56:02.600" v="9311" actId="20577"/>
          <ac:spMkLst>
            <pc:docMk/>
            <pc:sldMk cId="1653043396" sldId="3301"/>
            <ac:spMk id="8" creationId="{523FA99E-DB41-C575-8A54-4CE783D7445B}"/>
          </ac:spMkLst>
        </pc:spChg>
        <pc:spChg chg="del">
          <ac:chgData name="stacksimplify Team" userId="30f9c473cae68561" providerId="LiveId" clId="{BF9ABF51-359D-4D48-9E66-31B745238335}" dt="2024-10-30T08:55:57.268" v="9299" actId="478"/>
          <ac:spMkLst>
            <pc:docMk/>
            <pc:sldMk cId="1653043396" sldId="3301"/>
            <ac:spMk id="9" creationId="{6D06B342-6FF1-637E-BC51-F53B818B3D13}"/>
          </ac:spMkLst>
        </pc:spChg>
        <pc:spChg chg="add mod">
          <ac:chgData name="stacksimplify Team" userId="30f9c473cae68561" providerId="LiveId" clId="{BF9ABF51-359D-4D48-9E66-31B745238335}" dt="2024-10-30T08:56:13.881" v="9314" actId="1076"/>
          <ac:spMkLst>
            <pc:docMk/>
            <pc:sldMk cId="1653043396" sldId="3301"/>
            <ac:spMk id="11" creationId="{3C71D6DF-EB58-2C92-FA76-32CDF13FB26B}"/>
          </ac:spMkLst>
        </pc:spChg>
        <pc:spChg chg="mod">
          <ac:chgData name="stacksimplify Team" userId="30f9c473cae68561" providerId="LiveId" clId="{BF9ABF51-359D-4D48-9E66-31B745238335}" dt="2024-10-30T08:49:30.879" v="9014" actId="692"/>
          <ac:spMkLst>
            <pc:docMk/>
            <pc:sldMk cId="1653043396" sldId="3301"/>
            <ac:spMk id="12" creationId="{7494E0D9-B136-8E9E-DE79-36AEC1772F2F}"/>
          </ac:spMkLst>
        </pc:spChg>
        <pc:spChg chg="mod">
          <ac:chgData name="stacksimplify Team" userId="30f9c473cae68561" providerId="LiveId" clId="{BF9ABF51-359D-4D48-9E66-31B745238335}" dt="2024-10-30T08:49:32.578" v="9016" actId="207"/>
          <ac:spMkLst>
            <pc:docMk/>
            <pc:sldMk cId="1653043396" sldId="3301"/>
            <ac:spMk id="13" creationId="{F2778C3D-21D4-3AD9-5D3B-2BEF542E7FF7}"/>
          </ac:spMkLst>
        </pc:spChg>
        <pc:spChg chg="mod">
          <ac:chgData name="stacksimplify Team" userId="30f9c473cae68561" providerId="LiveId" clId="{BF9ABF51-359D-4D48-9E66-31B745238335}" dt="2024-10-30T08:49:31.479" v="9015" actId="692"/>
          <ac:spMkLst>
            <pc:docMk/>
            <pc:sldMk cId="1653043396" sldId="3301"/>
            <ac:spMk id="14" creationId="{935B7A98-C96A-4E92-CD23-9CC54D79B106}"/>
          </ac:spMkLst>
        </pc:spChg>
        <pc:spChg chg="mod">
          <ac:chgData name="stacksimplify Team" userId="30f9c473cae68561" providerId="LiveId" clId="{BF9ABF51-359D-4D48-9E66-31B745238335}" dt="2024-10-30T08:49:33.183" v="9017" actId="207"/>
          <ac:spMkLst>
            <pc:docMk/>
            <pc:sldMk cId="1653043396" sldId="3301"/>
            <ac:spMk id="15" creationId="{891AFD9D-37FA-C07B-84F3-7640C0F2A98A}"/>
          </ac:spMkLst>
        </pc:spChg>
        <pc:spChg chg="add del">
          <ac:chgData name="stacksimplify Team" userId="30f9c473cae68561" providerId="LiveId" clId="{BF9ABF51-359D-4D48-9E66-31B745238335}" dt="2024-10-30T08:58:04.102" v="9347" actId="22"/>
          <ac:spMkLst>
            <pc:docMk/>
            <pc:sldMk cId="1653043396" sldId="3301"/>
            <ac:spMk id="20" creationId="{5A03E00A-DAC0-2983-138B-ADC9E02E9D46}"/>
          </ac:spMkLst>
        </pc:spChg>
      </pc:sldChg>
      <pc:sldChg chg="modSp add mod">
        <pc:chgData name="stacksimplify Team" userId="30f9c473cae68561" providerId="LiveId" clId="{BF9ABF51-359D-4D48-9E66-31B745238335}" dt="2024-10-30T08:59:06.176" v="9366" actId="20577"/>
        <pc:sldMkLst>
          <pc:docMk/>
          <pc:sldMk cId="3733878873" sldId="3302"/>
        </pc:sldMkLst>
        <pc:spChg chg="mod">
          <ac:chgData name="stacksimplify Team" userId="30f9c473cae68561" providerId="LiveId" clId="{BF9ABF51-359D-4D48-9E66-31B745238335}" dt="2024-10-30T08:58:12.703" v="9350" actId="20577"/>
          <ac:spMkLst>
            <pc:docMk/>
            <pc:sldMk cId="3733878873" sldId="3302"/>
            <ac:spMk id="3" creationId="{3B535856-0D44-C146-80AB-EA18981BA801}"/>
          </ac:spMkLst>
        </pc:spChg>
        <pc:spChg chg="mod">
          <ac:chgData name="stacksimplify Team" userId="30f9c473cae68561" providerId="LiveId" clId="{BF9ABF51-359D-4D48-9E66-31B745238335}" dt="2024-10-30T08:59:06.176" v="9366" actId="20577"/>
          <ac:spMkLst>
            <pc:docMk/>
            <pc:sldMk cId="3733878873" sldId="3302"/>
            <ac:spMk id="8" creationId="{F0F517A9-BAC5-6663-C4F1-7BD7F499BCBF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9:35:02.884" v="9613" actId="21"/>
        <pc:sldMkLst>
          <pc:docMk/>
          <pc:sldMk cId="3274699123" sldId="3303"/>
        </pc:sldMkLst>
        <pc:spChg chg="mod">
          <ac:chgData name="stacksimplify Team" userId="30f9c473cae68561" providerId="LiveId" clId="{BF9ABF51-359D-4D48-9E66-31B745238335}" dt="2024-10-30T09:31:13.118" v="9607" actId="207"/>
          <ac:spMkLst>
            <pc:docMk/>
            <pc:sldMk cId="3274699123" sldId="3303"/>
            <ac:spMk id="3" creationId="{8BC023BE-E5BB-1D1A-E09A-81F4A3450385}"/>
          </ac:spMkLst>
        </pc:spChg>
        <pc:spChg chg="mod">
          <ac:chgData name="stacksimplify Team" userId="30f9c473cae68561" providerId="LiveId" clId="{BF9ABF51-359D-4D48-9E66-31B745238335}" dt="2024-10-30T08:59:21.856" v="9391" actId="20577"/>
          <ac:spMkLst>
            <pc:docMk/>
            <pc:sldMk cId="3274699123" sldId="3303"/>
            <ac:spMk id="4" creationId="{574071A5-EA27-9BD2-7903-27A4BCA18406}"/>
          </ac:spMkLst>
        </pc:spChg>
        <pc:spChg chg="del">
          <ac:chgData name="stacksimplify Team" userId="30f9c473cae68561" providerId="LiveId" clId="{BF9ABF51-359D-4D48-9E66-31B745238335}" dt="2024-10-30T09:00:04.760" v="9424" actId="478"/>
          <ac:spMkLst>
            <pc:docMk/>
            <pc:sldMk cId="3274699123" sldId="3303"/>
            <ac:spMk id="5" creationId="{1BD806E3-E99B-F501-376D-B28039EA70F9}"/>
          </ac:spMkLst>
        </pc:spChg>
        <pc:spChg chg="mod">
          <ac:chgData name="stacksimplify Team" userId="30f9c473cae68561" providerId="LiveId" clId="{BF9ABF51-359D-4D48-9E66-31B745238335}" dt="2024-10-30T09:00:52.158" v="9455" actId="1076"/>
          <ac:spMkLst>
            <pc:docMk/>
            <pc:sldMk cId="3274699123" sldId="3303"/>
            <ac:spMk id="7" creationId="{E9301FA6-6EDD-0459-4817-ECB2A97E8233}"/>
          </ac:spMkLst>
        </pc:spChg>
        <pc:spChg chg="del">
          <ac:chgData name="stacksimplify Team" userId="30f9c473cae68561" providerId="LiveId" clId="{BF9ABF51-359D-4D48-9E66-31B745238335}" dt="2024-10-30T09:09:55.710" v="9485" actId="478"/>
          <ac:spMkLst>
            <pc:docMk/>
            <pc:sldMk cId="3274699123" sldId="3303"/>
            <ac:spMk id="8" creationId="{94EFB24C-0499-2129-AA10-3BF5B135C8FD}"/>
          </ac:spMkLst>
        </pc:spChg>
        <pc:spChg chg="del">
          <ac:chgData name="stacksimplify Team" userId="30f9c473cae68561" providerId="LiveId" clId="{BF9ABF51-359D-4D48-9E66-31B745238335}" dt="2024-10-30T09:09:55.710" v="9485" actId="478"/>
          <ac:spMkLst>
            <pc:docMk/>
            <pc:sldMk cId="3274699123" sldId="3303"/>
            <ac:spMk id="11" creationId="{BD5C17BD-4E1D-E36F-4849-56321CD799E5}"/>
          </ac:spMkLst>
        </pc:spChg>
        <pc:spChg chg="del">
          <ac:chgData name="stacksimplify Team" userId="30f9c473cae68561" providerId="LiveId" clId="{BF9ABF51-359D-4D48-9E66-31B745238335}" dt="2024-10-30T09:00:04.760" v="9424" actId="478"/>
          <ac:spMkLst>
            <pc:docMk/>
            <pc:sldMk cId="3274699123" sldId="3303"/>
            <ac:spMk id="12" creationId="{1D0B122E-894A-36DB-8522-976790245DEA}"/>
          </ac:spMkLst>
        </pc:spChg>
        <pc:spChg chg="del">
          <ac:chgData name="stacksimplify Team" userId="30f9c473cae68561" providerId="LiveId" clId="{BF9ABF51-359D-4D48-9E66-31B745238335}" dt="2024-10-30T09:00:04.760" v="9424" actId="478"/>
          <ac:spMkLst>
            <pc:docMk/>
            <pc:sldMk cId="3274699123" sldId="3303"/>
            <ac:spMk id="13" creationId="{96E1F31E-C036-54CE-4490-3397263148EC}"/>
          </ac:spMkLst>
        </pc:spChg>
        <pc:spChg chg="mod">
          <ac:chgData name="stacksimplify Team" userId="30f9c473cae68561" providerId="LiveId" clId="{BF9ABF51-359D-4D48-9E66-31B745238335}" dt="2024-10-30T09:00:30.660" v="9440" actId="1076"/>
          <ac:spMkLst>
            <pc:docMk/>
            <pc:sldMk cId="3274699123" sldId="3303"/>
            <ac:spMk id="15" creationId="{16FD2F46-39D0-421C-3854-50B87E812E5D}"/>
          </ac:spMkLst>
        </pc:spChg>
        <pc:spChg chg="del">
          <ac:chgData name="stacksimplify Team" userId="30f9c473cae68561" providerId="LiveId" clId="{BF9ABF51-359D-4D48-9E66-31B745238335}" dt="2024-10-30T09:00:04.760" v="9424" actId="478"/>
          <ac:spMkLst>
            <pc:docMk/>
            <pc:sldMk cId="3274699123" sldId="3303"/>
            <ac:spMk id="16" creationId="{F9399B2E-8ACA-ECB1-C63B-74B25356E0A2}"/>
          </ac:spMkLst>
        </pc:spChg>
        <pc:spChg chg="mod">
          <ac:chgData name="stacksimplify Team" userId="30f9c473cae68561" providerId="LiveId" clId="{BF9ABF51-359D-4D48-9E66-31B745238335}" dt="2024-10-30T09:00:11.390" v="9425" actId="14100"/>
          <ac:spMkLst>
            <pc:docMk/>
            <pc:sldMk cId="3274699123" sldId="3303"/>
            <ac:spMk id="17" creationId="{B2BD2FB7-BD4C-C07A-D438-94FBCD44E6E5}"/>
          </ac:spMkLst>
        </pc:spChg>
        <pc:spChg chg="mod">
          <ac:chgData name="stacksimplify Team" userId="30f9c473cae68561" providerId="LiveId" clId="{BF9ABF51-359D-4D48-9E66-31B745238335}" dt="2024-10-30T09:00:48.067" v="9454" actId="1076"/>
          <ac:spMkLst>
            <pc:docMk/>
            <pc:sldMk cId="3274699123" sldId="3303"/>
            <ac:spMk id="19" creationId="{066DC0F3-F9B0-3751-D2AA-8D86F06A2E54}"/>
          </ac:spMkLst>
        </pc:spChg>
        <pc:picChg chg="add del mod">
          <ac:chgData name="stacksimplify Team" userId="30f9c473cae68561" providerId="LiveId" clId="{BF9ABF51-359D-4D48-9E66-31B745238335}" dt="2024-10-30T09:35:02.884" v="9613" actId="21"/>
          <ac:picMkLst>
            <pc:docMk/>
            <pc:sldMk cId="3274699123" sldId="3303"/>
            <ac:picMk id="6" creationId="{0957CBD4-7064-09A9-AF57-BB5C25CDD719}"/>
          </ac:picMkLst>
        </pc:picChg>
      </pc:sldChg>
      <pc:sldChg chg="addSp delSp modSp add mod modAnim">
        <pc:chgData name="stacksimplify Team" userId="30f9c473cae68561" providerId="LiveId" clId="{BF9ABF51-359D-4D48-9E66-31B745238335}" dt="2024-10-30T09:30:48.955" v="9602" actId="207"/>
        <pc:sldMkLst>
          <pc:docMk/>
          <pc:sldMk cId="929740578" sldId="3304"/>
        </pc:sldMkLst>
        <pc:spChg chg="mod">
          <ac:chgData name="stacksimplify Team" userId="30f9c473cae68561" providerId="LiveId" clId="{BF9ABF51-359D-4D48-9E66-31B745238335}" dt="2024-10-30T09:30:48.955" v="9602" actId="207"/>
          <ac:spMkLst>
            <pc:docMk/>
            <pc:sldMk cId="929740578" sldId="3304"/>
            <ac:spMk id="3" creationId="{72B707CE-4A62-5160-AFAE-81FF3408AA80}"/>
          </ac:spMkLst>
        </pc:spChg>
        <pc:spChg chg="mod">
          <ac:chgData name="stacksimplify Team" userId="30f9c473cae68561" providerId="LiveId" clId="{BF9ABF51-359D-4D48-9E66-31B745238335}" dt="2024-10-30T09:23:17.971" v="9553" actId="1076"/>
          <ac:spMkLst>
            <pc:docMk/>
            <pc:sldMk cId="929740578" sldId="3304"/>
            <ac:spMk id="7" creationId="{3D5A91FE-59CE-2E13-F7D6-1D3F9C0B325D}"/>
          </ac:spMkLst>
        </pc:spChg>
        <pc:spChg chg="del">
          <ac:chgData name="stacksimplify Team" userId="30f9c473cae68561" providerId="LiveId" clId="{BF9ABF51-359D-4D48-9E66-31B745238335}" dt="2024-10-30T09:22:31.135" v="9543" actId="478"/>
          <ac:spMkLst>
            <pc:docMk/>
            <pc:sldMk cId="929740578" sldId="3304"/>
            <ac:spMk id="10" creationId="{CBD418CB-5E21-AAFA-7A1F-568401CA7CE0}"/>
          </ac:spMkLst>
        </pc:spChg>
        <pc:spChg chg="del">
          <ac:chgData name="stacksimplify Team" userId="30f9c473cae68561" providerId="LiveId" clId="{BF9ABF51-359D-4D48-9E66-31B745238335}" dt="2024-10-30T09:22:31.135" v="9543" actId="478"/>
          <ac:spMkLst>
            <pc:docMk/>
            <pc:sldMk cId="929740578" sldId="3304"/>
            <ac:spMk id="14" creationId="{FFA8A69D-0BAE-91CD-CB0D-0F7965753A4F}"/>
          </ac:spMkLst>
        </pc:spChg>
        <pc:spChg chg="del">
          <ac:chgData name="stacksimplify Team" userId="30f9c473cae68561" providerId="LiveId" clId="{BF9ABF51-359D-4D48-9E66-31B745238335}" dt="2024-10-30T09:22:31.135" v="9543" actId="478"/>
          <ac:spMkLst>
            <pc:docMk/>
            <pc:sldMk cId="929740578" sldId="3304"/>
            <ac:spMk id="15" creationId="{71BAA852-9DC8-8A30-2CBD-56CFCCC4DEA9}"/>
          </ac:spMkLst>
        </pc:spChg>
        <pc:spChg chg="del">
          <ac:chgData name="stacksimplify Team" userId="30f9c473cae68561" providerId="LiveId" clId="{BF9ABF51-359D-4D48-9E66-31B745238335}" dt="2024-10-30T09:22:31.135" v="9543" actId="478"/>
          <ac:spMkLst>
            <pc:docMk/>
            <pc:sldMk cId="929740578" sldId="3304"/>
            <ac:spMk id="17" creationId="{5899E700-403B-4634-0C02-DD6F8A9E21B0}"/>
          </ac:spMkLst>
        </pc:spChg>
        <pc:spChg chg="del">
          <ac:chgData name="stacksimplify Team" userId="30f9c473cae68561" providerId="LiveId" clId="{BF9ABF51-359D-4D48-9E66-31B745238335}" dt="2024-10-30T09:22:31.135" v="9543" actId="478"/>
          <ac:spMkLst>
            <pc:docMk/>
            <pc:sldMk cId="929740578" sldId="3304"/>
            <ac:spMk id="19" creationId="{94EC3571-EE6A-CB44-C611-0006C2CA1864}"/>
          </ac:spMkLst>
        </pc:spChg>
        <pc:picChg chg="add mod">
          <ac:chgData name="stacksimplify Team" userId="30f9c473cae68561" providerId="LiveId" clId="{BF9ABF51-359D-4D48-9E66-31B745238335}" dt="2024-10-30T09:23:15.181" v="9552" actId="1076"/>
          <ac:picMkLst>
            <pc:docMk/>
            <pc:sldMk cId="929740578" sldId="3304"/>
            <ac:picMk id="5" creationId="{2061C883-089F-A48E-FF10-17F679F8F787}"/>
          </ac:picMkLst>
        </pc:picChg>
      </pc:sldChg>
      <pc:sldChg chg="modSp add mod">
        <pc:chgData name="stacksimplify Team" userId="30f9c473cae68561" providerId="LiveId" clId="{BF9ABF51-359D-4D48-9E66-31B745238335}" dt="2024-10-30T09:42:26.583" v="9671" actId="20577"/>
        <pc:sldMkLst>
          <pc:docMk/>
          <pc:sldMk cId="4052232392" sldId="3305"/>
        </pc:sldMkLst>
        <pc:spChg chg="mod">
          <ac:chgData name="stacksimplify Team" userId="30f9c473cae68561" providerId="LiveId" clId="{BF9ABF51-359D-4D48-9E66-31B745238335}" dt="2024-10-30T09:31:45.321" v="9610" actId="20577"/>
          <ac:spMkLst>
            <pc:docMk/>
            <pc:sldMk cId="4052232392" sldId="3305"/>
            <ac:spMk id="3" creationId="{808A91ED-E9D9-5110-B3DC-B5B675F0D4A7}"/>
          </ac:spMkLst>
        </pc:spChg>
        <pc:spChg chg="mod">
          <ac:chgData name="stacksimplify Team" userId="30f9c473cae68561" providerId="LiveId" clId="{BF9ABF51-359D-4D48-9E66-31B745238335}" dt="2024-10-30T09:42:26.583" v="9671" actId="20577"/>
          <ac:spMkLst>
            <pc:docMk/>
            <pc:sldMk cId="4052232392" sldId="3305"/>
            <ac:spMk id="8" creationId="{10765DA2-2906-80DE-366D-EDC89D91E6AC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9:41:29.579" v="9655"/>
        <pc:sldMkLst>
          <pc:docMk/>
          <pc:sldMk cId="3431861807" sldId="3306"/>
        </pc:sldMkLst>
        <pc:spChg chg="mod">
          <ac:chgData name="stacksimplify Team" userId="30f9c473cae68561" providerId="LiveId" clId="{BF9ABF51-359D-4D48-9E66-31B745238335}" dt="2024-10-30T09:38:43.161" v="9653" actId="207"/>
          <ac:spMkLst>
            <pc:docMk/>
            <pc:sldMk cId="3431861807" sldId="3306"/>
            <ac:spMk id="3" creationId="{622CE7A7-461A-F7BF-2C0D-1224857B2430}"/>
          </ac:spMkLst>
        </pc:spChg>
        <pc:spChg chg="mod">
          <ac:chgData name="stacksimplify Team" userId="30f9c473cae68561" providerId="LiveId" clId="{BF9ABF51-359D-4D48-9E66-31B745238335}" dt="2024-10-30T09:36:24.608" v="9637" actId="20577"/>
          <ac:spMkLst>
            <pc:docMk/>
            <pc:sldMk cId="3431861807" sldId="3306"/>
            <ac:spMk id="4" creationId="{A5EDDF7F-640E-FDCC-8F26-E714A4837F0F}"/>
          </ac:spMkLst>
        </pc:spChg>
        <pc:picChg chg="del">
          <ac:chgData name="stacksimplify Team" userId="30f9c473cae68561" providerId="LiveId" clId="{BF9ABF51-359D-4D48-9E66-31B745238335}" dt="2024-10-30T09:35:06.290" v="9614" actId="478"/>
          <ac:picMkLst>
            <pc:docMk/>
            <pc:sldMk cId="3431861807" sldId="3306"/>
            <ac:picMk id="5" creationId="{057585B7-9A2E-093D-80DA-F18CD85BD289}"/>
          </ac:picMkLst>
        </pc:picChg>
        <pc:picChg chg="add mod">
          <ac:chgData name="stacksimplify Team" userId="30f9c473cae68561" providerId="LiveId" clId="{BF9ABF51-359D-4D48-9E66-31B745238335}" dt="2024-10-30T09:35:16.639" v="9619" actId="14100"/>
          <ac:picMkLst>
            <pc:docMk/>
            <pc:sldMk cId="3431861807" sldId="3306"/>
            <ac:picMk id="6" creationId="{9ECB012A-62A9-C8D7-464C-E5C7267C699C}"/>
          </ac:picMkLst>
        </pc:picChg>
      </pc:sldChg>
      <pc:sldChg chg="modSp add mod">
        <pc:chgData name="stacksimplify Team" userId="30f9c473cae68561" providerId="LiveId" clId="{BF9ABF51-359D-4D48-9E66-31B745238335}" dt="2024-10-30T09:44:34.231" v="9684" actId="20577"/>
        <pc:sldMkLst>
          <pc:docMk/>
          <pc:sldMk cId="1029477555" sldId="3307"/>
        </pc:sldMkLst>
        <pc:spChg chg="mod">
          <ac:chgData name="stacksimplify Team" userId="30f9c473cae68561" providerId="LiveId" clId="{BF9ABF51-359D-4D48-9E66-31B745238335}" dt="2024-10-30T09:42:12.573" v="9658" actId="20577"/>
          <ac:spMkLst>
            <pc:docMk/>
            <pc:sldMk cId="1029477555" sldId="3307"/>
            <ac:spMk id="3" creationId="{56485B4C-E1EB-4F2F-CADE-8212B9C76C06}"/>
          </ac:spMkLst>
        </pc:spChg>
        <pc:spChg chg="mod">
          <ac:chgData name="stacksimplify Team" userId="30f9c473cae68561" providerId="LiveId" clId="{BF9ABF51-359D-4D48-9E66-31B745238335}" dt="2024-10-30T09:44:34.231" v="9684" actId="20577"/>
          <ac:spMkLst>
            <pc:docMk/>
            <pc:sldMk cId="1029477555" sldId="3307"/>
            <ac:spMk id="8" creationId="{F747754D-3AEE-3378-785B-1913BC7FFC04}"/>
          </ac:spMkLst>
        </pc:spChg>
      </pc:sldChg>
      <pc:sldChg chg="addSp delSp modSp add mod modAnim">
        <pc:chgData name="stacksimplify Team" userId="30f9c473cae68561" providerId="LiveId" clId="{BF9ABF51-359D-4D48-9E66-31B745238335}" dt="2024-10-30T09:51:47.483" v="9822" actId="207"/>
        <pc:sldMkLst>
          <pc:docMk/>
          <pc:sldMk cId="3143047291" sldId="3308"/>
        </pc:sldMkLst>
        <pc:spChg chg="mod">
          <ac:chgData name="stacksimplify Team" userId="30f9c473cae68561" providerId="LiveId" clId="{BF9ABF51-359D-4D48-9E66-31B745238335}" dt="2024-10-30T09:51:47.483" v="9822" actId="207"/>
          <ac:spMkLst>
            <pc:docMk/>
            <pc:sldMk cId="3143047291" sldId="3308"/>
            <ac:spMk id="3" creationId="{0C009B16-112B-4DA6-8C8D-3B3FB8E1FB68}"/>
          </ac:spMkLst>
        </pc:spChg>
        <pc:spChg chg="mod">
          <ac:chgData name="stacksimplify Team" userId="30f9c473cae68561" providerId="LiveId" clId="{BF9ABF51-359D-4D48-9E66-31B745238335}" dt="2024-10-30T09:45:11.052" v="9700" actId="20577"/>
          <ac:spMkLst>
            <pc:docMk/>
            <pc:sldMk cId="3143047291" sldId="3308"/>
            <ac:spMk id="4" creationId="{F28088B9-8C55-1AEC-9814-FB2B4AD9E205}"/>
          </ac:spMkLst>
        </pc:spChg>
        <pc:spChg chg="mod">
          <ac:chgData name="stacksimplify Team" userId="30f9c473cae68561" providerId="LiveId" clId="{BF9ABF51-359D-4D48-9E66-31B745238335}" dt="2024-10-30T09:45:55.914" v="9707" actId="1076"/>
          <ac:spMkLst>
            <pc:docMk/>
            <pc:sldMk cId="3143047291" sldId="3308"/>
            <ac:spMk id="7" creationId="{5547A222-D52B-D5D2-2ED7-A505EE06C316}"/>
          </ac:spMkLst>
        </pc:spChg>
        <pc:picChg chg="add mod">
          <ac:chgData name="stacksimplify Team" userId="30f9c473cae68561" providerId="LiveId" clId="{BF9ABF51-359D-4D48-9E66-31B745238335}" dt="2024-10-30T09:45:50.929" v="9706" actId="1076"/>
          <ac:picMkLst>
            <pc:docMk/>
            <pc:sldMk cId="3143047291" sldId="3308"/>
            <ac:picMk id="5" creationId="{DC8C18E2-1E6C-2D6E-52E4-70E41778C3AE}"/>
          </ac:picMkLst>
        </pc:picChg>
        <pc:picChg chg="del mod">
          <ac:chgData name="stacksimplify Team" userId="30f9c473cae68561" providerId="LiveId" clId="{BF9ABF51-359D-4D48-9E66-31B745238335}" dt="2024-10-30T09:45:14.361" v="9702" actId="478"/>
          <ac:picMkLst>
            <pc:docMk/>
            <pc:sldMk cId="3143047291" sldId="3308"/>
            <ac:picMk id="6" creationId="{B90696C9-AF6C-373E-3D03-760416199870}"/>
          </ac:picMkLst>
        </pc:picChg>
      </pc:sldChg>
      <pc:sldChg chg="addSp delSp modSp add mod modAnim">
        <pc:chgData name="stacksimplify Team" userId="30f9c473cae68561" providerId="LiveId" clId="{BF9ABF51-359D-4D48-9E66-31B745238335}" dt="2024-10-30T09:54:51.523" v="9895"/>
        <pc:sldMkLst>
          <pc:docMk/>
          <pc:sldMk cId="3867401647" sldId="3309"/>
        </pc:sldMkLst>
        <pc:spChg chg="del mod">
          <ac:chgData name="stacksimplify Team" userId="30f9c473cae68561" providerId="LiveId" clId="{BF9ABF51-359D-4D48-9E66-31B745238335}" dt="2024-10-30T09:54:43.768" v="9893" actId="478"/>
          <ac:spMkLst>
            <pc:docMk/>
            <pc:sldMk cId="3867401647" sldId="3309"/>
            <ac:spMk id="3" creationId="{ACC0A80F-C39E-448B-DEB6-4DE1C79C9A18}"/>
          </ac:spMkLst>
        </pc:spChg>
        <pc:spChg chg="add mod">
          <ac:chgData name="stacksimplify Team" userId="30f9c473cae68561" providerId="LiveId" clId="{BF9ABF51-359D-4D48-9E66-31B745238335}" dt="2024-10-30T09:54:37.218" v="9890" actId="1076"/>
          <ac:spMkLst>
            <pc:docMk/>
            <pc:sldMk cId="3867401647" sldId="3309"/>
            <ac:spMk id="6" creationId="{395F3E97-86C2-3ADA-3E59-B9F82BA773ED}"/>
          </ac:spMkLst>
        </pc:spChg>
        <pc:spChg chg="del mod">
          <ac:chgData name="stacksimplify Team" userId="30f9c473cae68561" providerId="LiveId" clId="{BF9ABF51-359D-4D48-9E66-31B745238335}" dt="2024-10-30T09:54:40.990" v="9892" actId="478"/>
          <ac:spMkLst>
            <pc:docMk/>
            <pc:sldMk cId="3867401647" sldId="3309"/>
            <ac:spMk id="7" creationId="{1A0AB19C-6651-B61E-F3DF-906ACEDB26F9}"/>
          </ac:spMkLst>
        </pc:spChg>
        <pc:spChg chg="add mod">
          <ac:chgData name="stacksimplify Team" userId="30f9c473cae68561" providerId="LiveId" clId="{BF9ABF51-359D-4D48-9E66-31B745238335}" dt="2024-10-30T09:54:37.218" v="9890" actId="1076"/>
          <ac:spMkLst>
            <pc:docMk/>
            <pc:sldMk cId="3867401647" sldId="3309"/>
            <ac:spMk id="8" creationId="{EE969928-A4CA-DC31-50BE-D1F28887584C}"/>
          </ac:spMkLst>
        </pc:spChg>
        <pc:spChg chg="add mod">
          <ac:chgData name="stacksimplify Team" userId="30f9c473cae68561" providerId="LiveId" clId="{BF9ABF51-359D-4D48-9E66-31B745238335}" dt="2024-10-30T09:54:37.218" v="9890" actId="1076"/>
          <ac:spMkLst>
            <pc:docMk/>
            <pc:sldMk cId="3867401647" sldId="3309"/>
            <ac:spMk id="9" creationId="{B913C768-A213-285E-C325-97A8B49C263A}"/>
          </ac:spMkLst>
        </pc:spChg>
        <pc:spChg chg="add mod">
          <ac:chgData name="stacksimplify Team" userId="30f9c473cae68561" providerId="LiveId" clId="{BF9ABF51-359D-4D48-9E66-31B745238335}" dt="2024-10-30T09:54:37.218" v="9890" actId="1076"/>
          <ac:spMkLst>
            <pc:docMk/>
            <pc:sldMk cId="3867401647" sldId="3309"/>
            <ac:spMk id="10" creationId="{787BAD4C-62EE-6CD6-167F-E22F85503C5C}"/>
          </ac:spMkLst>
        </pc:spChg>
        <pc:spChg chg="add mod">
          <ac:chgData name="stacksimplify Team" userId="30f9c473cae68561" providerId="LiveId" clId="{BF9ABF51-359D-4D48-9E66-31B745238335}" dt="2024-10-30T09:54:37.218" v="9890" actId="1076"/>
          <ac:spMkLst>
            <pc:docMk/>
            <pc:sldMk cId="3867401647" sldId="3309"/>
            <ac:spMk id="11" creationId="{D4CD9921-229B-D802-4AC2-12FE26A15887}"/>
          </ac:spMkLst>
        </pc:spChg>
        <pc:spChg chg="add mod">
          <ac:chgData name="stacksimplify Team" userId="30f9c473cae68561" providerId="LiveId" clId="{BF9ABF51-359D-4D48-9E66-31B745238335}" dt="2024-10-30T09:54:37.218" v="9890" actId="1076"/>
          <ac:spMkLst>
            <pc:docMk/>
            <pc:sldMk cId="3867401647" sldId="3309"/>
            <ac:spMk id="12" creationId="{4EB1E6B9-BE9F-F2F3-AB8C-D810515976A7}"/>
          </ac:spMkLst>
        </pc:spChg>
        <pc:spChg chg="add mod">
          <ac:chgData name="stacksimplify Team" userId="30f9c473cae68561" providerId="LiveId" clId="{BF9ABF51-359D-4D48-9E66-31B745238335}" dt="2024-10-30T09:54:37.218" v="9890" actId="1076"/>
          <ac:spMkLst>
            <pc:docMk/>
            <pc:sldMk cId="3867401647" sldId="3309"/>
            <ac:spMk id="13" creationId="{3B2A3320-03C4-90EB-091B-598E0F912145}"/>
          </ac:spMkLst>
        </pc:spChg>
        <pc:spChg chg="add mod">
          <ac:chgData name="stacksimplify Team" userId="30f9c473cae68561" providerId="LiveId" clId="{BF9ABF51-359D-4D48-9E66-31B745238335}" dt="2024-10-30T09:54:37.218" v="9890" actId="1076"/>
          <ac:spMkLst>
            <pc:docMk/>
            <pc:sldMk cId="3867401647" sldId="3309"/>
            <ac:spMk id="14" creationId="{903E9335-BC77-F17C-1115-A08C46018C58}"/>
          </ac:spMkLst>
        </pc:spChg>
        <pc:spChg chg="add mod">
          <ac:chgData name="stacksimplify Team" userId="30f9c473cae68561" providerId="LiveId" clId="{BF9ABF51-359D-4D48-9E66-31B745238335}" dt="2024-10-30T09:54:37.218" v="9890" actId="1076"/>
          <ac:spMkLst>
            <pc:docMk/>
            <pc:sldMk cId="3867401647" sldId="3309"/>
            <ac:spMk id="15" creationId="{31F5E6C8-D9F0-32CF-1965-AC8D53041DED}"/>
          </ac:spMkLst>
        </pc:spChg>
        <pc:spChg chg="add del mod">
          <ac:chgData name="stacksimplify Team" userId="30f9c473cae68561" providerId="LiveId" clId="{BF9ABF51-359D-4D48-9E66-31B745238335}" dt="2024-10-30T09:54:46.106" v="9894" actId="478"/>
          <ac:spMkLst>
            <pc:docMk/>
            <pc:sldMk cId="3867401647" sldId="3309"/>
            <ac:spMk id="18" creationId="{4E8172B5-7784-A02B-BF7B-5E76982359A6}"/>
          </ac:spMkLst>
        </pc:spChg>
        <pc:spChg chg="add mod">
          <ac:chgData name="stacksimplify Team" userId="30f9c473cae68561" providerId="LiveId" clId="{BF9ABF51-359D-4D48-9E66-31B745238335}" dt="2024-10-30T09:54:51.523" v="9895"/>
          <ac:spMkLst>
            <pc:docMk/>
            <pc:sldMk cId="3867401647" sldId="3309"/>
            <ac:spMk id="19" creationId="{B0C697AA-FC6A-12BA-8A3E-815495F097E3}"/>
          </ac:spMkLst>
        </pc:spChg>
        <pc:picChg chg="del">
          <ac:chgData name="stacksimplify Team" userId="30f9c473cae68561" providerId="LiveId" clId="{BF9ABF51-359D-4D48-9E66-31B745238335}" dt="2024-10-30T09:51:55.751" v="9824" actId="478"/>
          <ac:picMkLst>
            <pc:docMk/>
            <pc:sldMk cId="3867401647" sldId="3309"/>
            <ac:picMk id="5" creationId="{C703B97C-3BD1-AD41-BB1D-233B23A8615E}"/>
          </ac:picMkLst>
        </pc:picChg>
        <pc:picChg chg="add mod">
          <ac:chgData name="stacksimplify Team" userId="30f9c473cae68561" providerId="LiveId" clId="{BF9ABF51-359D-4D48-9E66-31B745238335}" dt="2024-10-30T09:54:24.196" v="9887"/>
          <ac:picMkLst>
            <pc:docMk/>
            <pc:sldMk cId="3867401647" sldId="3309"/>
            <ac:picMk id="16" creationId="{DFA9B19A-502C-21E0-6718-C26F428AB2E5}"/>
          </ac:picMkLst>
        </pc:picChg>
        <pc:picChg chg="add mod">
          <ac:chgData name="stacksimplify Team" userId="30f9c473cae68561" providerId="LiveId" clId="{BF9ABF51-359D-4D48-9E66-31B745238335}" dt="2024-10-30T09:54:51.523" v="9895"/>
          <ac:picMkLst>
            <pc:docMk/>
            <pc:sldMk cId="3867401647" sldId="3309"/>
            <ac:picMk id="20" creationId="{5BDBDE6A-4C75-0BE2-FC45-56150E90F44C}"/>
          </ac:picMkLst>
        </pc:picChg>
      </pc:sldChg>
      <pc:sldChg chg="modSp add mod">
        <pc:chgData name="stacksimplify Team" userId="30f9c473cae68561" providerId="LiveId" clId="{BF9ABF51-359D-4D48-9E66-31B745238335}" dt="2024-10-30T10:37:44.232" v="10294" actId="207"/>
        <pc:sldMkLst>
          <pc:docMk/>
          <pc:sldMk cId="3340552966" sldId="3310"/>
        </pc:sldMkLst>
        <pc:spChg chg="mod">
          <ac:chgData name="stacksimplify Team" userId="30f9c473cae68561" providerId="LiveId" clId="{BF9ABF51-359D-4D48-9E66-31B745238335}" dt="2024-10-30T09:55:11.550" v="9898" actId="20577"/>
          <ac:spMkLst>
            <pc:docMk/>
            <pc:sldMk cId="3340552966" sldId="3310"/>
            <ac:spMk id="3" creationId="{268ED608-A812-9B86-6AFE-D73225CC2A04}"/>
          </ac:spMkLst>
        </pc:spChg>
        <pc:spChg chg="mod">
          <ac:chgData name="stacksimplify Team" userId="30f9c473cae68561" providerId="LiveId" clId="{BF9ABF51-359D-4D48-9E66-31B745238335}" dt="2024-10-30T10:37:44.232" v="10294" actId="207"/>
          <ac:spMkLst>
            <pc:docMk/>
            <pc:sldMk cId="3340552966" sldId="3310"/>
            <ac:spMk id="8" creationId="{95884CBF-CB8A-B43F-EBBC-67C3A73BF15A}"/>
          </ac:spMkLst>
        </pc:spChg>
      </pc:sldChg>
      <pc:sldChg chg="addSp delSp modSp add mod modAnim">
        <pc:chgData name="stacksimplify Team" userId="30f9c473cae68561" providerId="LiveId" clId="{BF9ABF51-359D-4D48-9E66-31B745238335}" dt="2024-10-30T10:08:47.563" v="10168" actId="14100"/>
        <pc:sldMkLst>
          <pc:docMk/>
          <pc:sldMk cId="2987986622" sldId="3311"/>
        </pc:sldMkLst>
        <pc:spChg chg="del mod">
          <ac:chgData name="stacksimplify Team" userId="30f9c473cae68561" providerId="LiveId" clId="{BF9ABF51-359D-4D48-9E66-31B745238335}" dt="2024-10-30T09:59:36.334" v="10006" actId="478"/>
          <ac:spMkLst>
            <pc:docMk/>
            <pc:sldMk cId="2987986622" sldId="3311"/>
            <ac:spMk id="3" creationId="{9C01CD18-7692-020E-FE8D-7812DBFD66DA}"/>
          </ac:spMkLst>
        </pc:spChg>
        <pc:spChg chg="mod">
          <ac:chgData name="stacksimplify Team" userId="30f9c473cae68561" providerId="LiveId" clId="{BF9ABF51-359D-4D48-9E66-31B745238335}" dt="2024-10-30T09:55:29.263" v="9910" actId="20577"/>
          <ac:spMkLst>
            <pc:docMk/>
            <pc:sldMk cId="2987986622" sldId="3311"/>
            <ac:spMk id="4" creationId="{88DB56C1-5D02-84AD-321B-86AD25F5B055}"/>
          </ac:spMkLst>
        </pc:spChg>
        <pc:spChg chg="mod">
          <ac:chgData name="stacksimplify Team" userId="30f9c473cae68561" providerId="LiveId" clId="{BF9ABF51-359D-4D48-9E66-31B745238335}" dt="2024-10-30T10:03:36.226" v="10122" actId="207"/>
          <ac:spMkLst>
            <pc:docMk/>
            <pc:sldMk cId="2987986622" sldId="3311"/>
            <ac:spMk id="7" creationId="{B107C074-9E21-0972-D657-6B7093FB1AF8}"/>
          </ac:spMkLst>
        </pc:spChg>
        <pc:spChg chg="add del mod">
          <ac:chgData name="stacksimplify Team" userId="30f9c473cae68561" providerId="LiveId" clId="{BF9ABF51-359D-4D48-9E66-31B745238335}" dt="2024-10-30T09:59:40.592" v="10007" actId="478"/>
          <ac:spMkLst>
            <pc:docMk/>
            <pc:sldMk cId="2987986622" sldId="3311"/>
            <ac:spMk id="8" creationId="{FBC3A189-C064-E2F8-84A6-063C6C2BE075}"/>
          </ac:spMkLst>
        </pc:spChg>
        <pc:spChg chg="add mod">
          <ac:chgData name="stacksimplify Team" userId="30f9c473cae68561" providerId="LiveId" clId="{BF9ABF51-359D-4D48-9E66-31B745238335}" dt="2024-10-30T10:04:02.414" v="10129" actId="207"/>
          <ac:spMkLst>
            <pc:docMk/>
            <pc:sldMk cId="2987986622" sldId="3311"/>
            <ac:spMk id="16" creationId="{4F6CE795-F186-278F-ECD9-9886DEFCB35F}"/>
          </ac:spMkLst>
        </pc:spChg>
        <pc:spChg chg="add mod">
          <ac:chgData name="stacksimplify Team" userId="30f9c473cae68561" providerId="LiveId" clId="{BF9ABF51-359D-4D48-9E66-31B745238335}" dt="2024-10-30T10:04:19.539" v="10131" actId="207"/>
          <ac:spMkLst>
            <pc:docMk/>
            <pc:sldMk cId="2987986622" sldId="3311"/>
            <ac:spMk id="17" creationId="{A88735E6-8C2B-43FD-382B-3B95CB1B4F59}"/>
          </ac:spMkLst>
        </pc:spChg>
        <pc:spChg chg="add mod">
          <ac:chgData name="stacksimplify Team" userId="30f9c473cae68561" providerId="LiveId" clId="{BF9ABF51-359D-4D48-9E66-31B745238335}" dt="2024-10-30T10:07:50.763" v="10157" actId="1076"/>
          <ac:spMkLst>
            <pc:docMk/>
            <pc:sldMk cId="2987986622" sldId="3311"/>
            <ac:spMk id="18" creationId="{B75FB97B-E17C-A855-9713-807C08C30F52}"/>
          </ac:spMkLst>
        </pc:spChg>
        <pc:spChg chg="add mod">
          <ac:chgData name="stacksimplify Team" userId="30f9c473cae68561" providerId="LiveId" clId="{BF9ABF51-359D-4D48-9E66-31B745238335}" dt="2024-10-30T10:08:45.219" v="10167" actId="1076"/>
          <ac:spMkLst>
            <pc:docMk/>
            <pc:sldMk cId="2987986622" sldId="3311"/>
            <ac:spMk id="19" creationId="{4FD251AC-61AB-75D1-A8E4-0392597BA6F5}"/>
          </ac:spMkLst>
        </pc:spChg>
        <pc:spChg chg="add mod">
          <ac:chgData name="stacksimplify Team" userId="30f9c473cae68561" providerId="LiveId" clId="{BF9ABF51-359D-4D48-9E66-31B745238335}" dt="2024-10-30T10:07:50.763" v="10157" actId="1076"/>
          <ac:spMkLst>
            <pc:docMk/>
            <pc:sldMk cId="2987986622" sldId="3311"/>
            <ac:spMk id="20" creationId="{3A882CD2-EF87-96B0-E256-A59813C915AD}"/>
          </ac:spMkLst>
        </pc:spChg>
        <pc:spChg chg="add mod">
          <ac:chgData name="stacksimplify Team" userId="30f9c473cae68561" providerId="LiveId" clId="{BF9ABF51-359D-4D48-9E66-31B745238335}" dt="2024-10-30T10:08:42.049" v="10166" actId="14100"/>
          <ac:spMkLst>
            <pc:docMk/>
            <pc:sldMk cId="2987986622" sldId="3311"/>
            <ac:spMk id="28" creationId="{1AF95271-7FEB-C544-1673-326685AAB23C}"/>
          </ac:spMkLst>
        </pc:spChg>
        <pc:spChg chg="add mod">
          <ac:chgData name="stacksimplify Team" userId="30f9c473cae68561" providerId="LiveId" clId="{BF9ABF51-359D-4D48-9E66-31B745238335}" dt="2024-10-30T10:08:47.563" v="10168" actId="14100"/>
          <ac:spMkLst>
            <pc:docMk/>
            <pc:sldMk cId="2987986622" sldId="3311"/>
            <ac:spMk id="29" creationId="{F1EFF02F-1FB4-93DC-629A-A45388FC853C}"/>
          </ac:spMkLst>
        </pc:spChg>
        <pc:spChg chg="add mod">
          <ac:chgData name="stacksimplify Team" userId="30f9c473cae68561" providerId="LiveId" clId="{BF9ABF51-359D-4D48-9E66-31B745238335}" dt="2024-10-30T10:08:26.289" v="10164" actId="692"/>
          <ac:spMkLst>
            <pc:docMk/>
            <pc:sldMk cId="2987986622" sldId="3311"/>
            <ac:spMk id="33" creationId="{BEA42549-71F4-A876-FD95-19CB08CD1535}"/>
          </ac:spMkLst>
        </pc:spChg>
        <pc:picChg chg="del">
          <ac:chgData name="stacksimplify Team" userId="30f9c473cae68561" providerId="LiveId" clId="{BF9ABF51-359D-4D48-9E66-31B745238335}" dt="2024-10-30T09:55:38.224" v="9914" actId="478"/>
          <ac:picMkLst>
            <pc:docMk/>
            <pc:sldMk cId="2987986622" sldId="3311"/>
            <ac:picMk id="5" creationId="{E32B1AFB-12B8-36BC-CC82-6A0898C3EFC3}"/>
          </ac:picMkLst>
        </pc:picChg>
        <pc:picChg chg="add mod">
          <ac:chgData name="stacksimplify Team" userId="30f9c473cae68561" providerId="LiveId" clId="{BF9ABF51-359D-4D48-9E66-31B745238335}" dt="2024-10-30T10:00:01.173" v="10011" actId="14100"/>
          <ac:picMkLst>
            <pc:docMk/>
            <pc:sldMk cId="2987986622" sldId="3311"/>
            <ac:picMk id="9" creationId="{F88AA3F3-4CC4-C8F2-B29D-9C03466E820F}"/>
          </ac:picMkLst>
        </pc:picChg>
        <pc:picChg chg="add mod">
          <ac:chgData name="stacksimplify Team" userId="30f9c473cae68561" providerId="LiveId" clId="{BF9ABF51-359D-4D48-9E66-31B745238335}" dt="2024-10-30T10:01:00.104" v="10024" actId="14100"/>
          <ac:picMkLst>
            <pc:docMk/>
            <pc:sldMk cId="2987986622" sldId="3311"/>
            <ac:picMk id="14" creationId="{9661DE0F-D177-4D2E-47C0-4C1D28348362}"/>
          </ac:picMkLst>
        </pc:picChg>
        <pc:picChg chg="add mod">
          <ac:chgData name="stacksimplify Team" userId="30f9c473cae68561" providerId="LiveId" clId="{BF9ABF51-359D-4D48-9E66-31B745238335}" dt="2024-10-30T10:01:25.086" v="10030" actId="1076"/>
          <ac:picMkLst>
            <pc:docMk/>
            <pc:sldMk cId="2987986622" sldId="3311"/>
            <ac:picMk id="15" creationId="{50063FBA-B002-B3D7-8BFA-50377371E47B}"/>
          </ac:picMkLst>
        </pc:picChg>
        <pc:cxnChg chg="add del mod">
          <ac:chgData name="stacksimplify Team" userId="30f9c473cae68561" providerId="LiveId" clId="{BF9ABF51-359D-4D48-9E66-31B745238335}" dt="2024-10-30T10:07:11.398" v="10152" actId="14100"/>
          <ac:cxnSpMkLst>
            <pc:docMk/>
            <pc:sldMk cId="2987986622" sldId="3311"/>
            <ac:cxnSpMk id="11" creationId="{31C85ECF-D41E-D760-76E6-457F065DFA99}"/>
          </ac:cxnSpMkLst>
        </pc:cxnChg>
        <pc:cxnChg chg="add del mod">
          <ac:chgData name="stacksimplify Team" userId="30f9c473cae68561" providerId="LiveId" clId="{BF9ABF51-359D-4D48-9E66-31B745238335}" dt="2024-10-30T10:05:43.947" v="10140" actId="478"/>
          <ac:cxnSpMkLst>
            <pc:docMk/>
            <pc:sldMk cId="2987986622" sldId="3311"/>
            <ac:cxnSpMk id="13" creationId="{68E53951-336D-7D93-72D8-338F1AD7F179}"/>
          </ac:cxnSpMkLst>
        </pc:cxnChg>
        <pc:cxnChg chg="add mod">
          <ac:chgData name="stacksimplify Team" userId="30f9c473cae68561" providerId="LiveId" clId="{BF9ABF51-359D-4D48-9E66-31B745238335}" dt="2024-10-30T10:06:54.448" v="10151" actId="14100"/>
          <ac:cxnSpMkLst>
            <pc:docMk/>
            <pc:sldMk cId="2987986622" sldId="3311"/>
            <ac:cxnSpMk id="27" creationId="{056ED1C2-A9B0-0788-8B20-BCDF6C7ADD0C}"/>
          </ac:cxnSpMkLst>
        </pc:cxnChg>
      </pc:sldChg>
      <pc:sldChg chg="add del">
        <pc:chgData name="stacksimplify Team" userId="30f9c473cae68561" providerId="LiveId" clId="{BF9ABF51-359D-4D48-9E66-31B745238335}" dt="2024-10-30T11:18:22.141" v="10730" actId="2696"/>
        <pc:sldMkLst>
          <pc:docMk/>
          <pc:sldMk cId="3445290267" sldId="3312"/>
        </pc:sldMkLst>
      </pc:sldChg>
      <pc:sldChg chg="modSp add mod">
        <pc:chgData name="stacksimplify Team" userId="30f9c473cae68561" providerId="LiveId" clId="{BF9ABF51-359D-4D48-9E66-31B745238335}" dt="2024-10-30T10:38:23.010" v="10300" actId="255"/>
        <pc:sldMkLst>
          <pc:docMk/>
          <pc:sldMk cId="475749904" sldId="3313"/>
        </pc:sldMkLst>
        <pc:spChg chg="mod">
          <ac:chgData name="stacksimplify Team" userId="30f9c473cae68561" providerId="LiveId" clId="{BF9ABF51-359D-4D48-9E66-31B745238335}" dt="2024-10-30T10:09:08.448" v="10171" actId="20577"/>
          <ac:spMkLst>
            <pc:docMk/>
            <pc:sldMk cId="475749904" sldId="3313"/>
            <ac:spMk id="3" creationId="{2937A635-F5E4-7808-F527-764B198A065F}"/>
          </ac:spMkLst>
        </pc:spChg>
        <pc:spChg chg="mod">
          <ac:chgData name="stacksimplify Team" userId="30f9c473cae68561" providerId="LiveId" clId="{BF9ABF51-359D-4D48-9E66-31B745238335}" dt="2024-10-30T10:38:23.010" v="10300" actId="255"/>
          <ac:spMkLst>
            <pc:docMk/>
            <pc:sldMk cId="475749904" sldId="3313"/>
            <ac:spMk id="8" creationId="{AC5B0070-BD8E-F73A-CD10-61FAF0BDA87E}"/>
          </ac:spMkLst>
        </pc:spChg>
      </pc:sldChg>
      <pc:sldChg chg="addSp delSp modSp add mod modAnim">
        <pc:chgData name="stacksimplify Team" userId="30f9c473cae68561" providerId="LiveId" clId="{BF9ABF51-359D-4D48-9E66-31B745238335}" dt="2024-10-30T10:40:52.784" v="10332" actId="20577"/>
        <pc:sldMkLst>
          <pc:docMk/>
          <pc:sldMk cId="1284321118" sldId="3314"/>
        </pc:sldMkLst>
        <pc:spChg chg="mod">
          <ac:chgData name="stacksimplify Team" userId="30f9c473cae68561" providerId="LiveId" clId="{BF9ABF51-359D-4D48-9E66-31B745238335}" dt="2024-10-30T10:40:52.784" v="10332" actId="20577"/>
          <ac:spMkLst>
            <pc:docMk/>
            <pc:sldMk cId="1284321118" sldId="3314"/>
            <ac:spMk id="4" creationId="{1F8FC490-D281-8BCF-4E29-EFDB9E1EE912}"/>
          </ac:spMkLst>
        </pc:spChg>
        <pc:spChg chg="mod">
          <ac:chgData name="stacksimplify Team" userId="30f9c473cae68561" providerId="LiveId" clId="{BF9ABF51-359D-4D48-9E66-31B745238335}" dt="2024-10-30T10:21:42.931" v="10190" actId="1076"/>
          <ac:spMkLst>
            <pc:docMk/>
            <pc:sldMk cId="1284321118" sldId="3314"/>
            <ac:spMk id="7" creationId="{A871F226-F619-0476-A23C-1DE7391D3406}"/>
          </ac:spMkLst>
        </pc:spChg>
        <pc:spChg chg="add mod">
          <ac:chgData name="stacksimplify Team" userId="30f9c473cae68561" providerId="LiveId" clId="{BF9ABF51-359D-4D48-9E66-31B745238335}" dt="2024-10-30T10:22:07.561" v="10199" actId="14100"/>
          <ac:spMkLst>
            <pc:docMk/>
            <pc:sldMk cId="1284321118" sldId="3314"/>
            <ac:spMk id="8" creationId="{235C7EBF-3472-84A5-A9DE-376D83C0AF51}"/>
          </ac:spMkLst>
        </pc:spChg>
        <pc:spChg chg="add mod">
          <ac:chgData name="stacksimplify Team" userId="30f9c473cae68561" providerId="LiveId" clId="{BF9ABF51-359D-4D48-9E66-31B745238335}" dt="2024-10-30T10:22:16.992" v="10206" actId="1035"/>
          <ac:spMkLst>
            <pc:docMk/>
            <pc:sldMk cId="1284321118" sldId="3314"/>
            <ac:spMk id="10" creationId="{AE7B3F66-B48E-C992-A151-193FD4289E2F}"/>
          </ac:spMkLst>
        </pc:spChg>
        <pc:spChg chg="add mod">
          <ac:chgData name="stacksimplify Team" userId="30f9c473cae68561" providerId="LiveId" clId="{BF9ABF51-359D-4D48-9E66-31B745238335}" dt="2024-10-30T10:22:23.539" v="10209" actId="14100"/>
          <ac:spMkLst>
            <pc:docMk/>
            <pc:sldMk cId="1284321118" sldId="3314"/>
            <ac:spMk id="12" creationId="{E91351C0-FFFB-BE81-339D-74929E3AC55E}"/>
          </ac:spMkLst>
        </pc:spChg>
        <pc:spChg chg="add mod">
          <ac:chgData name="stacksimplify Team" userId="30f9c473cae68561" providerId="LiveId" clId="{BF9ABF51-359D-4D48-9E66-31B745238335}" dt="2024-10-30T10:22:30.459" v="10213" actId="14100"/>
          <ac:spMkLst>
            <pc:docMk/>
            <pc:sldMk cId="1284321118" sldId="3314"/>
            <ac:spMk id="13" creationId="{1A28E810-4678-CC05-751F-0BAADF65C87B}"/>
          </ac:spMkLst>
        </pc:spChg>
        <pc:spChg chg="mod">
          <ac:chgData name="stacksimplify Team" userId="30f9c473cae68561" providerId="LiveId" clId="{BF9ABF51-359D-4D48-9E66-31B745238335}" dt="2024-10-30T10:21:42.931" v="10190" actId="1076"/>
          <ac:spMkLst>
            <pc:docMk/>
            <pc:sldMk cId="1284321118" sldId="3314"/>
            <ac:spMk id="16" creationId="{F29791A2-3DE0-5B20-7ECB-7EF177EA8276}"/>
          </ac:spMkLst>
        </pc:spChg>
        <pc:spChg chg="mod">
          <ac:chgData name="stacksimplify Team" userId="30f9c473cae68561" providerId="LiveId" clId="{BF9ABF51-359D-4D48-9E66-31B745238335}" dt="2024-10-30T10:21:42.931" v="10190" actId="1076"/>
          <ac:spMkLst>
            <pc:docMk/>
            <pc:sldMk cId="1284321118" sldId="3314"/>
            <ac:spMk id="17" creationId="{C1132E8D-FE42-E66F-273F-C448DABBE8A2}"/>
          </ac:spMkLst>
        </pc:spChg>
        <pc:spChg chg="add mod">
          <ac:chgData name="stacksimplify Team" userId="30f9c473cae68561" providerId="LiveId" clId="{BF9ABF51-359D-4D48-9E66-31B745238335}" dt="2024-10-30T10:36:08.210" v="10268"/>
          <ac:spMkLst>
            <pc:docMk/>
            <pc:sldMk cId="1284321118" sldId="3314"/>
            <ac:spMk id="21" creationId="{6B4330BC-D0FE-6906-13BE-0FFF33E7C909}"/>
          </ac:spMkLst>
        </pc:spChg>
        <pc:picChg chg="add mod">
          <ac:chgData name="stacksimplify Team" userId="30f9c473cae68561" providerId="LiveId" clId="{BF9ABF51-359D-4D48-9E66-31B745238335}" dt="2024-10-30T10:21:51.783" v="10195" actId="1076"/>
          <ac:picMkLst>
            <pc:docMk/>
            <pc:sldMk cId="1284321118" sldId="3314"/>
            <ac:picMk id="3" creationId="{BE183D8A-0338-0647-DD44-0AEBD00B91E6}"/>
          </ac:picMkLst>
        </pc:picChg>
        <pc:picChg chg="add mod">
          <ac:chgData name="stacksimplify Team" userId="30f9c473cae68561" providerId="LiveId" clId="{BF9ABF51-359D-4D48-9E66-31B745238335}" dt="2024-10-30T10:21:51.783" v="10195" actId="1076"/>
          <ac:picMkLst>
            <pc:docMk/>
            <pc:sldMk cId="1284321118" sldId="3314"/>
            <ac:picMk id="5" creationId="{F339B68F-AE58-7BA1-C8E2-D3363BFD118E}"/>
          </ac:picMkLst>
        </pc:picChg>
        <pc:picChg chg="add mod">
          <ac:chgData name="stacksimplify Team" userId="30f9c473cae68561" providerId="LiveId" clId="{BF9ABF51-359D-4D48-9E66-31B745238335}" dt="2024-10-30T10:21:51.783" v="10195" actId="1076"/>
          <ac:picMkLst>
            <pc:docMk/>
            <pc:sldMk cId="1284321118" sldId="3314"/>
            <ac:picMk id="6" creationId="{B359FD38-2C75-5CAB-2530-E183420E778D}"/>
          </ac:picMkLst>
        </pc:picChg>
        <pc:picChg chg="del">
          <ac:chgData name="stacksimplify Team" userId="30f9c473cae68561" providerId="LiveId" clId="{BF9ABF51-359D-4D48-9E66-31B745238335}" dt="2024-10-30T10:20:13.499" v="10173" actId="478"/>
          <ac:picMkLst>
            <pc:docMk/>
            <pc:sldMk cId="1284321118" sldId="3314"/>
            <ac:picMk id="9" creationId="{CA9952EB-496B-07F6-6590-CD6516B616EC}"/>
          </ac:picMkLst>
        </pc:picChg>
        <pc:picChg chg="del">
          <ac:chgData name="stacksimplify Team" userId="30f9c473cae68561" providerId="LiveId" clId="{BF9ABF51-359D-4D48-9E66-31B745238335}" dt="2024-10-30T10:20:13.499" v="10173" actId="478"/>
          <ac:picMkLst>
            <pc:docMk/>
            <pc:sldMk cId="1284321118" sldId="3314"/>
            <ac:picMk id="14" creationId="{5BEA90E6-247A-ADAA-7892-4D5F7DAF411C}"/>
          </ac:picMkLst>
        </pc:picChg>
        <pc:picChg chg="del">
          <ac:chgData name="stacksimplify Team" userId="30f9c473cae68561" providerId="LiveId" clId="{BF9ABF51-359D-4D48-9E66-31B745238335}" dt="2024-10-30T10:20:13.499" v="10173" actId="478"/>
          <ac:picMkLst>
            <pc:docMk/>
            <pc:sldMk cId="1284321118" sldId="3314"/>
            <ac:picMk id="15" creationId="{E2848EEF-6AB7-F496-6020-251790676E9D}"/>
          </ac:picMkLst>
        </pc:picChg>
      </pc:sldChg>
      <pc:sldChg chg="modSp add mod">
        <pc:chgData name="stacksimplify Team" userId="30f9c473cae68561" providerId="LiveId" clId="{BF9ABF51-359D-4D48-9E66-31B745238335}" dt="2024-10-30T10:38:40.602" v="10312" actId="20577"/>
        <pc:sldMkLst>
          <pc:docMk/>
          <pc:sldMk cId="2761303037" sldId="3315"/>
        </pc:sldMkLst>
        <pc:spChg chg="mod">
          <ac:chgData name="stacksimplify Team" userId="30f9c473cae68561" providerId="LiveId" clId="{BF9ABF51-359D-4D48-9E66-31B745238335}" dt="2024-10-30T10:36:16.764" v="10271" actId="20577"/>
          <ac:spMkLst>
            <pc:docMk/>
            <pc:sldMk cId="2761303037" sldId="3315"/>
            <ac:spMk id="3" creationId="{19756421-9E5A-DDDF-E094-9008E986D634}"/>
          </ac:spMkLst>
        </pc:spChg>
        <pc:spChg chg="mod">
          <ac:chgData name="stacksimplify Team" userId="30f9c473cae68561" providerId="LiveId" clId="{BF9ABF51-359D-4D48-9E66-31B745238335}" dt="2024-10-30T10:38:40.602" v="10312" actId="20577"/>
          <ac:spMkLst>
            <pc:docMk/>
            <pc:sldMk cId="2761303037" sldId="3315"/>
            <ac:spMk id="8" creationId="{03BF55B9-DF6F-A2ED-281B-6DE158158B20}"/>
          </ac:spMkLst>
        </pc:spChg>
      </pc:sldChg>
      <pc:sldChg chg="addSp delSp modSp add mod modAnim">
        <pc:chgData name="stacksimplify Team" userId="30f9c473cae68561" providerId="LiveId" clId="{BF9ABF51-359D-4D48-9E66-31B745238335}" dt="2024-10-30T10:42:31.481" v="10354" actId="14100"/>
        <pc:sldMkLst>
          <pc:docMk/>
          <pc:sldMk cId="1676542077" sldId="3316"/>
        </pc:sldMkLst>
        <pc:spChg chg="mod">
          <ac:chgData name="stacksimplify Team" userId="30f9c473cae68561" providerId="LiveId" clId="{BF9ABF51-359D-4D48-9E66-31B745238335}" dt="2024-10-30T10:40:59.025" v="10343" actId="20577"/>
          <ac:spMkLst>
            <pc:docMk/>
            <pc:sldMk cId="1676542077" sldId="3316"/>
            <ac:spMk id="4" creationId="{F0318885-8E8F-6108-D2D2-C529DD8CC005}"/>
          </ac:spMkLst>
        </pc:spChg>
        <pc:spChg chg="del">
          <ac:chgData name="stacksimplify Team" userId="30f9c473cae68561" providerId="LiveId" clId="{BF9ABF51-359D-4D48-9E66-31B745238335}" dt="2024-10-30T10:39:37.141" v="10316" actId="478"/>
          <ac:spMkLst>
            <pc:docMk/>
            <pc:sldMk cId="1676542077" sldId="3316"/>
            <ac:spMk id="8" creationId="{FE8FDC99-E151-A5A1-79A2-824704EEB544}"/>
          </ac:spMkLst>
        </pc:spChg>
        <pc:spChg chg="del">
          <ac:chgData name="stacksimplify Team" userId="30f9c473cae68561" providerId="LiveId" clId="{BF9ABF51-359D-4D48-9E66-31B745238335}" dt="2024-10-30T10:39:37.141" v="10316" actId="478"/>
          <ac:spMkLst>
            <pc:docMk/>
            <pc:sldMk cId="1676542077" sldId="3316"/>
            <ac:spMk id="10" creationId="{BE66B5E6-8003-EF46-DDEF-541770E0CE24}"/>
          </ac:spMkLst>
        </pc:spChg>
        <pc:spChg chg="del">
          <ac:chgData name="stacksimplify Team" userId="30f9c473cae68561" providerId="LiveId" clId="{BF9ABF51-359D-4D48-9E66-31B745238335}" dt="2024-10-30T10:39:37.141" v="10316" actId="478"/>
          <ac:spMkLst>
            <pc:docMk/>
            <pc:sldMk cId="1676542077" sldId="3316"/>
            <ac:spMk id="12" creationId="{3C13F831-AD4D-5E9D-EAA5-3FCFA65775B4}"/>
          </ac:spMkLst>
        </pc:spChg>
        <pc:spChg chg="del">
          <ac:chgData name="stacksimplify Team" userId="30f9c473cae68561" providerId="LiveId" clId="{BF9ABF51-359D-4D48-9E66-31B745238335}" dt="2024-10-30T10:39:37.141" v="10316" actId="478"/>
          <ac:spMkLst>
            <pc:docMk/>
            <pc:sldMk cId="1676542077" sldId="3316"/>
            <ac:spMk id="13" creationId="{F1068B55-B78C-F1BF-E8B5-AFDEE8C85A28}"/>
          </ac:spMkLst>
        </pc:spChg>
        <pc:picChg chg="del">
          <ac:chgData name="stacksimplify Team" userId="30f9c473cae68561" providerId="LiveId" clId="{BF9ABF51-359D-4D48-9E66-31B745238335}" dt="2024-10-30T10:39:31.494" v="10315" actId="478"/>
          <ac:picMkLst>
            <pc:docMk/>
            <pc:sldMk cId="1676542077" sldId="3316"/>
            <ac:picMk id="3" creationId="{4A33C10B-9D01-3280-56EF-B90EE488D2F0}"/>
          </ac:picMkLst>
        </pc:picChg>
        <pc:picChg chg="del">
          <ac:chgData name="stacksimplify Team" userId="30f9c473cae68561" providerId="LiveId" clId="{BF9ABF51-359D-4D48-9E66-31B745238335}" dt="2024-10-30T10:39:31.494" v="10315" actId="478"/>
          <ac:picMkLst>
            <pc:docMk/>
            <pc:sldMk cId="1676542077" sldId="3316"/>
            <ac:picMk id="5" creationId="{DB39817B-371D-E6BA-0891-5590C32878E5}"/>
          </ac:picMkLst>
        </pc:picChg>
        <pc:picChg chg="del">
          <ac:chgData name="stacksimplify Team" userId="30f9c473cae68561" providerId="LiveId" clId="{BF9ABF51-359D-4D48-9E66-31B745238335}" dt="2024-10-30T10:39:31.494" v="10315" actId="478"/>
          <ac:picMkLst>
            <pc:docMk/>
            <pc:sldMk cId="1676542077" sldId="3316"/>
            <ac:picMk id="6" creationId="{0EE095B9-958A-5BC2-3446-E240D30F292B}"/>
          </ac:picMkLst>
        </pc:picChg>
        <pc:picChg chg="add del mod">
          <ac:chgData name="stacksimplify Team" userId="30f9c473cae68561" providerId="LiveId" clId="{BF9ABF51-359D-4D48-9E66-31B745238335}" dt="2024-10-30T10:40:00.764" v="10320" actId="478"/>
          <ac:picMkLst>
            <pc:docMk/>
            <pc:sldMk cId="1676542077" sldId="3316"/>
            <ac:picMk id="9" creationId="{BE890FB7-F102-A882-59E5-F2684D346A6C}"/>
          </ac:picMkLst>
        </pc:picChg>
        <pc:picChg chg="add mod">
          <ac:chgData name="stacksimplify Team" userId="30f9c473cae68561" providerId="LiveId" clId="{BF9ABF51-359D-4D48-9E66-31B745238335}" dt="2024-10-30T10:40:39.391" v="10324" actId="1076"/>
          <ac:picMkLst>
            <pc:docMk/>
            <pc:sldMk cId="1676542077" sldId="3316"/>
            <ac:picMk id="14" creationId="{0F77BA92-52A5-379E-08BC-40A68480A726}"/>
          </ac:picMkLst>
        </pc:picChg>
        <pc:picChg chg="add mod">
          <ac:chgData name="stacksimplify Team" userId="30f9c473cae68561" providerId="LiveId" clId="{BF9ABF51-359D-4D48-9E66-31B745238335}" dt="2024-10-30T10:41:45.050" v="10348" actId="14100"/>
          <ac:picMkLst>
            <pc:docMk/>
            <pc:sldMk cId="1676542077" sldId="3316"/>
            <ac:picMk id="15" creationId="{43AF6A2B-EBD6-E435-ABA2-915A9FC26947}"/>
          </ac:picMkLst>
        </pc:picChg>
        <pc:picChg chg="add mod">
          <ac:chgData name="stacksimplify Team" userId="30f9c473cae68561" providerId="LiveId" clId="{BF9ABF51-359D-4D48-9E66-31B745238335}" dt="2024-10-30T10:42:31.481" v="10354" actId="14100"/>
          <ac:picMkLst>
            <pc:docMk/>
            <pc:sldMk cId="1676542077" sldId="3316"/>
            <ac:picMk id="21" creationId="{63811E74-6E0E-EC9D-0F77-7EBBB4346BDC}"/>
          </ac:picMkLst>
        </pc:picChg>
        <pc:cxnChg chg="mod">
          <ac:chgData name="stacksimplify Team" userId="30f9c473cae68561" providerId="LiveId" clId="{BF9ABF51-359D-4D48-9E66-31B745238335}" dt="2024-10-30T10:42:26.183" v="10352" actId="1076"/>
          <ac:cxnSpMkLst>
            <pc:docMk/>
            <pc:sldMk cId="1676542077" sldId="3316"/>
            <ac:cxnSpMk id="27" creationId="{5E98517F-4D70-611E-2152-B01B56EB04ED}"/>
          </ac:cxnSpMkLst>
        </pc:cxnChg>
      </pc:sldChg>
      <pc:sldChg chg="modSp add mod">
        <pc:chgData name="stacksimplify Team" userId="30f9c473cae68561" providerId="LiveId" clId="{BF9ABF51-359D-4D48-9E66-31B745238335}" dt="2024-10-30T10:43:55.869" v="10378" actId="20577"/>
        <pc:sldMkLst>
          <pc:docMk/>
          <pc:sldMk cId="3333533001" sldId="3317"/>
        </pc:sldMkLst>
        <pc:spChg chg="mod">
          <ac:chgData name="stacksimplify Team" userId="30f9c473cae68561" providerId="LiveId" clId="{BF9ABF51-359D-4D48-9E66-31B745238335}" dt="2024-10-30T10:43:48.499" v="10359" actId="20577"/>
          <ac:spMkLst>
            <pc:docMk/>
            <pc:sldMk cId="3333533001" sldId="3317"/>
            <ac:spMk id="3" creationId="{7E006591-BC8C-2477-ACBE-29703B2F3632}"/>
          </ac:spMkLst>
        </pc:spChg>
        <pc:spChg chg="mod">
          <ac:chgData name="stacksimplify Team" userId="30f9c473cae68561" providerId="LiveId" clId="{BF9ABF51-359D-4D48-9E66-31B745238335}" dt="2024-10-30T10:43:55.869" v="10378" actId="20577"/>
          <ac:spMkLst>
            <pc:docMk/>
            <pc:sldMk cId="3333533001" sldId="3317"/>
            <ac:spMk id="8" creationId="{1C4A2D2E-B562-97A6-7130-0B20ADF04C27}"/>
          </ac:spMkLst>
        </pc:spChg>
      </pc:sldChg>
      <pc:sldChg chg="addSp delSp modSp add mod">
        <pc:chgData name="stacksimplify Team" userId="30f9c473cae68561" providerId="LiveId" clId="{BF9ABF51-359D-4D48-9E66-31B745238335}" dt="2024-10-30T10:57:55.051" v="10564" actId="255"/>
        <pc:sldMkLst>
          <pc:docMk/>
          <pc:sldMk cId="3245723739" sldId="3318"/>
        </pc:sldMkLst>
        <pc:spChg chg="mod">
          <ac:chgData name="stacksimplify Team" userId="30f9c473cae68561" providerId="LiveId" clId="{BF9ABF51-359D-4D48-9E66-31B745238335}" dt="2024-10-30T10:44:10.582" v="10404" actId="20577"/>
          <ac:spMkLst>
            <pc:docMk/>
            <pc:sldMk cId="3245723739" sldId="3318"/>
            <ac:spMk id="4" creationId="{88062321-75F3-DD22-AB65-B937021FE01E}"/>
          </ac:spMkLst>
        </pc:spChg>
        <pc:spChg chg="add del mod">
          <ac:chgData name="stacksimplify Team" userId="30f9c473cae68561" providerId="LiveId" clId="{BF9ABF51-359D-4D48-9E66-31B745238335}" dt="2024-10-30T10:46:55.095" v="10418" actId="20577"/>
          <ac:spMkLst>
            <pc:docMk/>
            <pc:sldMk cId="3245723739" sldId="3318"/>
            <ac:spMk id="17" creationId="{683812D6-6119-7B8F-A70C-D58CFF8960EE}"/>
          </ac:spMkLst>
        </pc:spChg>
        <pc:spChg chg="mod">
          <ac:chgData name="stacksimplify Team" userId="30f9c473cae68561" providerId="LiveId" clId="{BF9ABF51-359D-4D48-9E66-31B745238335}" dt="2024-10-30T10:57:55.051" v="10564" actId="255"/>
          <ac:spMkLst>
            <pc:docMk/>
            <pc:sldMk cId="3245723739" sldId="3318"/>
            <ac:spMk id="18" creationId="{88C8AAEA-A9CE-D463-099C-463F8A44948C}"/>
          </ac:spMkLst>
        </pc:spChg>
        <pc:spChg chg="mod">
          <ac:chgData name="stacksimplify Team" userId="30f9c473cae68561" providerId="LiveId" clId="{BF9ABF51-359D-4D48-9E66-31B745238335}" dt="2024-10-30T10:57:55.051" v="10564" actId="255"/>
          <ac:spMkLst>
            <pc:docMk/>
            <pc:sldMk cId="3245723739" sldId="3318"/>
            <ac:spMk id="19" creationId="{2DFF8690-3198-2D9A-500B-8CCC400E9880}"/>
          </ac:spMkLst>
        </pc:spChg>
        <pc:picChg chg="add mod">
          <ac:chgData name="stacksimplify Team" userId="30f9c473cae68561" providerId="LiveId" clId="{BF9ABF51-359D-4D48-9E66-31B745238335}" dt="2024-10-30T10:44:52.510" v="10408" actId="14100"/>
          <ac:picMkLst>
            <pc:docMk/>
            <pc:sldMk cId="3245723739" sldId="3318"/>
            <ac:picMk id="3" creationId="{DC205C51-8703-6629-471E-1FE4F4068B6C}"/>
          </ac:picMkLst>
        </pc:picChg>
        <pc:picChg chg="add mod">
          <ac:chgData name="stacksimplify Team" userId="30f9c473cae68561" providerId="LiveId" clId="{BF9ABF51-359D-4D48-9E66-31B745238335}" dt="2024-10-30T10:45:27.071" v="10412" actId="1076"/>
          <ac:picMkLst>
            <pc:docMk/>
            <pc:sldMk cId="3245723739" sldId="3318"/>
            <ac:picMk id="5" creationId="{A77DF36B-2E53-EB8D-9D55-61CB27BA50D5}"/>
          </ac:picMkLst>
        </pc:picChg>
        <pc:picChg chg="del">
          <ac:chgData name="stacksimplify Team" userId="30f9c473cae68561" providerId="LiveId" clId="{BF9ABF51-359D-4D48-9E66-31B745238335}" dt="2024-10-30T10:44:20.187" v="10405" actId="478"/>
          <ac:picMkLst>
            <pc:docMk/>
            <pc:sldMk cId="3245723739" sldId="3318"/>
            <ac:picMk id="14" creationId="{4C6FF85D-254A-EA7C-FE77-1390CCC6AA0B}"/>
          </ac:picMkLst>
        </pc:picChg>
        <pc:picChg chg="del">
          <ac:chgData name="stacksimplify Team" userId="30f9c473cae68561" providerId="LiveId" clId="{BF9ABF51-359D-4D48-9E66-31B745238335}" dt="2024-10-30T10:44:20.187" v="10405" actId="478"/>
          <ac:picMkLst>
            <pc:docMk/>
            <pc:sldMk cId="3245723739" sldId="3318"/>
            <ac:picMk id="15" creationId="{41E05125-DCC2-1519-C7EE-1F43F4BD47DC}"/>
          </ac:picMkLst>
        </pc:picChg>
        <pc:picChg chg="del">
          <ac:chgData name="stacksimplify Team" userId="30f9c473cae68561" providerId="LiveId" clId="{BF9ABF51-359D-4D48-9E66-31B745238335}" dt="2024-10-30T10:44:20.187" v="10405" actId="478"/>
          <ac:picMkLst>
            <pc:docMk/>
            <pc:sldMk cId="3245723739" sldId="3318"/>
            <ac:picMk id="21" creationId="{705E265C-E795-9BFB-F92F-C6CFBFD571D1}"/>
          </ac:picMkLst>
        </pc:picChg>
        <pc:cxnChg chg="add del">
          <ac:chgData name="stacksimplify Team" userId="30f9c473cae68561" providerId="LiveId" clId="{BF9ABF51-359D-4D48-9E66-31B745238335}" dt="2024-10-30T10:46:51.161" v="10416" actId="478"/>
          <ac:cxnSpMkLst>
            <pc:docMk/>
            <pc:sldMk cId="3245723739" sldId="3318"/>
            <ac:cxnSpMk id="27" creationId="{93C4BAB3-CB5A-A8E2-A738-F1FED8A0DDF9}"/>
          </ac:cxnSpMkLst>
        </pc:cxnChg>
      </pc:sldChg>
      <pc:sldChg chg="modSp add mod">
        <pc:chgData name="stacksimplify Team" userId="30f9c473cae68561" providerId="LiveId" clId="{BF9ABF51-359D-4D48-9E66-31B745238335}" dt="2024-10-30T11:02:08.234" v="10579" actId="20577"/>
        <pc:sldMkLst>
          <pc:docMk/>
          <pc:sldMk cId="1259167753" sldId="3319"/>
        </pc:sldMkLst>
        <pc:spChg chg="mod">
          <ac:chgData name="stacksimplify Team" userId="30f9c473cae68561" providerId="LiveId" clId="{BF9ABF51-359D-4D48-9E66-31B745238335}" dt="2024-10-30T11:02:01.703" v="10567" actId="20577"/>
          <ac:spMkLst>
            <pc:docMk/>
            <pc:sldMk cId="1259167753" sldId="3319"/>
            <ac:spMk id="3" creationId="{F6DF8867-19B5-FDFE-A4EE-73480BD4204D}"/>
          </ac:spMkLst>
        </pc:spChg>
        <pc:spChg chg="mod">
          <ac:chgData name="stacksimplify Team" userId="30f9c473cae68561" providerId="LiveId" clId="{BF9ABF51-359D-4D48-9E66-31B745238335}" dt="2024-10-30T11:02:08.234" v="10579" actId="20577"/>
          <ac:spMkLst>
            <pc:docMk/>
            <pc:sldMk cId="1259167753" sldId="3319"/>
            <ac:spMk id="8" creationId="{5411D7E7-8751-9300-5C40-B0AE057BCE27}"/>
          </ac:spMkLst>
        </pc:spChg>
      </pc:sldChg>
      <pc:sldChg chg="addSp delSp modSp add mod modAnim">
        <pc:chgData name="stacksimplify Team" userId="30f9c473cae68561" providerId="LiveId" clId="{BF9ABF51-359D-4D48-9E66-31B745238335}" dt="2024-10-30T11:16:12.528" v="10729"/>
        <pc:sldMkLst>
          <pc:docMk/>
          <pc:sldMk cId="3313252984" sldId="3320"/>
        </pc:sldMkLst>
        <pc:spChg chg="mod">
          <ac:chgData name="stacksimplify Team" userId="30f9c473cae68561" providerId="LiveId" clId="{BF9ABF51-359D-4D48-9E66-31B745238335}" dt="2024-10-30T11:16:03.780" v="10727" actId="207"/>
          <ac:spMkLst>
            <pc:docMk/>
            <pc:sldMk cId="3313252984" sldId="3320"/>
            <ac:spMk id="3" creationId="{5F3588DE-1A1A-87DF-4149-0282999CF1C0}"/>
          </ac:spMkLst>
        </pc:spChg>
        <pc:spChg chg="mod">
          <ac:chgData name="stacksimplify Team" userId="30f9c473cae68561" providerId="LiveId" clId="{BF9ABF51-359D-4D48-9E66-31B745238335}" dt="2024-10-30T11:15:26.286" v="10721" actId="20577"/>
          <ac:spMkLst>
            <pc:docMk/>
            <pc:sldMk cId="3313252984" sldId="3320"/>
            <ac:spMk id="4" creationId="{2C0737E7-8039-3561-DD70-C54E8AE4FA12}"/>
          </ac:spMkLst>
        </pc:spChg>
        <pc:spChg chg="mod">
          <ac:chgData name="stacksimplify Team" userId="30f9c473cae68561" providerId="LiveId" clId="{BF9ABF51-359D-4D48-9E66-31B745238335}" dt="2024-10-30T11:09:54.439" v="10657" actId="20577"/>
          <ac:spMkLst>
            <pc:docMk/>
            <pc:sldMk cId="3313252984" sldId="3320"/>
            <ac:spMk id="7" creationId="{1CEBDA8B-AF54-21BF-3332-DA7732318EAE}"/>
          </ac:spMkLst>
        </pc:spChg>
        <pc:spChg chg="add mod">
          <ac:chgData name="stacksimplify Team" userId="30f9c473cae68561" providerId="LiveId" clId="{BF9ABF51-359D-4D48-9E66-31B745238335}" dt="2024-10-30T11:15:35.834" v="10722" actId="1076"/>
          <ac:spMkLst>
            <pc:docMk/>
            <pc:sldMk cId="3313252984" sldId="3320"/>
            <ac:spMk id="9" creationId="{6C7CB899-5A72-4226-834A-5D9253397844}"/>
          </ac:spMkLst>
        </pc:spChg>
        <pc:spChg chg="add mod">
          <ac:chgData name="stacksimplify Team" userId="30f9c473cae68561" providerId="LiveId" clId="{BF9ABF51-359D-4D48-9E66-31B745238335}" dt="2024-10-30T11:15:35.834" v="10722" actId="1076"/>
          <ac:spMkLst>
            <pc:docMk/>
            <pc:sldMk cId="3313252984" sldId="3320"/>
            <ac:spMk id="10" creationId="{A811B690-96FA-F8C6-E891-9B798ED2095A}"/>
          </ac:spMkLst>
        </pc:spChg>
        <pc:picChg chg="del">
          <ac:chgData name="stacksimplify Team" userId="30f9c473cae68561" providerId="LiveId" clId="{BF9ABF51-359D-4D48-9E66-31B745238335}" dt="2024-10-30T11:04:30.116" v="10581" actId="478"/>
          <ac:picMkLst>
            <pc:docMk/>
            <pc:sldMk cId="3313252984" sldId="3320"/>
            <ac:picMk id="5" creationId="{0C44E83A-6CA3-12C6-1E18-C50FC9C0DE93}"/>
          </ac:picMkLst>
        </pc:picChg>
        <pc:picChg chg="add del mod">
          <ac:chgData name="stacksimplify Team" userId="30f9c473cae68561" providerId="LiveId" clId="{BF9ABF51-359D-4D48-9E66-31B745238335}" dt="2024-10-30T11:09:00.786" v="10621" actId="478"/>
          <ac:picMkLst>
            <pc:docMk/>
            <pc:sldMk cId="3313252984" sldId="3320"/>
            <ac:picMk id="6" creationId="{6C3CD7E1-6F98-02E5-F6CF-1A05605A3EBF}"/>
          </ac:picMkLst>
        </pc:picChg>
        <pc:picChg chg="add mod">
          <ac:chgData name="stacksimplify Team" userId="30f9c473cae68561" providerId="LiveId" clId="{BF9ABF51-359D-4D48-9E66-31B745238335}" dt="2024-10-30T11:10:16.395" v="10659" actId="1076"/>
          <ac:picMkLst>
            <pc:docMk/>
            <pc:sldMk cId="3313252984" sldId="3320"/>
            <ac:picMk id="8" creationId="{2DD71213-0B38-03D2-5529-C3193CCB3ADE}"/>
          </ac:picMkLst>
        </pc:picChg>
      </pc:sldChg>
      <pc:sldChg chg="modSp add mod">
        <pc:chgData name="stacksimplify Team" userId="30f9c473cae68561" providerId="LiveId" clId="{BF9ABF51-359D-4D48-9E66-31B745238335}" dt="2024-10-30T11:18:46.487" v="10738" actId="20577"/>
        <pc:sldMkLst>
          <pc:docMk/>
          <pc:sldMk cId="3149791965" sldId="3321"/>
        </pc:sldMkLst>
        <pc:spChg chg="mod">
          <ac:chgData name="stacksimplify Team" userId="30f9c473cae68561" providerId="LiveId" clId="{BF9ABF51-359D-4D48-9E66-31B745238335}" dt="2024-10-30T11:18:27.139" v="10733" actId="20577"/>
          <ac:spMkLst>
            <pc:docMk/>
            <pc:sldMk cId="3149791965" sldId="3321"/>
            <ac:spMk id="3" creationId="{778C291F-B70B-6A56-B16F-F2B0418CCAE1}"/>
          </ac:spMkLst>
        </pc:spChg>
        <pc:spChg chg="mod">
          <ac:chgData name="stacksimplify Team" userId="30f9c473cae68561" providerId="LiveId" clId="{BF9ABF51-359D-4D48-9E66-31B745238335}" dt="2024-10-30T11:18:46.487" v="10738" actId="20577"/>
          <ac:spMkLst>
            <pc:docMk/>
            <pc:sldMk cId="3149791965" sldId="3321"/>
            <ac:spMk id="8" creationId="{E52D3FCD-3857-3CDA-829B-B11E74D73359}"/>
          </ac:spMkLst>
        </pc:spChg>
      </pc:sldChg>
      <pc:sldChg chg="addSp delSp modSp add mod modAnim">
        <pc:chgData name="stacksimplify Team" userId="30f9c473cae68561" providerId="LiveId" clId="{BF9ABF51-359D-4D48-9E66-31B745238335}" dt="2024-10-30T11:30:21.236" v="10848"/>
        <pc:sldMkLst>
          <pc:docMk/>
          <pc:sldMk cId="1631995408" sldId="3322"/>
        </pc:sldMkLst>
        <pc:spChg chg="mod">
          <ac:chgData name="stacksimplify Team" userId="30f9c473cae68561" providerId="LiveId" clId="{BF9ABF51-359D-4D48-9E66-31B745238335}" dt="2024-10-30T11:29:59.304" v="10844" actId="207"/>
          <ac:spMkLst>
            <pc:docMk/>
            <pc:sldMk cId="1631995408" sldId="3322"/>
            <ac:spMk id="3" creationId="{5ECBB5F4-3A8A-5FC5-7D92-AF1AFE21D24F}"/>
          </ac:spMkLst>
        </pc:spChg>
        <pc:spChg chg="mod">
          <ac:chgData name="stacksimplify Team" userId="30f9c473cae68561" providerId="LiveId" clId="{BF9ABF51-359D-4D48-9E66-31B745238335}" dt="2024-10-30T11:19:48.567" v="10754" actId="20577"/>
          <ac:spMkLst>
            <pc:docMk/>
            <pc:sldMk cId="1631995408" sldId="3322"/>
            <ac:spMk id="4" creationId="{5142CA94-00C5-83EC-8CCA-2AC5F1A495A6}"/>
          </ac:spMkLst>
        </pc:spChg>
        <pc:spChg chg="add mod">
          <ac:chgData name="stacksimplify Team" userId="30f9c473cae68561" providerId="LiveId" clId="{BF9ABF51-359D-4D48-9E66-31B745238335}" dt="2024-10-30T11:21:55.660" v="10764" actId="14100"/>
          <ac:spMkLst>
            <pc:docMk/>
            <pc:sldMk cId="1631995408" sldId="3322"/>
            <ac:spMk id="6" creationId="{153CC4F6-3DA5-EE34-914C-2B09585C8322}"/>
          </ac:spMkLst>
        </pc:spChg>
        <pc:spChg chg="mod">
          <ac:chgData name="stacksimplify Team" userId="30f9c473cae68561" providerId="LiveId" clId="{BF9ABF51-359D-4D48-9E66-31B745238335}" dt="2024-10-30T11:19:44.782" v="10749" actId="1076"/>
          <ac:spMkLst>
            <pc:docMk/>
            <pc:sldMk cId="1631995408" sldId="3322"/>
            <ac:spMk id="7" creationId="{4089A468-9B01-E907-17B1-CF1FC4B4F319}"/>
          </ac:spMkLst>
        </pc:spChg>
        <pc:spChg chg="del">
          <ac:chgData name="stacksimplify Team" userId="30f9c473cae68561" providerId="LiveId" clId="{BF9ABF51-359D-4D48-9E66-31B745238335}" dt="2024-10-30T11:19:33.892" v="10745" actId="478"/>
          <ac:spMkLst>
            <pc:docMk/>
            <pc:sldMk cId="1631995408" sldId="3322"/>
            <ac:spMk id="9" creationId="{25909B82-54DB-FFCD-4933-B718326B207B}"/>
          </ac:spMkLst>
        </pc:spChg>
        <pc:spChg chg="del">
          <ac:chgData name="stacksimplify Team" userId="30f9c473cae68561" providerId="LiveId" clId="{BF9ABF51-359D-4D48-9E66-31B745238335}" dt="2024-10-30T11:19:33.892" v="10745" actId="478"/>
          <ac:spMkLst>
            <pc:docMk/>
            <pc:sldMk cId="1631995408" sldId="3322"/>
            <ac:spMk id="10" creationId="{E2E6BF9C-9708-6E16-71AD-FD129703B893}"/>
          </ac:spMkLst>
        </pc:spChg>
        <pc:picChg chg="add mod">
          <ac:chgData name="stacksimplify Team" userId="30f9c473cae68561" providerId="LiveId" clId="{BF9ABF51-359D-4D48-9E66-31B745238335}" dt="2024-10-30T11:19:41.161" v="10748" actId="1076"/>
          <ac:picMkLst>
            <pc:docMk/>
            <pc:sldMk cId="1631995408" sldId="3322"/>
            <ac:picMk id="5" creationId="{1A43AE6A-5923-5031-B64C-45E969D806C0}"/>
          </ac:picMkLst>
        </pc:picChg>
        <pc:picChg chg="del">
          <ac:chgData name="stacksimplify Team" userId="30f9c473cae68561" providerId="LiveId" clId="{BF9ABF51-359D-4D48-9E66-31B745238335}" dt="2024-10-30T11:19:25.906" v="10741" actId="478"/>
          <ac:picMkLst>
            <pc:docMk/>
            <pc:sldMk cId="1631995408" sldId="3322"/>
            <ac:picMk id="8" creationId="{CDE16D07-B633-5019-B697-C20633238CD2}"/>
          </ac:picMkLst>
        </pc:picChg>
      </pc:sldChg>
      <pc:sldChg chg="modSp add mod">
        <pc:chgData name="stacksimplify Team" userId="30f9c473cae68561" providerId="LiveId" clId="{BF9ABF51-359D-4D48-9E66-31B745238335}" dt="2024-10-30T11:30:52.661" v="10858" actId="20577"/>
        <pc:sldMkLst>
          <pc:docMk/>
          <pc:sldMk cId="2257358603" sldId="3323"/>
        </pc:sldMkLst>
        <pc:spChg chg="mod">
          <ac:chgData name="stacksimplify Team" userId="30f9c473cae68561" providerId="LiveId" clId="{BF9ABF51-359D-4D48-9E66-31B745238335}" dt="2024-10-30T11:30:38.534" v="10851" actId="20577"/>
          <ac:spMkLst>
            <pc:docMk/>
            <pc:sldMk cId="2257358603" sldId="3323"/>
            <ac:spMk id="3" creationId="{C2E606DF-0DD7-B3D5-B750-F67AC56E072C}"/>
          </ac:spMkLst>
        </pc:spChg>
        <pc:spChg chg="mod">
          <ac:chgData name="stacksimplify Team" userId="30f9c473cae68561" providerId="LiveId" clId="{BF9ABF51-359D-4D48-9E66-31B745238335}" dt="2024-10-30T11:30:52.661" v="10858" actId="20577"/>
          <ac:spMkLst>
            <pc:docMk/>
            <pc:sldMk cId="2257358603" sldId="3323"/>
            <ac:spMk id="8" creationId="{B5AF0584-2DBD-3BA5-2548-BD34773B71BF}"/>
          </ac:spMkLst>
        </pc:spChg>
      </pc:sldChg>
      <pc:sldChg chg="addSp delSp modSp add mod modAnim">
        <pc:chgData name="stacksimplify Team" userId="30f9c473cae68561" providerId="LiveId" clId="{BF9ABF51-359D-4D48-9E66-31B745238335}" dt="2024-10-30T11:35:52.515" v="10885" actId="20577"/>
        <pc:sldMkLst>
          <pc:docMk/>
          <pc:sldMk cId="2156477592" sldId="3324"/>
        </pc:sldMkLst>
        <pc:spChg chg="mod">
          <ac:chgData name="stacksimplify Team" userId="30f9c473cae68561" providerId="LiveId" clId="{BF9ABF51-359D-4D48-9E66-31B745238335}" dt="2024-10-30T11:34:40.759" v="10871" actId="27636"/>
          <ac:spMkLst>
            <pc:docMk/>
            <pc:sldMk cId="2156477592" sldId="3324"/>
            <ac:spMk id="3" creationId="{806310CD-6207-78AA-89C7-2F22EE9D21F8}"/>
          </ac:spMkLst>
        </pc:spChg>
        <pc:spChg chg="mod">
          <ac:chgData name="stacksimplify Team" userId="30f9c473cae68561" providerId="LiveId" clId="{BF9ABF51-359D-4D48-9E66-31B745238335}" dt="2024-10-30T11:35:52.515" v="10885" actId="20577"/>
          <ac:spMkLst>
            <pc:docMk/>
            <pc:sldMk cId="2156477592" sldId="3324"/>
            <ac:spMk id="4" creationId="{8415B819-93DA-F6F3-98BA-02896C477175}"/>
          </ac:spMkLst>
        </pc:spChg>
        <pc:spChg chg="mod">
          <ac:chgData name="stacksimplify Team" userId="30f9c473cae68561" providerId="LiveId" clId="{BF9ABF51-359D-4D48-9E66-31B745238335}" dt="2024-10-30T11:34:30.229" v="10865" actId="1076"/>
          <ac:spMkLst>
            <pc:docMk/>
            <pc:sldMk cId="2156477592" sldId="3324"/>
            <ac:spMk id="7" creationId="{B47377B4-07A5-C48C-6EB9-9DC769211186}"/>
          </ac:spMkLst>
        </pc:spChg>
        <pc:picChg chg="del">
          <ac:chgData name="stacksimplify Team" userId="30f9c473cae68561" providerId="LiveId" clId="{BF9ABF51-359D-4D48-9E66-31B745238335}" dt="2024-10-30T11:33:24.457" v="10860" actId="478"/>
          <ac:picMkLst>
            <pc:docMk/>
            <pc:sldMk cId="2156477592" sldId="3324"/>
            <ac:picMk id="5" creationId="{EB2F2EA4-3245-BD29-DFEE-9BD8077C6859}"/>
          </ac:picMkLst>
        </pc:picChg>
        <pc:picChg chg="add mod">
          <ac:chgData name="stacksimplify Team" userId="30f9c473cae68561" providerId="LiveId" clId="{BF9ABF51-359D-4D48-9E66-31B745238335}" dt="2024-10-30T11:34:34.878" v="10868" actId="14100"/>
          <ac:picMkLst>
            <pc:docMk/>
            <pc:sldMk cId="2156477592" sldId="3324"/>
            <ac:picMk id="8" creationId="{1DC442F4-578C-0893-FDA6-3C65C4EF7048}"/>
          </ac:picMkLst>
        </pc:picChg>
      </pc:sldChg>
      <pc:sldChg chg="del">
        <pc:chgData name="stacksimplify Team" userId="30f9c473cae68561" providerId="LiveId" clId="{BF9ABF51-359D-4D48-9E66-31B745238335}" dt="2024-10-23T01:19:23.229" v="16" actId="2696"/>
        <pc:sldMkLst>
          <pc:docMk/>
          <pc:sldMk cId="1358295799" sldId="3334"/>
        </pc:sldMkLst>
      </pc:sldChg>
      <pc:sldChg chg="del">
        <pc:chgData name="stacksimplify Team" userId="30f9c473cae68561" providerId="LiveId" clId="{BF9ABF51-359D-4D48-9E66-31B745238335}" dt="2024-10-23T01:19:23.725" v="21" actId="2696"/>
        <pc:sldMkLst>
          <pc:docMk/>
          <pc:sldMk cId="2142527431" sldId="3335"/>
        </pc:sldMkLst>
      </pc:sldChg>
      <pc:sldChg chg="del">
        <pc:chgData name="stacksimplify Team" userId="30f9c473cae68561" providerId="LiveId" clId="{BF9ABF51-359D-4D48-9E66-31B745238335}" dt="2024-10-23T01:19:24.922" v="36" actId="2696"/>
        <pc:sldMkLst>
          <pc:docMk/>
          <pc:sldMk cId="2562245061" sldId="3336"/>
        </pc:sldMkLst>
      </pc:sldChg>
      <pc:sldChg chg="del">
        <pc:chgData name="stacksimplify Team" userId="30f9c473cae68561" providerId="LiveId" clId="{BF9ABF51-359D-4D48-9E66-31B745238335}" dt="2024-10-23T01:19:25.059" v="37" actId="2696"/>
        <pc:sldMkLst>
          <pc:docMk/>
          <pc:sldMk cId="1024070350" sldId="3337"/>
        </pc:sldMkLst>
      </pc:sldChg>
      <pc:sldChg chg="del">
        <pc:chgData name="stacksimplify Team" userId="30f9c473cae68561" providerId="LiveId" clId="{BF9ABF51-359D-4D48-9E66-31B745238335}" dt="2024-10-23T01:19:27.869" v="68" actId="2696"/>
        <pc:sldMkLst>
          <pc:docMk/>
          <pc:sldMk cId="3485374945" sldId="3340"/>
        </pc:sldMkLst>
      </pc:sldChg>
      <pc:sldChg chg="del">
        <pc:chgData name="stacksimplify Team" userId="30f9c473cae68561" providerId="LiveId" clId="{BF9ABF51-359D-4D48-9E66-31B745238335}" dt="2024-10-23T01:19:27.913" v="69" actId="2696"/>
        <pc:sldMkLst>
          <pc:docMk/>
          <pc:sldMk cId="988332862" sldId="3341"/>
        </pc:sldMkLst>
      </pc:sldChg>
      <pc:sldChg chg="del">
        <pc:chgData name="stacksimplify Team" userId="30f9c473cae68561" providerId="LiveId" clId="{BF9ABF51-359D-4D48-9E66-31B745238335}" dt="2024-10-23T01:19:30.806" v="94" actId="2696"/>
        <pc:sldMkLst>
          <pc:docMk/>
          <pc:sldMk cId="819566717" sldId="3366"/>
        </pc:sldMkLst>
      </pc:sldChg>
      <pc:sldChg chg="del">
        <pc:chgData name="stacksimplify Team" userId="30f9c473cae68561" providerId="LiveId" clId="{BF9ABF51-359D-4D48-9E66-31B745238335}" dt="2024-10-23T01:19:27.039" v="59" actId="2696"/>
        <pc:sldMkLst>
          <pc:docMk/>
          <pc:sldMk cId="4023989429" sldId="3379"/>
        </pc:sldMkLst>
      </pc:sldChg>
      <pc:sldChg chg="del">
        <pc:chgData name="stacksimplify Team" userId="30f9c473cae68561" providerId="LiveId" clId="{BF9ABF51-359D-4D48-9E66-31B745238335}" dt="2024-10-23T01:19:26.990" v="58" actId="2696"/>
        <pc:sldMkLst>
          <pc:docMk/>
          <pc:sldMk cId="1398034196" sldId="3384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914739550" sldId="3580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724439954" sldId="3584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032395359" sldId="3609"/>
        </pc:sldMkLst>
      </pc:sldChg>
      <pc:sldChg chg="del">
        <pc:chgData name="stacksimplify Team" userId="30f9c473cae68561" providerId="LiveId" clId="{BF9ABF51-359D-4D48-9E66-31B745238335}" dt="2024-10-23T01:19:25.372" v="41" actId="2696"/>
        <pc:sldMkLst>
          <pc:docMk/>
          <pc:sldMk cId="1638232310" sldId="3616"/>
        </pc:sldMkLst>
      </pc:sldChg>
      <pc:sldChg chg="del">
        <pc:chgData name="stacksimplify Team" userId="30f9c473cae68561" providerId="LiveId" clId="{BF9ABF51-359D-4D48-9E66-31B745238335}" dt="2024-10-23T01:19:25.934" v="47" actId="2696"/>
        <pc:sldMkLst>
          <pc:docMk/>
          <pc:sldMk cId="2981158059" sldId="3617"/>
        </pc:sldMkLst>
      </pc:sldChg>
      <pc:sldChg chg="del">
        <pc:chgData name="stacksimplify Team" userId="30f9c473cae68561" providerId="LiveId" clId="{BF9ABF51-359D-4D48-9E66-31B745238335}" dt="2024-10-23T01:19:26.159" v="48" actId="2696"/>
        <pc:sldMkLst>
          <pc:docMk/>
          <pc:sldMk cId="550573839" sldId="3618"/>
        </pc:sldMkLst>
      </pc:sldChg>
      <pc:sldChg chg="del">
        <pc:chgData name="stacksimplify Team" userId="30f9c473cae68561" providerId="LiveId" clId="{BF9ABF51-359D-4D48-9E66-31B745238335}" dt="2024-10-23T01:19:25.883" v="46" actId="2696"/>
        <pc:sldMkLst>
          <pc:docMk/>
          <pc:sldMk cId="2887272741" sldId="3619"/>
        </pc:sldMkLst>
      </pc:sldChg>
      <pc:sldChg chg="del">
        <pc:chgData name="stacksimplify Team" userId="30f9c473cae68561" providerId="LiveId" clId="{BF9ABF51-359D-4D48-9E66-31B745238335}" dt="2024-10-23T01:19:25.853" v="45" actId="2696"/>
        <pc:sldMkLst>
          <pc:docMk/>
          <pc:sldMk cId="110282842" sldId="3620"/>
        </pc:sldMkLst>
      </pc:sldChg>
      <pc:sldChg chg="del">
        <pc:chgData name="stacksimplify Team" userId="30f9c473cae68561" providerId="LiveId" clId="{BF9ABF51-359D-4D48-9E66-31B745238335}" dt="2024-10-23T01:19:26.239" v="50" actId="2696"/>
        <pc:sldMkLst>
          <pc:docMk/>
          <pc:sldMk cId="3916671664" sldId="3621"/>
        </pc:sldMkLst>
      </pc:sldChg>
      <pc:sldChg chg="del">
        <pc:chgData name="stacksimplify Team" userId="30f9c473cae68561" providerId="LiveId" clId="{BF9ABF51-359D-4D48-9E66-31B745238335}" dt="2024-10-23T01:19:26.426" v="51" actId="2696"/>
        <pc:sldMkLst>
          <pc:docMk/>
          <pc:sldMk cId="1202034718" sldId="3622"/>
        </pc:sldMkLst>
      </pc:sldChg>
      <pc:sldChg chg="del">
        <pc:chgData name="stacksimplify Team" userId="30f9c473cae68561" providerId="LiveId" clId="{BF9ABF51-359D-4D48-9E66-31B745238335}" dt="2024-10-23T01:19:26.721" v="55" actId="2696"/>
        <pc:sldMkLst>
          <pc:docMk/>
          <pc:sldMk cId="447490050" sldId="3623"/>
        </pc:sldMkLst>
      </pc:sldChg>
      <pc:sldChg chg="del">
        <pc:chgData name="stacksimplify Team" userId="30f9c473cae68561" providerId="LiveId" clId="{BF9ABF51-359D-4D48-9E66-31B745238335}" dt="2024-10-23T01:19:26.470" v="52" actId="2696"/>
        <pc:sldMkLst>
          <pc:docMk/>
          <pc:sldMk cId="823592105" sldId="3624"/>
        </pc:sldMkLst>
      </pc:sldChg>
      <pc:sldChg chg="del">
        <pc:chgData name="stacksimplify Team" userId="30f9c473cae68561" providerId="LiveId" clId="{BF9ABF51-359D-4D48-9E66-31B745238335}" dt="2024-10-23T01:19:26.512" v="53" actId="2696"/>
        <pc:sldMkLst>
          <pc:docMk/>
          <pc:sldMk cId="1070048673" sldId="3625"/>
        </pc:sldMkLst>
      </pc:sldChg>
      <pc:sldChg chg="del">
        <pc:chgData name="stacksimplify Team" userId="30f9c473cae68561" providerId="LiveId" clId="{BF9ABF51-359D-4D48-9E66-31B745238335}" dt="2024-10-23T01:19:26.681" v="54" actId="2696"/>
        <pc:sldMkLst>
          <pc:docMk/>
          <pc:sldMk cId="1620912932" sldId="3626"/>
        </pc:sldMkLst>
      </pc:sldChg>
      <pc:sldChg chg="del">
        <pc:chgData name="stacksimplify Team" userId="30f9c473cae68561" providerId="LiveId" clId="{BF9ABF51-359D-4D48-9E66-31B745238335}" dt="2024-10-23T01:19:26.770" v="56" actId="2696"/>
        <pc:sldMkLst>
          <pc:docMk/>
          <pc:sldMk cId="2177280289" sldId="3627"/>
        </pc:sldMkLst>
      </pc:sldChg>
      <pc:sldChg chg="del">
        <pc:chgData name="stacksimplify Team" userId="30f9c473cae68561" providerId="LiveId" clId="{BF9ABF51-359D-4D48-9E66-31B745238335}" dt="2024-10-23T01:19:27.097" v="60" actId="2696"/>
        <pc:sldMkLst>
          <pc:docMk/>
          <pc:sldMk cId="3014574767" sldId="3629"/>
        </pc:sldMkLst>
      </pc:sldChg>
      <pc:sldChg chg="del">
        <pc:chgData name="stacksimplify Team" userId="30f9c473cae68561" providerId="LiveId" clId="{BF9ABF51-359D-4D48-9E66-31B745238335}" dt="2024-10-23T01:19:27.564" v="64" actId="2696"/>
        <pc:sldMkLst>
          <pc:docMk/>
          <pc:sldMk cId="1063245801" sldId="3630"/>
        </pc:sldMkLst>
      </pc:sldChg>
      <pc:sldChg chg="del">
        <pc:chgData name="stacksimplify Team" userId="30f9c473cae68561" providerId="LiveId" clId="{BF9ABF51-359D-4D48-9E66-31B745238335}" dt="2024-10-23T01:19:27.593" v="65" actId="2696"/>
        <pc:sldMkLst>
          <pc:docMk/>
          <pc:sldMk cId="3877746895" sldId="3631"/>
        </pc:sldMkLst>
      </pc:sldChg>
      <pc:sldChg chg="del">
        <pc:chgData name="stacksimplify Team" userId="30f9c473cae68561" providerId="LiveId" clId="{BF9ABF51-359D-4D48-9E66-31B745238335}" dt="2024-10-23T01:19:27.767" v="66" actId="2696"/>
        <pc:sldMkLst>
          <pc:docMk/>
          <pc:sldMk cId="2919569190" sldId="3632"/>
        </pc:sldMkLst>
      </pc:sldChg>
      <pc:sldChg chg="del">
        <pc:chgData name="stacksimplify Team" userId="30f9c473cae68561" providerId="LiveId" clId="{BF9ABF51-359D-4D48-9E66-31B745238335}" dt="2024-10-23T01:19:27.817" v="67" actId="2696"/>
        <pc:sldMkLst>
          <pc:docMk/>
          <pc:sldMk cId="855969336" sldId="3633"/>
        </pc:sldMkLst>
      </pc:sldChg>
      <pc:sldChg chg="del">
        <pc:chgData name="stacksimplify Team" userId="30f9c473cae68561" providerId="LiveId" clId="{BF9ABF51-359D-4D48-9E66-31B745238335}" dt="2024-10-23T01:19:27.351" v="62" actId="2696"/>
        <pc:sldMkLst>
          <pc:docMk/>
          <pc:sldMk cId="2452866483" sldId="3634"/>
        </pc:sldMkLst>
      </pc:sldChg>
      <pc:sldChg chg="del">
        <pc:chgData name="stacksimplify Team" userId="30f9c473cae68561" providerId="LiveId" clId="{BF9ABF51-359D-4D48-9E66-31B745238335}" dt="2024-10-23T01:19:27.536" v="63" actId="2696"/>
        <pc:sldMkLst>
          <pc:docMk/>
          <pc:sldMk cId="2990025897" sldId="3635"/>
        </pc:sldMkLst>
      </pc:sldChg>
      <pc:sldChg chg="del">
        <pc:chgData name="stacksimplify Team" userId="30f9c473cae68561" providerId="LiveId" clId="{BF9ABF51-359D-4D48-9E66-31B745238335}" dt="2024-10-23T01:19:28.173" v="72" actId="2696"/>
        <pc:sldMkLst>
          <pc:docMk/>
          <pc:sldMk cId="3376170153" sldId="3636"/>
        </pc:sldMkLst>
      </pc:sldChg>
      <pc:sldChg chg="del">
        <pc:chgData name="stacksimplify Team" userId="30f9c473cae68561" providerId="LiveId" clId="{BF9ABF51-359D-4D48-9E66-31B745238335}" dt="2024-10-23T01:19:28.313" v="73" actId="2696"/>
        <pc:sldMkLst>
          <pc:docMk/>
          <pc:sldMk cId="1983802992" sldId="3637"/>
        </pc:sldMkLst>
      </pc:sldChg>
      <pc:sldChg chg="del">
        <pc:chgData name="stacksimplify Team" userId="30f9c473cae68561" providerId="LiveId" clId="{BF9ABF51-359D-4D48-9E66-31B745238335}" dt="2024-10-23T01:19:28.363" v="74" actId="2696"/>
        <pc:sldMkLst>
          <pc:docMk/>
          <pc:sldMk cId="3129857833" sldId="3638"/>
        </pc:sldMkLst>
      </pc:sldChg>
      <pc:sldChg chg="del">
        <pc:chgData name="stacksimplify Team" userId="30f9c473cae68561" providerId="LiveId" clId="{BF9ABF51-359D-4D48-9E66-31B745238335}" dt="2024-10-23T01:19:28.558" v="75" actId="2696"/>
        <pc:sldMkLst>
          <pc:docMk/>
          <pc:sldMk cId="2523453014" sldId="3639"/>
        </pc:sldMkLst>
      </pc:sldChg>
      <pc:sldChg chg="del">
        <pc:chgData name="stacksimplify Team" userId="30f9c473cae68561" providerId="LiveId" clId="{BF9ABF51-359D-4D48-9E66-31B745238335}" dt="2024-10-23T01:19:28.596" v="76" actId="2696"/>
        <pc:sldMkLst>
          <pc:docMk/>
          <pc:sldMk cId="1771557127" sldId="3640"/>
        </pc:sldMkLst>
      </pc:sldChg>
      <pc:sldChg chg="del">
        <pc:chgData name="stacksimplify Team" userId="30f9c473cae68561" providerId="LiveId" clId="{BF9ABF51-359D-4D48-9E66-31B745238335}" dt="2024-10-23T01:19:28.971" v="77" actId="2696"/>
        <pc:sldMkLst>
          <pc:docMk/>
          <pc:sldMk cId="3492826974" sldId="3641"/>
        </pc:sldMkLst>
      </pc:sldChg>
      <pc:sldChg chg="del">
        <pc:chgData name="stacksimplify Team" userId="30f9c473cae68561" providerId="LiveId" clId="{BF9ABF51-359D-4D48-9E66-31B745238335}" dt="2024-10-23T01:19:29.497" v="78" actId="2696"/>
        <pc:sldMkLst>
          <pc:docMk/>
          <pc:sldMk cId="3993220963" sldId="3642"/>
        </pc:sldMkLst>
      </pc:sldChg>
      <pc:sldChg chg="del">
        <pc:chgData name="stacksimplify Team" userId="30f9c473cae68561" providerId="LiveId" clId="{BF9ABF51-359D-4D48-9E66-31B745238335}" dt="2024-10-23T01:19:29.819" v="81" actId="2696"/>
        <pc:sldMkLst>
          <pc:docMk/>
          <pc:sldMk cId="3915922290" sldId="3644"/>
        </pc:sldMkLst>
      </pc:sldChg>
      <pc:sldChg chg="del">
        <pc:chgData name="stacksimplify Team" userId="30f9c473cae68561" providerId="LiveId" clId="{BF9ABF51-359D-4D48-9E66-31B745238335}" dt="2024-10-23T01:19:29.854" v="82" actId="2696"/>
        <pc:sldMkLst>
          <pc:docMk/>
          <pc:sldMk cId="1877229273" sldId="3645"/>
        </pc:sldMkLst>
      </pc:sldChg>
      <pc:sldChg chg="del">
        <pc:chgData name="stacksimplify Team" userId="30f9c473cae68561" providerId="LiveId" clId="{BF9ABF51-359D-4D48-9E66-31B745238335}" dt="2024-10-23T01:19:29.938" v="83" actId="2696"/>
        <pc:sldMkLst>
          <pc:docMk/>
          <pc:sldMk cId="943916574" sldId="3646"/>
        </pc:sldMkLst>
      </pc:sldChg>
      <pc:sldChg chg="del">
        <pc:chgData name="stacksimplify Team" userId="30f9c473cae68561" providerId="LiveId" clId="{BF9ABF51-359D-4D48-9E66-31B745238335}" dt="2024-10-23T01:19:26.942" v="57" actId="2696"/>
        <pc:sldMkLst>
          <pc:docMk/>
          <pc:sldMk cId="2198251401" sldId="3647"/>
        </pc:sldMkLst>
      </pc:sldChg>
      <pc:sldChg chg="del">
        <pc:chgData name="stacksimplify Team" userId="30f9c473cae68561" providerId="LiveId" clId="{BF9ABF51-359D-4D48-9E66-31B745238335}" dt="2024-10-23T01:19:27.293" v="61" actId="2696"/>
        <pc:sldMkLst>
          <pc:docMk/>
          <pc:sldMk cId="1443811240" sldId="3649"/>
        </pc:sldMkLst>
      </pc:sldChg>
      <pc:sldChg chg="del">
        <pc:chgData name="stacksimplify Team" userId="30f9c473cae68561" providerId="LiveId" clId="{BF9ABF51-359D-4D48-9E66-31B745238335}" dt="2024-10-23T01:19:29.621" v="79" actId="2696"/>
        <pc:sldMkLst>
          <pc:docMk/>
          <pc:sldMk cId="3492356211" sldId="3650"/>
        </pc:sldMkLst>
      </pc:sldChg>
      <pc:sldChg chg="del">
        <pc:chgData name="stacksimplify Team" userId="30f9c473cae68561" providerId="LiveId" clId="{BF9ABF51-359D-4D48-9E66-31B745238335}" dt="2024-10-23T01:19:30.258" v="87" actId="2696"/>
        <pc:sldMkLst>
          <pc:docMk/>
          <pc:sldMk cId="14798137" sldId="3652"/>
        </pc:sldMkLst>
      </pc:sldChg>
      <pc:sldChg chg="del">
        <pc:chgData name="stacksimplify Team" userId="30f9c473cae68561" providerId="LiveId" clId="{BF9ABF51-359D-4D48-9E66-31B745238335}" dt="2024-10-23T01:19:30.429" v="88" actId="2696"/>
        <pc:sldMkLst>
          <pc:docMk/>
          <pc:sldMk cId="3267982175" sldId="3653"/>
        </pc:sldMkLst>
      </pc:sldChg>
      <pc:sldChg chg="del">
        <pc:chgData name="stacksimplify Team" userId="30f9c473cae68561" providerId="LiveId" clId="{BF9ABF51-359D-4D48-9E66-31B745238335}" dt="2024-10-23T01:19:30.458" v="89" actId="2696"/>
        <pc:sldMkLst>
          <pc:docMk/>
          <pc:sldMk cId="974925756" sldId="3654"/>
        </pc:sldMkLst>
      </pc:sldChg>
      <pc:sldChg chg="del">
        <pc:chgData name="stacksimplify Team" userId="30f9c473cae68561" providerId="LiveId" clId="{BF9ABF51-359D-4D48-9E66-31B745238335}" dt="2024-10-23T01:19:30.686" v="91" actId="2696"/>
        <pc:sldMkLst>
          <pc:docMk/>
          <pc:sldMk cId="1865710790" sldId="3655"/>
        </pc:sldMkLst>
      </pc:sldChg>
      <pc:sldChg chg="del">
        <pc:chgData name="stacksimplify Team" userId="30f9c473cae68561" providerId="LiveId" clId="{BF9ABF51-359D-4D48-9E66-31B745238335}" dt="2024-10-23T01:19:30.738" v="92" actId="2696"/>
        <pc:sldMkLst>
          <pc:docMk/>
          <pc:sldMk cId="1968495601" sldId="3656"/>
        </pc:sldMkLst>
      </pc:sldChg>
      <pc:sldChg chg="del">
        <pc:chgData name="stacksimplify Team" userId="30f9c473cae68561" providerId="LiveId" clId="{BF9ABF51-359D-4D48-9E66-31B745238335}" dt="2024-10-23T01:19:30.773" v="93" actId="2696"/>
        <pc:sldMkLst>
          <pc:docMk/>
          <pc:sldMk cId="385786973" sldId="3657"/>
        </pc:sldMkLst>
      </pc:sldChg>
      <pc:sldChg chg="del">
        <pc:chgData name="stacksimplify Team" userId="30f9c473cae68561" providerId="LiveId" clId="{BF9ABF51-359D-4D48-9E66-31B745238335}" dt="2024-10-23T01:19:31.368" v="100" actId="2696"/>
        <pc:sldMkLst>
          <pc:docMk/>
          <pc:sldMk cId="2837550716" sldId="3658"/>
        </pc:sldMkLst>
      </pc:sldChg>
      <pc:sldChg chg="del">
        <pc:chgData name="stacksimplify Team" userId="30f9c473cae68561" providerId="LiveId" clId="{BF9ABF51-359D-4D48-9E66-31B745238335}" dt="2024-10-23T01:19:31.668" v="102" actId="2696"/>
        <pc:sldMkLst>
          <pc:docMk/>
          <pc:sldMk cId="34812137" sldId="3659"/>
        </pc:sldMkLst>
      </pc:sldChg>
      <pc:sldChg chg="del">
        <pc:chgData name="stacksimplify Team" userId="30f9c473cae68561" providerId="LiveId" clId="{BF9ABF51-359D-4D48-9E66-31B745238335}" dt="2024-10-23T01:19:31.398" v="101" actId="2696"/>
        <pc:sldMkLst>
          <pc:docMk/>
          <pc:sldMk cId="3018911873" sldId="3660"/>
        </pc:sldMkLst>
      </pc:sldChg>
      <pc:sldChg chg="del">
        <pc:chgData name="stacksimplify Team" userId="30f9c473cae68561" providerId="LiveId" clId="{BF9ABF51-359D-4D48-9E66-31B745238335}" dt="2024-10-23T01:19:31.721" v="103" actId="2696"/>
        <pc:sldMkLst>
          <pc:docMk/>
          <pc:sldMk cId="1231119357" sldId="3661"/>
        </pc:sldMkLst>
      </pc:sldChg>
      <pc:sldChg chg="del">
        <pc:chgData name="stacksimplify Team" userId="30f9c473cae68561" providerId="LiveId" clId="{BF9ABF51-359D-4D48-9E66-31B745238335}" dt="2024-10-23T01:19:31.887" v="105" actId="2696"/>
        <pc:sldMkLst>
          <pc:docMk/>
          <pc:sldMk cId="4263550847" sldId="3662"/>
        </pc:sldMkLst>
      </pc:sldChg>
      <pc:sldChg chg="del">
        <pc:chgData name="stacksimplify Team" userId="30f9c473cae68561" providerId="LiveId" clId="{BF9ABF51-359D-4D48-9E66-31B745238335}" dt="2024-10-23T01:19:32.692" v="107" actId="2696"/>
        <pc:sldMkLst>
          <pc:docMk/>
          <pc:sldMk cId="2269011927" sldId="3663"/>
        </pc:sldMkLst>
      </pc:sldChg>
      <pc:sldChg chg="del">
        <pc:chgData name="stacksimplify Team" userId="30f9c473cae68561" providerId="LiveId" clId="{BF9ABF51-359D-4D48-9E66-31B745238335}" dt="2024-10-23T01:19:31.767" v="104" actId="2696"/>
        <pc:sldMkLst>
          <pc:docMk/>
          <pc:sldMk cId="570894218" sldId="3664"/>
        </pc:sldMkLst>
      </pc:sldChg>
      <pc:sldChg chg="del">
        <pc:chgData name="stacksimplify Team" userId="30f9c473cae68561" providerId="LiveId" clId="{BF9ABF51-359D-4D48-9E66-31B745238335}" dt="2024-10-23T01:19:31.939" v="106" actId="2696"/>
        <pc:sldMkLst>
          <pc:docMk/>
          <pc:sldMk cId="1915745898" sldId="3670"/>
        </pc:sldMkLst>
      </pc:sldChg>
      <pc:sldChg chg="del">
        <pc:chgData name="stacksimplify Team" userId="30f9c473cae68561" providerId="LiveId" clId="{BF9ABF51-359D-4D48-9E66-31B745238335}" dt="2024-10-23T01:19:33.242" v="108" actId="2696"/>
        <pc:sldMkLst>
          <pc:docMk/>
          <pc:sldMk cId="1504996431" sldId="3671"/>
        </pc:sldMkLst>
      </pc:sldChg>
      <pc:sldChg chg="del">
        <pc:chgData name="stacksimplify Team" userId="30f9c473cae68561" providerId="LiveId" clId="{BF9ABF51-359D-4D48-9E66-31B745238335}" dt="2024-10-23T01:19:33.746" v="111" actId="2696"/>
        <pc:sldMkLst>
          <pc:docMk/>
          <pc:sldMk cId="2255479564" sldId="3672"/>
        </pc:sldMkLst>
      </pc:sldChg>
      <pc:sldChg chg="del">
        <pc:chgData name="stacksimplify Team" userId="30f9c473cae68561" providerId="LiveId" clId="{BF9ABF51-359D-4D48-9E66-31B745238335}" dt="2024-10-23T01:19:33.868" v="112" actId="2696"/>
        <pc:sldMkLst>
          <pc:docMk/>
          <pc:sldMk cId="1468765109" sldId="3673"/>
        </pc:sldMkLst>
      </pc:sldChg>
      <pc:sldChg chg="del">
        <pc:chgData name="stacksimplify Team" userId="30f9c473cae68561" providerId="LiveId" clId="{BF9ABF51-359D-4D48-9E66-31B745238335}" dt="2024-10-23T01:19:34.051" v="113" actId="2696"/>
        <pc:sldMkLst>
          <pc:docMk/>
          <pc:sldMk cId="285890857" sldId="3674"/>
        </pc:sldMkLst>
      </pc:sldChg>
      <pc:sldChg chg="del">
        <pc:chgData name="stacksimplify Team" userId="30f9c473cae68561" providerId="LiveId" clId="{BF9ABF51-359D-4D48-9E66-31B745238335}" dt="2024-10-23T01:19:33.658" v="110" actId="2696"/>
        <pc:sldMkLst>
          <pc:docMk/>
          <pc:sldMk cId="569234414" sldId="3675"/>
        </pc:sldMkLst>
      </pc:sldChg>
      <pc:sldChg chg="del">
        <pc:chgData name="stacksimplify Team" userId="30f9c473cae68561" providerId="LiveId" clId="{BF9ABF51-359D-4D48-9E66-31B745238335}" dt="2024-10-23T01:19:36.383" v="123" actId="2696"/>
        <pc:sldMkLst>
          <pc:docMk/>
          <pc:sldMk cId="2937691253" sldId="3676"/>
        </pc:sldMkLst>
      </pc:sldChg>
      <pc:sldChg chg="del">
        <pc:chgData name="stacksimplify Team" userId="30f9c473cae68561" providerId="LiveId" clId="{BF9ABF51-359D-4D48-9E66-31B745238335}" dt="2024-10-23T01:19:33.585" v="109" actId="2696"/>
        <pc:sldMkLst>
          <pc:docMk/>
          <pc:sldMk cId="918346308" sldId="3678"/>
        </pc:sldMkLst>
      </pc:sldChg>
      <pc:sldChg chg="del">
        <pc:chgData name="stacksimplify Team" userId="30f9c473cae68561" providerId="LiveId" clId="{BF9ABF51-359D-4D48-9E66-31B745238335}" dt="2024-10-23T01:19:35.637" v="119" actId="2696"/>
        <pc:sldMkLst>
          <pc:docMk/>
          <pc:sldMk cId="564007150" sldId="3681"/>
        </pc:sldMkLst>
      </pc:sldChg>
      <pc:sldChg chg="del">
        <pc:chgData name="stacksimplify Team" userId="30f9c473cae68561" providerId="LiveId" clId="{BF9ABF51-359D-4D48-9E66-31B745238335}" dt="2024-10-23T01:19:36.005" v="121" actId="2696"/>
        <pc:sldMkLst>
          <pc:docMk/>
          <pc:sldMk cId="329090655" sldId="3684"/>
        </pc:sldMkLst>
      </pc:sldChg>
      <pc:sldChg chg="del">
        <pc:chgData name="stacksimplify Team" userId="30f9c473cae68561" providerId="LiveId" clId="{BF9ABF51-359D-4D48-9E66-31B745238335}" dt="2024-10-23T01:19:35.814" v="120" actId="2696"/>
        <pc:sldMkLst>
          <pc:docMk/>
          <pc:sldMk cId="1857930149" sldId="3685"/>
        </pc:sldMkLst>
      </pc:sldChg>
      <pc:sldChg chg="del">
        <pc:chgData name="stacksimplify Team" userId="30f9c473cae68561" providerId="LiveId" clId="{BF9ABF51-359D-4D48-9E66-31B745238335}" dt="2024-10-23T01:19:36.161" v="122" actId="2696"/>
        <pc:sldMkLst>
          <pc:docMk/>
          <pc:sldMk cId="1821252316" sldId="3686"/>
        </pc:sldMkLst>
      </pc:sldChg>
      <pc:sldChg chg="del">
        <pc:chgData name="stacksimplify Team" userId="30f9c473cae68561" providerId="LiveId" clId="{BF9ABF51-359D-4D48-9E66-31B745238335}" dt="2024-10-23T01:19:36.537" v="124" actId="2696"/>
        <pc:sldMkLst>
          <pc:docMk/>
          <pc:sldMk cId="1240911726" sldId="3687"/>
        </pc:sldMkLst>
      </pc:sldChg>
      <pc:sldChg chg="del">
        <pc:chgData name="stacksimplify Team" userId="30f9c473cae68561" providerId="LiveId" clId="{BF9ABF51-359D-4D48-9E66-31B745238335}" dt="2024-10-23T01:19:36.748" v="125" actId="2696"/>
        <pc:sldMkLst>
          <pc:docMk/>
          <pc:sldMk cId="3934669523" sldId="3688"/>
        </pc:sldMkLst>
      </pc:sldChg>
      <pc:sldChg chg="del">
        <pc:chgData name="stacksimplify Team" userId="30f9c473cae68561" providerId="LiveId" clId="{BF9ABF51-359D-4D48-9E66-31B745238335}" dt="2024-10-23T01:19:36.924" v="126" actId="2696"/>
        <pc:sldMkLst>
          <pc:docMk/>
          <pc:sldMk cId="148638839" sldId="3691"/>
        </pc:sldMkLst>
      </pc:sldChg>
      <pc:sldChg chg="del">
        <pc:chgData name="stacksimplify Team" userId="30f9c473cae68561" providerId="LiveId" clId="{BF9ABF51-359D-4D48-9E66-31B745238335}" dt="2024-10-23T01:19:37.106" v="127" actId="2696"/>
        <pc:sldMkLst>
          <pc:docMk/>
          <pc:sldMk cId="1731119663" sldId="3692"/>
        </pc:sldMkLst>
      </pc:sldChg>
      <pc:sldChg chg="del">
        <pc:chgData name="stacksimplify Team" userId="30f9c473cae68561" providerId="LiveId" clId="{BF9ABF51-359D-4D48-9E66-31B745238335}" dt="2024-10-23T01:19:37.325" v="128" actId="2696"/>
        <pc:sldMkLst>
          <pc:docMk/>
          <pc:sldMk cId="667154626" sldId="3693"/>
        </pc:sldMkLst>
      </pc:sldChg>
      <pc:sldChg chg="del">
        <pc:chgData name="stacksimplify Team" userId="30f9c473cae68561" providerId="LiveId" clId="{BF9ABF51-359D-4D48-9E66-31B745238335}" dt="2024-10-23T01:19:37.500" v="129" actId="2696"/>
        <pc:sldMkLst>
          <pc:docMk/>
          <pc:sldMk cId="1694251927" sldId="3694"/>
        </pc:sldMkLst>
      </pc:sldChg>
      <pc:sldChg chg="del">
        <pc:chgData name="stacksimplify Team" userId="30f9c473cae68561" providerId="LiveId" clId="{BF9ABF51-359D-4D48-9E66-31B745238335}" dt="2024-10-23T01:19:37.661" v="130" actId="2696"/>
        <pc:sldMkLst>
          <pc:docMk/>
          <pc:sldMk cId="3934980952" sldId="3695"/>
        </pc:sldMkLst>
      </pc:sldChg>
      <pc:sldChg chg="del">
        <pc:chgData name="stacksimplify Team" userId="30f9c473cae68561" providerId="LiveId" clId="{BF9ABF51-359D-4D48-9E66-31B745238335}" dt="2024-10-23T01:19:37.833" v="131" actId="2696"/>
        <pc:sldMkLst>
          <pc:docMk/>
          <pc:sldMk cId="4047721283" sldId="3696"/>
        </pc:sldMkLst>
      </pc:sldChg>
      <pc:sldChg chg="del">
        <pc:chgData name="stacksimplify Team" userId="30f9c473cae68561" providerId="LiveId" clId="{BF9ABF51-359D-4D48-9E66-31B745238335}" dt="2024-10-23T01:19:38.021" v="132" actId="2696"/>
        <pc:sldMkLst>
          <pc:docMk/>
          <pc:sldMk cId="638814117" sldId="3697"/>
        </pc:sldMkLst>
      </pc:sldChg>
      <pc:sldChg chg="del">
        <pc:chgData name="stacksimplify Team" userId="30f9c473cae68561" providerId="LiveId" clId="{BF9ABF51-359D-4D48-9E66-31B745238335}" dt="2024-10-23T01:19:38.267" v="133" actId="2696"/>
        <pc:sldMkLst>
          <pc:docMk/>
          <pc:sldMk cId="199712578" sldId="3698"/>
        </pc:sldMkLst>
      </pc:sldChg>
      <pc:sldChg chg="del">
        <pc:chgData name="stacksimplify Team" userId="30f9c473cae68561" providerId="LiveId" clId="{BF9ABF51-359D-4D48-9E66-31B745238335}" dt="2024-10-23T01:19:38.444" v="134" actId="2696"/>
        <pc:sldMkLst>
          <pc:docMk/>
          <pc:sldMk cId="3951382824" sldId="3699"/>
        </pc:sldMkLst>
      </pc:sldChg>
      <pc:sldChg chg="del">
        <pc:chgData name="stacksimplify Team" userId="30f9c473cae68561" providerId="LiveId" clId="{BF9ABF51-359D-4D48-9E66-31B745238335}" dt="2024-10-23T01:19:38.537" v="135" actId="2696"/>
        <pc:sldMkLst>
          <pc:docMk/>
          <pc:sldMk cId="3250272993" sldId="3700"/>
        </pc:sldMkLst>
      </pc:sldChg>
      <pc:sldChg chg="del">
        <pc:chgData name="stacksimplify Team" userId="30f9c473cae68561" providerId="LiveId" clId="{BF9ABF51-359D-4D48-9E66-31B745238335}" dt="2024-10-23T01:19:38.787" v="136" actId="2696"/>
        <pc:sldMkLst>
          <pc:docMk/>
          <pc:sldMk cId="813243708" sldId="3701"/>
        </pc:sldMkLst>
      </pc:sldChg>
      <pc:sldChg chg="del">
        <pc:chgData name="stacksimplify Team" userId="30f9c473cae68561" providerId="LiveId" clId="{BF9ABF51-359D-4D48-9E66-31B745238335}" dt="2024-10-23T01:19:39.083" v="137" actId="2696"/>
        <pc:sldMkLst>
          <pc:docMk/>
          <pc:sldMk cId="268112456" sldId="3702"/>
        </pc:sldMkLst>
      </pc:sldChg>
      <pc:sldChg chg="del">
        <pc:chgData name="stacksimplify Team" userId="30f9c473cae68561" providerId="LiveId" clId="{BF9ABF51-359D-4D48-9E66-31B745238335}" dt="2024-10-23T01:19:39.118" v="138" actId="2696"/>
        <pc:sldMkLst>
          <pc:docMk/>
          <pc:sldMk cId="651043390" sldId="3703"/>
        </pc:sldMkLst>
      </pc:sldChg>
      <pc:sldChg chg="del">
        <pc:chgData name="stacksimplify Team" userId="30f9c473cae68561" providerId="LiveId" clId="{BF9ABF51-359D-4D48-9E66-31B745238335}" dt="2024-10-23T01:19:39.318" v="139" actId="2696"/>
        <pc:sldMkLst>
          <pc:docMk/>
          <pc:sldMk cId="3912108669" sldId="3704"/>
        </pc:sldMkLst>
      </pc:sldChg>
      <pc:sldChg chg="del">
        <pc:chgData name="stacksimplify Team" userId="30f9c473cae68561" providerId="LiveId" clId="{BF9ABF51-359D-4D48-9E66-31B745238335}" dt="2024-10-23T01:19:39.521" v="140" actId="2696"/>
        <pc:sldMkLst>
          <pc:docMk/>
          <pc:sldMk cId="391725273" sldId="3705"/>
        </pc:sldMkLst>
      </pc:sldChg>
      <pc:sldChg chg="del">
        <pc:chgData name="stacksimplify Team" userId="30f9c473cae68561" providerId="LiveId" clId="{BF9ABF51-359D-4D48-9E66-31B745238335}" dt="2024-10-23T01:19:39.670" v="141" actId="2696"/>
        <pc:sldMkLst>
          <pc:docMk/>
          <pc:sldMk cId="3093568733" sldId="3706"/>
        </pc:sldMkLst>
      </pc:sldChg>
      <pc:sldChg chg="del">
        <pc:chgData name="stacksimplify Team" userId="30f9c473cae68561" providerId="LiveId" clId="{BF9ABF51-359D-4D48-9E66-31B745238335}" dt="2024-10-23T01:19:39.908" v="142" actId="2696"/>
        <pc:sldMkLst>
          <pc:docMk/>
          <pc:sldMk cId="3169903860" sldId="3707"/>
        </pc:sldMkLst>
      </pc:sldChg>
      <pc:sldChg chg="del">
        <pc:chgData name="stacksimplify Team" userId="30f9c473cae68561" providerId="LiveId" clId="{BF9ABF51-359D-4D48-9E66-31B745238335}" dt="2024-10-23T01:19:40.052" v="143" actId="2696"/>
        <pc:sldMkLst>
          <pc:docMk/>
          <pc:sldMk cId="673822353" sldId="3708"/>
        </pc:sldMkLst>
      </pc:sldChg>
      <pc:sldChg chg="del">
        <pc:chgData name="stacksimplify Team" userId="30f9c473cae68561" providerId="LiveId" clId="{BF9ABF51-359D-4D48-9E66-31B745238335}" dt="2024-10-23T01:19:40.229" v="144" actId="2696"/>
        <pc:sldMkLst>
          <pc:docMk/>
          <pc:sldMk cId="1363701107" sldId="3709"/>
        </pc:sldMkLst>
      </pc:sldChg>
      <pc:sldChg chg="del">
        <pc:chgData name="stacksimplify Team" userId="30f9c473cae68561" providerId="LiveId" clId="{BF9ABF51-359D-4D48-9E66-31B745238335}" dt="2024-10-23T01:19:40.608" v="146" actId="2696"/>
        <pc:sldMkLst>
          <pc:docMk/>
          <pc:sldMk cId="1800869323" sldId="3711"/>
        </pc:sldMkLst>
      </pc:sldChg>
      <pc:sldChg chg="del">
        <pc:chgData name="stacksimplify Team" userId="30f9c473cae68561" providerId="LiveId" clId="{BF9ABF51-359D-4D48-9E66-31B745238335}" dt="2024-10-23T01:19:40.734" v="147" actId="2696"/>
        <pc:sldMkLst>
          <pc:docMk/>
          <pc:sldMk cId="3498808239" sldId="3712"/>
        </pc:sldMkLst>
      </pc:sldChg>
      <pc:sldChg chg="del">
        <pc:chgData name="stacksimplify Team" userId="30f9c473cae68561" providerId="LiveId" clId="{BF9ABF51-359D-4D48-9E66-31B745238335}" dt="2024-10-23T01:19:40.382" v="145" actId="2696"/>
        <pc:sldMkLst>
          <pc:docMk/>
          <pc:sldMk cId="1440036959" sldId="3713"/>
        </pc:sldMkLst>
      </pc:sldChg>
      <pc:sldChg chg="del">
        <pc:chgData name="stacksimplify Team" userId="30f9c473cae68561" providerId="LiveId" clId="{BF9ABF51-359D-4D48-9E66-31B745238335}" dt="2024-10-23T01:19:40.939" v="148" actId="2696"/>
        <pc:sldMkLst>
          <pc:docMk/>
          <pc:sldMk cId="38674667" sldId="3714"/>
        </pc:sldMkLst>
      </pc:sldChg>
      <pc:sldChg chg="del">
        <pc:chgData name="stacksimplify Team" userId="30f9c473cae68561" providerId="LiveId" clId="{BF9ABF51-359D-4D48-9E66-31B745238335}" dt="2024-10-23T01:19:41.132" v="149" actId="2696"/>
        <pc:sldMkLst>
          <pc:docMk/>
          <pc:sldMk cId="3331491618" sldId="3715"/>
        </pc:sldMkLst>
      </pc:sldChg>
      <pc:sldChg chg="del">
        <pc:chgData name="stacksimplify Team" userId="30f9c473cae68561" providerId="LiveId" clId="{BF9ABF51-359D-4D48-9E66-31B745238335}" dt="2024-10-23T01:19:41.307" v="150" actId="2696"/>
        <pc:sldMkLst>
          <pc:docMk/>
          <pc:sldMk cId="2000477514" sldId="3716"/>
        </pc:sldMkLst>
      </pc:sldChg>
      <pc:sldChg chg="del">
        <pc:chgData name="stacksimplify Team" userId="30f9c473cae68561" providerId="LiveId" clId="{BF9ABF51-359D-4D48-9E66-31B745238335}" dt="2024-10-23T01:19:41.484" v="151" actId="2696"/>
        <pc:sldMkLst>
          <pc:docMk/>
          <pc:sldMk cId="3122688542" sldId="3717"/>
        </pc:sldMkLst>
      </pc:sldChg>
      <pc:sldChg chg="del">
        <pc:chgData name="stacksimplify Team" userId="30f9c473cae68561" providerId="LiveId" clId="{BF9ABF51-359D-4D48-9E66-31B745238335}" dt="2024-10-23T01:19:41.695" v="152" actId="2696"/>
        <pc:sldMkLst>
          <pc:docMk/>
          <pc:sldMk cId="780292044" sldId="3718"/>
        </pc:sldMkLst>
      </pc:sldChg>
      <pc:sldChg chg="del">
        <pc:chgData name="stacksimplify Team" userId="30f9c473cae68561" providerId="LiveId" clId="{BF9ABF51-359D-4D48-9E66-31B745238335}" dt="2024-10-23T01:19:41.926" v="153" actId="2696"/>
        <pc:sldMkLst>
          <pc:docMk/>
          <pc:sldMk cId="146398494" sldId="3719"/>
        </pc:sldMkLst>
      </pc:sldChg>
      <pc:sldChg chg="del">
        <pc:chgData name="stacksimplify Team" userId="30f9c473cae68561" providerId="LiveId" clId="{BF9ABF51-359D-4D48-9E66-31B745238335}" dt="2024-10-23T01:19:42.029" v="154" actId="2696"/>
        <pc:sldMkLst>
          <pc:docMk/>
          <pc:sldMk cId="3206133422" sldId="3720"/>
        </pc:sldMkLst>
      </pc:sldChg>
      <pc:sldChg chg="del">
        <pc:chgData name="stacksimplify Team" userId="30f9c473cae68561" providerId="LiveId" clId="{BF9ABF51-359D-4D48-9E66-31B745238335}" dt="2024-10-23T01:19:42.295" v="155" actId="2696"/>
        <pc:sldMkLst>
          <pc:docMk/>
          <pc:sldMk cId="1975324230" sldId="3721"/>
        </pc:sldMkLst>
      </pc:sldChg>
      <pc:sldChg chg="del">
        <pc:chgData name="stacksimplify Team" userId="30f9c473cae68561" providerId="LiveId" clId="{BF9ABF51-359D-4D48-9E66-31B745238335}" dt="2024-10-23T01:19:42.423" v="156" actId="2696"/>
        <pc:sldMkLst>
          <pc:docMk/>
          <pc:sldMk cId="47367025" sldId="3722"/>
        </pc:sldMkLst>
      </pc:sldChg>
      <pc:sldChg chg="del">
        <pc:chgData name="stacksimplify Team" userId="30f9c473cae68561" providerId="LiveId" clId="{BF9ABF51-359D-4D48-9E66-31B745238335}" dt="2024-10-23T01:19:42.818" v="158" actId="2696"/>
        <pc:sldMkLst>
          <pc:docMk/>
          <pc:sldMk cId="1951025817" sldId="3724"/>
        </pc:sldMkLst>
      </pc:sldChg>
      <pc:sldChg chg="del">
        <pc:chgData name="stacksimplify Team" userId="30f9c473cae68561" providerId="LiveId" clId="{BF9ABF51-359D-4D48-9E66-31B745238335}" dt="2024-10-23T01:19:42.956" v="159" actId="2696"/>
        <pc:sldMkLst>
          <pc:docMk/>
          <pc:sldMk cId="733079631" sldId="3725"/>
        </pc:sldMkLst>
      </pc:sldChg>
      <pc:sldChg chg="del">
        <pc:chgData name="stacksimplify Team" userId="30f9c473cae68561" providerId="LiveId" clId="{BF9ABF51-359D-4D48-9E66-31B745238335}" dt="2024-10-23T01:19:42.668" v="157" actId="2696"/>
        <pc:sldMkLst>
          <pc:docMk/>
          <pc:sldMk cId="2877255446" sldId="3726"/>
        </pc:sldMkLst>
      </pc:sldChg>
      <pc:sldChg chg="del">
        <pc:chgData name="stacksimplify Team" userId="30f9c473cae68561" providerId="LiveId" clId="{BF9ABF51-359D-4D48-9E66-31B745238335}" dt="2024-10-23T01:19:43.431" v="161" actId="2696"/>
        <pc:sldMkLst>
          <pc:docMk/>
          <pc:sldMk cId="3284923570" sldId="3728"/>
        </pc:sldMkLst>
      </pc:sldChg>
      <pc:sldChg chg="del">
        <pc:chgData name="stacksimplify Team" userId="30f9c473cae68561" providerId="LiveId" clId="{BF9ABF51-359D-4D48-9E66-31B745238335}" dt="2024-10-23T01:19:43.543" v="162" actId="2696"/>
        <pc:sldMkLst>
          <pc:docMk/>
          <pc:sldMk cId="3418004885" sldId="3729"/>
        </pc:sldMkLst>
      </pc:sldChg>
      <pc:sldChg chg="del">
        <pc:chgData name="stacksimplify Team" userId="30f9c473cae68561" providerId="LiveId" clId="{BF9ABF51-359D-4D48-9E66-31B745238335}" dt="2024-10-23T01:19:43.684" v="163" actId="2696"/>
        <pc:sldMkLst>
          <pc:docMk/>
          <pc:sldMk cId="3771414124" sldId="3730"/>
        </pc:sldMkLst>
      </pc:sldChg>
      <pc:sldChg chg="del">
        <pc:chgData name="stacksimplify Team" userId="30f9c473cae68561" providerId="LiveId" clId="{BF9ABF51-359D-4D48-9E66-31B745238335}" dt="2024-10-23T01:19:43.875" v="164" actId="2696"/>
        <pc:sldMkLst>
          <pc:docMk/>
          <pc:sldMk cId="3029683903" sldId="3731"/>
        </pc:sldMkLst>
      </pc:sldChg>
      <pc:sldChg chg="del">
        <pc:chgData name="stacksimplify Team" userId="30f9c473cae68561" providerId="LiveId" clId="{BF9ABF51-359D-4D48-9E66-31B745238335}" dt="2024-10-23T01:19:44.074" v="165" actId="2696"/>
        <pc:sldMkLst>
          <pc:docMk/>
          <pc:sldMk cId="872878802" sldId="3732"/>
        </pc:sldMkLst>
      </pc:sldChg>
      <pc:sldChg chg="del">
        <pc:chgData name="stacksimplify Team" userId="30f9c473cae68561" providerId="LiveId" clId="{BF9ABF51-359D-4D48-9E66-31B745238335}" dt="2024-10-23T01:19:44.276" v="166" actId="2696"/>
        <pc:sldMkLst>
          <pc:docMk/>
          <pc:sldMk cId="1850232053" sldId="3733"/>
        </pc:sldMkLst>
      </pc:sldChg>
      <pc:sldChg chg="del">
        <pc:chgData name="stacksimplify Team" userId="30f9c473cae68561" providerId="LiveId" clId="{BF9ABF51-359D-4D48-9E66-31B745238335}" dt="2024-10-23T01:19:44.488" v="167" actId="2696"/>
        <pc:sldMkLst>
          <pc:docMk/>
          <pc:sldMk cId="3201572051" sldId="3734"/>
        </pc:sldMkLst>
      </pc:sldChg>
      <pc:sldChg chg="del">
        <pc:chgData name="stacksimplify Team" userId="30f9c473cae68561" providerId="LiveId" clId="{BF9ABF51-359D-4D48-9E66-31B745238335}" dt="2024-10-23T01:19:44.949" v="168" actId="2696"/>
        <pc:sldMkLst>
          <pc:docMk/>
          <pc:sldMk cId="808053194" sldId="3735"/>
        </pc:sldMkLst>
      </pc:sldChg>
      <pc:sldChg chg="del">
        <pc:chgData name="stacksimplify Team" userId="30f9c473cae68561" providerId="LiveId" clId="{BF9ABF51-359D-4D48-9E66-31B745238335}" dt="2024-10-23T01:19:45.084" v="169" actId="2696"/>
        <pc:sldMkLst>
          <pc:docMk/>
          <pc:sldMk cId="1707233555" sldId="3736"/>
        </pc:sldMkLst>
      </pc:sldChg>
      <pc:sldChg chg="del">
        <pc:chgData name="stacksimplify Team" userId="30f9c473cae68561" providerId="LiveId" clId="{BF9ABF51-359D-4D48-9E66-31B745238335}" dt="2024-10-23T01:19:43.143" v="160" actId="2696"/>
        <pc:sldMkLst>
          <pc:docMk/>
          <pc:sldMk cId="876299975" sldId="3737"/>
        </pc:sldMkLst>
      </pc:sldChg>
      <pc:sldChg chg="del">
        <pc:chgData name="stacksimplify Team" userId="30f9c473cae68561" providerId="LiveId" clId="{BF9ABF51-359D-4D48-9E66-31B745238335}" dt="2024-10-23T01:19:45.141" v="170" actId="2696"/>
        <pc:sldMkLst>
          <pc:docMk/>
          <pc:sldMk cId="4168306389" sldId="3738"/>
        </pc:sldMkLst>
      </pc:sldChg>
      <pc:sldChg chg="del">
        <pc:chgData name="stacksimplify Team" userId="30f9c473cae68561" providerId="LiveId" clId="{BF9ABF51-359D-4D48-9E66-31B745238335}" dt="2024-10-23T01:19:45.176" v="171" actId="2696"/>
        <pc:sldMkLst>
          <pc:docMk/>
          <pc:sldMk cId="2450997221" sldId="3739"/>
        </pc:sldMkLst>
      </pc:sldChg>
      <pc:sldChg chg="del">
        <pc:chgData name="stacksimplify Team" userId="30f9c473cae68561" providerId="LiveId" clId="{BF9ABF51-359D-4D48-9E66-31B745238335}" dt="2024-10-23T01:19:45.327" v="172" actId="2696"/>
        <pc:sldMkLst>
          <pc:docMk/>
          <pc:sldMk cId="795485155" sldId="3741"/>
        </pc:sldMkLst>
      </pc:sldChg>
      <pc:sldChg chg="del">
        <pc:chgData name="stacksimplify Team" userId="30f9c473cae68561" providerId="LiveId" clId="{BF9ABF51-359D-4D48-9E66-31B745238335}" dt="2024-10-23T01:19:45.379" v="173" actId="2696"/>
        <pc:sldMkLst>
          <pc:docMk/>
          <pc:sldMk cId="3775362094" sldId="3745"/>
        </pc:sldMkLst>
      </pc:sldChg>
      <pc:sldChg chg="del">
        <pc:chgData name="stacksimplify Team" userId="30f9c473cae68561" providerId="LiveId" clId="{BF9ABF51-359D-4D48-9E66-31B745238335}" dt="2024-10-23T01:19:45.412" v="174" actId="2696"/>
        <pc:sldMkLst>
          <pc:docMk/>
          <pc:sldMk cId="2037498504" sldId="3746"/>
        </pc:sldMkLst>
      </pc:sldChg>
      <pc:sldChg chg="del">
        <pc:chgData name="stacksimplify Team" userId="30f9c473cae68561" providerId="LiveId" clId="{BF9ABF51-359D-4D48-9E66-31B745238335}" dt="2024-10-23T01:19:45.559" v="175" actId="2696"/>
        <pc:sldMkLst>
          <pc:docMk/>
          <pc:sldMk cId="647498445" sldId="3747"/>
        </pc:sldMkLst>
      </pc:sldChg>
      <pc:sldChg chg="del">
        <pc:chgData name="stacksimplify Team" userId="30f9c473cae68561" providerId="LiveId" clId="{BF9ABF51-359D-4D48-9E66-31B745238335}" dt="2024-10-23T01:19:45.596" v="176" actId="2696"/>
        <pc:sldMkLst>
          <pc:docMk/>
          <pc:sldMk cId="3637731178" sldId="3748"/>
        </pc:sldMkLst>
      </pc:sldChg>
      <pc:sldChg chg="del">
        <pc:chgData name="stacksimplify Team" userId="30f9c473cae68561" providerId="LiveId" clId="{BF9ABF51-359D-4D48-9E66-31B745238335}" dt="2024-10-23T01:19:45.706" v="177" actId="2696"/>
        <pc:sldMkLst>
          <pc:docMk/>
          <pc:sldMk cId="4005473716" sldId="3751"/>
        </pc:sldMkLst>
      </pc:sldChg>
      <pc:sldChg chg="del">
        <pc:chgData name="stacksimplify Team" userId="30f9c473cae68561" providerId="LiveId" clId="{BF9ABF51-359D-4D48-9E66-31B745238335}" dt="2024-10-23T01:19:45.778" v="178" actId="2696"/>
        <pc:sldMkLst>
          <pc:docMk/>
          <pc:sldMk cId="285363025" sldId="3752"/>
        </pc:sldMkLst>
      </pc:sldChg>
      <pc:sldChg chg="del">
        <pc:chgData name="stacksimplify Team" userId="30f9c473cae68561" providerId="LiveId" clId="{BF9ABF51-359D-4D48-9E66-31B745238335}" dt="2024-10-23T01:19:45.856" v="179" actId="2696"/>
        <pc:sldMkLst>
          <pc:docMk/>
          <pc:sldMk cId="1728836955" sldId="3753"/>
        </pc:sldMkLst>
      </pc:sldChg>
      <pc:sldChg chg="del">
        <pc:chgData name="stacksimplify Team" userId="30f9c473cae68561" providerId="LiveId" clId="{BF9ABF51-359D-4D48-9E66-31B745238335}" dt="2024-10-23T01:19:45.990" v="180" actId="2696"/>
        <pc:sldMkLst>
          <pc:docMk/>
          <pc:sldMk cId="3575545730" sldId="3754"/>
        </pc:sldMkLst>
      </pc:sldChg>
      <pc:sldChg chg="del">
        <pc:chgData name="stacksimplify Team" userId="30f9c473cae68561" providerId="LiveId" clId="{BF9ABF51-359D-4D48-9E66-31B745238335}" dt="2024-10-23T01:19:46.028" v="181" actId="2696"/>
        <pc:sldMkLst>
          <pc:docMk/>
          <pc:sldMk cId="881086183" sldId="3755"/>
        </pc:sldMkLst>
      </pc:sldChg>
      <pc:sldChg chg="del">
        <pc:chgData name="stacksimplify Team" userId="30f9c473cae68561" providerId="LiveId" clId="{BF9ABF51-359D-4D48-9E66-31B745238335}" dt="2024-10-23T01:19:46.127" v="182" actId="2696"/>
        <pc:sldMkLst>
          <pc:docMk/>
          <pc:sldMk cId="2465265139" sldId="3756"/>
        </pc:sldMkLst>
      </pc:sldChg>
      <pc:sldChg chg="del">
        <pc:chgData name="stacksimplify Team" userId="30f9c473cae68561" providerId="LiveId" clId="{BF9ABF51-359D-4D48-9E66-31B745238335}" dt="2024-10-23T01:19:46.195" v="183" actId="2696"/>
        <pc:sldMkLst>
          <pc:docMk/>
          <pc:sldMk cId="3209976953" sldId="3757"/>
        </pc:sldMkLst>
      </pc:sldChg>
      <pc:sldChg chg="del">
        <pc:chgData name="stacksimplify Team" userId="30f9c473cae68561" providerId="LiveId" clId="{BF9ABF51-359D-4D48-9E66-31B745238335}" dt="2024-10-23T01:19:46.262" v="184" actId="2696"/>
        <pc:sldMkLst>
          <pc:docMk/>
          <pc:sldMk cId="3102684531" sldId="3758"/>
        </pc:sldMkLst>
      </pc:sldChg>
      <pc:sldChg chg="del">
        <pc:chgData name="stacksimplify Team" userId="30f9c473cae68561" providerId="LiveId" clId="{BF9ABF51-359D-4D48-9E66-31B745238335}" dt="2024-10-23T01:19:46.417" v="185" actId="2696"/>
        <pc:sldMkLst>
          <pc:docMk/>
          <pc:sldMk cId="1356240850" sldId="3759"/>
        </pc:sldMkLst>
      </pc:sldChg>
      <pc:sldChg chg="del">
        <pc:chgData name="stacksimplify Team" userId="30f9c473cae68561" providerId="LiveId" clId="{BF9ABF51-359D-4D48-9E66-31B745238335}" dt="2024-10-23T01:19:46.441" v="186" actId="2696"/>
        <pc:sldMkLst>
          <pc:docMk/>
          <pc:sldMk cId="939782985" sldId="3760"/>
        </pc:sldMkLst>
      </pc:sldChg>
      <pc:sldChg chg="del">
        <pc:chgData name="stacksimplify Team" userId="30f9c473cae68561" providerId="LiveId" clId="{BF9ABF51-359D-4D48-9E66-31B745238335}" dt="2024-10-23T01:19:46.598" v="187" actId="2696"/>
        <pc:sldMkLst>
          <pc:docMk/>
          <pc:sldMk cId="1476479901" sldId="3761"/>
        </pc:sldMkLst>
      </pc:sldChg>
      <pc:sldChg chg="del">
        <pc:chgData name="stacksimplify Team" userId="30f9c473cae68561" providerId="LiveId" clId="{BF9ABF51-359D-4D48-9E66-31B745238335}" dt="2024-10-23T01:19:46.658" v="189" actId="2696"/>
        <pc:sldMkLst>
          <pc:docMk/>
          <pc:sldMk cId="3355962583" sldId="3766"/>
        </pc:sldMkLst>
      </pc:sldChg>
      <pc:sldChg chg="del">
        <pc:chgData name="stacksimplify Team" userId="30f9c473cae68561" providerId="LiveId" clId="{BF9ABF51-359D-4D48-9E66-31B745238335}" dt="2024-10-23T01:19:46.787" v="190" actId="2696"/>
        <pc:sldMkLst>
          <pc:docMk/>
          <pc:sldMk cId="1690761444" sldId="3767"/>
        </pc:sldMkLst>
      </pc:sldChg>
      <pc:sldChg chg="del">
        <pc:chgData name="stacksimplify Team" userId="30f9c473cae68561" providerId="LiveId" clId="{BF9ABF51-359D-4D48-9E66-31B745238335}" dt="2024-10-23T01:19:46.973" v="191" actId="2696"/>
        <pc:sldMkLst>
          <pc:docMk/>
          <pc:sldMk cId="958780628" sldId="3768"/>
        </pc:sldMkLst>
      </pc:sldChg>
      <pc:sldChg chg="del">
        <pc:chgData name="stacksimplify Team" userId="30f9c473cae68561" providerId="LiveId" clId="{BF9ABF51-359D-4D48-9E66-31B745238335}" dt="2024-10-23T01:19:47.006" v="192" actId="2696"/>
        <pc:sldMkLst>
          <pc:docMk/>
          <pc:sldMk cId="1875969904" sldId="3770"/>
        </pc:sldMkLst>
      </pc:sldChg>
      <pc:sldChg chg="del">
        <pc:chgData name="stacksimplify Team" userId="30f9c473cae68561" providerId="LiveId" clId="{BF9ABF51-359D-4D48-9E66-31B745238335}" dt="2024-10-23T01:19:47.156" v="193" actId="2696"/>
        <pc:sldMkLst>
          <pc:docMk/>
          <pc:sldMk cId="2151741610" sldId="3771"/>
        </pc:sldMkLst>
      </pc:sldChg>
      <pc:sldChg chg="del">
        <pc:chgData name="stacksimplify Team" userId="30f9c473cae68561" providerId="LiveId" clId="{BF9ABF51-359D-4D48-9E66-31B745238335}" dt="2024-10-23T01:19:47.203" v="194" actId="2696"/>
        <pc:sldMkLst>
          <pc:docMk/>
          <pc:sldMk cId="2868169196" sldId="3773"/>
        </pc:sldMkLst>
      </pc:sldChg>
      <pc:sldChg chg="del">
        <pc:chgData name="stacksimplify Team" userId="30f9c473cae68561" providerId="LiveId" clId="{BF9ABF51-359D-4D48-9E66-31B745238335}" dt="2024-10-23T01:19:47.495" v="195" actId="2696"/>
        <pc:sldMkLst>
          <pc:docMk/>
          <pc:sldMk cId="997255128" sldId="3774"/>
        </pc:sldMkLst>
      </pc:sldChg>
      <pc:sldChg chg="del">
        <pc:chgData name="stacksimplify Team" userId="30f9c473cae68561" providerId="LiveId" clId="{BF9ABF51-359D-4D48-9E66-31B745238335}" dt="2024-10-23T01:19:47.900" v="196" actId="2696"/>
        <pc:sldMkLst>
          <pc:docMk/>
          <pc:sldMk cId="3864685460" sldId="3775"/>
        </pc:sldMkLst>
      </pc:sldChg>
      <pc:sldChg chg="del">
        <pc:chgData name="stacksimplify Team" userId="30f9c473cae68561" providerId="LiveId" clId="{BF9ABF51-359D-4D48-9E66-31B745238335}" dt="2024-10-23T01:19:48.443" v="197" actId="2696"/>
        <pc:sldMkLst>
          <pc:docMk/>
          <pc:sldMk cId="609278403" sldId="3776"/>
        </pc:sldMkLst>
      </pc:sldChg>
      <pc:sldChg chg="del">
        <pc:chgData name="stacksimplify Team" userId="30f9c473cae68561" providerId="LiveId" clId="{BF9ABF51-359D-4D48-9E66-31B745238335}" dt="2024-10-23T01:19:49.140" v="201" actId="2696"/>
        <pc:sldMkLst>
          <pc:docMk/>
          <pc:sldMk cId="2438182451" sldId="3779"/>
        </pc:sldMkLst>
      </pc:sldChg>
      <pc:sldChg chg="del">
        <pc:chgData name="stacksimplify Team" userId="30f9c473cae68561" providerId="LiveId" clId="{BF9ABF51-359D-4D48-9E66-31B745238335}" dt="2024-10-23T01:19:48.650" v="198" actId="2696"/>
        <pc:sldMkLst>
          <pc:docMk/>
          <pc:sldMk cId="3953160196" sldId="3780"/>
        </pc:sldMkLst>
      </pc:sldChg>
      <pc:sldChg chg="del">
        <pc:chgData name="stacksimplify Team" userId="30f9c473cae68561" providerId="LiveId" clId="{BF9ABF51-359D-4D48-9E66-31B745238335}" dt="2024-10-23T01:19:48.997" v="200" actId="2696"/>
        <pc:sldMkLst>
          <pc:docMk/>
          <pc:sldMk cId="826003799" sldId="3781"/>
        </pc:sldMkLst>
      </pc:sldChg>
      <pc:sldChg chg="del">
        <pc:chgData name="stacksimplify Team" userId="30f9c473cae68561" providerId="LiveId" clId="{BF9ABF51-359D-4D48-9E66-31B745238335}" dt="2024-10-23T01:19:49.684" v="204" actId="2696"/>
        <pc:sldMkLst>
          <pc:docMk/>
          <pc:sldMk cId="3042903298" sldId="3782"/>
        </pc:sldMkLst>
      </pc:sldChg>
      <pc:sldChg chg="del">
        <pc:chgData name="stacksimplify Team" userId="30f9c473cae68561" providerId="LiveId" clId="{BF9ABF51-359D-4D48-9E66-31B745238335}" dt="2024-10-23T01:19:50.082" v="206" actId="2696"/>
        <pc:sldMkLst>
          <pc:docMk/>
          <pc:sldMk cId="3996451029" sldId="3784"/>
        </pc:sldMkLst>
      </pc:sldChg>
      <pc:sldChg chg="del">
        <pc:chgData name="stacksimplify Team" userId="30f9c473cae68561" providerId="LiveId" clId="{BF9ABF51-359D-4D48-9E66-31B745238335}" dt="2024-10-23T01:19:50.244" v="207" actId="2696"/>
        <pc:sldMkLst>
          <pc:docMk/>
          <pc:sldMk cId="189051466" sldId="3785"/>
        </pc:sldMkLst>
      </pc:sldChg>
      <pc:sldChg chg="del">
        <pc:chgData name="stacksimplify Team" userId="30f9c473cae68561" providerId="LiveId" clId="{BF9ABF51-359D-4D48-9E66-31B745238335}" dt="2024-10-23T01:19:49.876" v="205" actId="2696"/>
        <pc:sldMkLst>
          <pc:docMk/>
          <pc:sldMk cId="1204820182" sldId="3786"/>
        </pc:sldMkLst>
      </pc:sldChg>
      <pc:sldChg chg="del">
        <pc:chgData name="stacksimplify Team" userId="30f9c473cae68561" providerId="LiveId" clId="{BF9ABF51-359D-4D48-9E66-31B745238335}" dt="2024-10-23T01:19:50.463" v="208" actId="2696"/>
        <pc:sldMkLst>
          <pc:docMk/>
          <pc:sldMk cId="3463542265" sldId="3787"/>
        </pc:sldMkLst>
      </pc:sldChg>
      <pc:sldChg chg="del">
        <pc:chgData name="stacksimplify Team" userId="30f9c473cae68561" providerId="LiveId" clId="{BF9ABF51-359D-4D48-9E66-31B745238335}" dt="2024-10-23T01:19:50.651" v="209" actId="2696"/>
        <pc:sldMkLst>
          <pc:docMk/>
          <pc:sldMk cId="1380157671" sldId="3788"/>
        </pc:sldMkLst>
      </pc:sldChg>
      <pc:sldChg chg="del">
        <pc:chgData name="stacksimplify Team" userId="30f9c473cae68561" providerId="LiveId" clId="{BF9ABF51-359D-4D48-9E66-31B745238335}" dt="2024-10-23T01:19:50.847" v="210" actId="2696"/>
        <pc:sldMkLst>
          <pc:docMk/>
          <pc:sldMk cId="1232171799" sldId="3789"/>
        </pc:sldMkLst>
      </pc:sldChg>
      <pc:sldChg chg="del">
        <pc:chgData name="stacksimplify Team" userId="30f9c473cae68561" providerId="LiveId" clId="{BF9ABF51-359D-4D48-9E66-31B745238335}" dt="2024-10-23T01:19:51.035" v="211" actId="2696"/>
        <pc:sldMkLst>
          <pc:docMk/>
          <pc:sldMk cId="3468928628" sldId="3790"/>
        </pc:sldMkLst>
      </pc:sldChg>
      <pc:sldChg chg="del">
        <pc:chgData name="stacksimplify Team" userId="30f9c473cae68561" providerId="LiveId" clId="{BF9ABF51-359D-4D48-9E66-31B745238335}" dt="2024-10-23T01:19:51.212" v="212" actId="2696"/>
        <pc:sldMkLst>
          <pc:docMk/>
          <pc:sldMk cId="1009912336" sldId="3791"/>
        </pc:sldMkLst>
      </pc:sldChg>
      <pc:sldChg chg="del">
        <pc:chgData name="stacksimplify Team" userId="30f9c473cae68561" providerId="LiveId" clId="{BF9ABF51-359D-4D48-9E66-31B745238335}" dt="2024-10-23T01:19:51.447" v="213" actId="2696"/>
        <pc:sldMkLst>
          <pc:docMk/>
          <pc:sldMk cId="3485585143" sldId="3792"/>
        </pc:sldMkLst>
      </pc:sldChg>
      <pc:sldChg chg="del">
        <pc:chgData name="stacksimplify Team" userId="30f9c473cae68561" providerId="LiveId" clId="{BF9ABF51-359D-4D48-9E66-31B745238335}" dt="2024-10-23T01:19:51.641" v="214" actId="2696"/>
        <pc:sldMkLst>
          <pc:docMk/>
          <pc:sldMk cId="1079648069" sldId="3793"/>
        </pc:sldMkLst>
      </pc:sldChg>
      <pc:sldChg chg="del">
        <pc:chgData name="stacksimplify Team" userId="30f9c473cae68561" providerId="LiveId" clId="{BF9ABF51-359D-4D48-9E66-31B745238335}" dt="2024-10-23T01:19:52.177" v="215" actId="2696"/>
        <pc:sldMkLst>
          <pc:docMk/>
          <pc:sldMk cId="4073333196" sldId="3794"/>
        </pc:sldMkLst>
      </pc:sldChg>
      <pc:sldChg chg="del">
        <pc:chgData name="stacksimplify Team" userId="30f9c473cae68561" providerId="LiveId" clId="{BF9ABF51-359D-4D48-9E66-31B745238335}" dt="2024-10-23T01:19:52.757" v="218" actId="2696"/>
        <pc:sldMkLst>
          <pc:docMk/>
          <pc:sldMk cId="211577659" sldId="3795"/>
        </pc:sldMkLst>
      </pc:sldChg>
      <pc:sldChg chg="del">
        <pc:chgData name="stacksimplify Team" userId="30f9c473cae68561" providerId="LiveId" clId="{BF9ABF51-359D-4D48-9E66-31B745238335}" dt="2024-10-23T01:19:53.655" v="222" actId="2696"/>
        <pc:sldMkLst>
          <pc:docMk/>
          <pc:sldMk cId="2018335948" sldId="3796"/>
        </pc:sldMkLst>
      </pc:sldChg>
      <pc:sldChg chg="del">
        <pc:chgData name="stacksimplify Team" userId="30f9c473cae68561" providerId="LiveId" clId="{BF9ABF51-359D-4D48-9E66-31B745238335}" dt="2024-10-23T01:19:52.365" v="216" actId="2696"/>
        <pc:sldMkLst>
          <pc:docMk/>
          <pc:sldMk cId="1932805952" sldId="3797"/>
        </pc:sldMkLst>
      </pc:sldChg>
      <pc:sldChg chg="del">
        <pc:chgData name="stacksimplify Team" userId="30f9c473cae68561" providerId="LiveId" clId="{BF9ABF51-359D-4D48-9E66-31B745238335}" dt="2024-10-23T01:19:52.568" v="217" actId="2696"/>
        <pc:sldMkLst>
          <pc:docMk/>
          <pc:sldMk cId="1673842864" sldId="3799"/>
        </pc:sldMkLst>
      </pc:sldChg>
      <pc:sldChg chg="del">
        <pc:chgData name="stacksimplify Team" userId="30f9c473cae68561" providerId="LiveId" clId="{BF9ABF51-359D-4D48-9E66-31B745238335}" dt="2024-10-23T01:19:54.588" v="223" actId="2696"/>
        <pc:sldMkLst>
          <pc:docMk/>
          <pc:sldMk cId="1546324343" sldId="3800"/>
        </pc:sldMkLst>
      </pc:sldChg>
      <pc:sldChg chg="del">
        <pc:chgData name="stacksimplify Team" userId="30f9c473cae68561" providerId="LiveId" clId="{BF9ABF51-359D-4D48-9E66-31B745238335}" dt="2024-10-23T01:19:54.812" v="224" actId="2696"/>
        <pc:sldMkLst>
          <pc:docMk/>
          <pc:sldMk cId="2459340876" sldId="3802"/>
        </pc:sldMkLst>
      </pc:sldChg>
      <pc:sldChg chg="del">
        <pc:chgData name="stacksimplify Team" userId="30f9c473cae68561" providerId="LiveId" clId="{BF9ABF51-359D-4D48-9E66-31B745238335}" dt="2024-10-23T01:19:55.713" v="225" actId="2696"/>
        <pc:sldMkLst>
          <pc:docMk/>
          <pc:sldMk cId="2363528571" sldId="3803"/>
        </pc:sldMkLst>
      </pc:sldChg>
      <pc:sldChg chg="del">
        <pc:chgData name="stacksimplify Team" userId="30f9c473cae68561" providerId="LiveId" clId="{BF9ABF51-359D-4D48-9E66-31B745238335}" dt="2024-10-23T01:19:55.889" v="226" actId="2696"/>
        <pc:sldMkLst>
          <pc:docMk/>
          <pc:sldMk cId="2082389763" sldId="3804"/>
        </pc:sldMkLst>
      </pc:sldChg>
      <pc:sldChg chg="del">
        <pc:chgData name="stacksimplify Team" userId="30f9c473cae68561" providerId="LiveId" clId="{BF9ABF51-359D-4D48-9E66-31B745238335}" dt="2024-10-23T01:19:59.208" v="227" actId="2696"/>
        <pc:sldMkLst>
          <pc:docMk/>
          <pc:sldMk cId="3092421465" sldId="3805"/>
        </pc:sldMkLst>
      </pc:sldChg>
      <pc:sldChg chg="del">
        <pc:chgData name="stacksimplify Team" userId="30f9c473cae68561" providerId="LiveId" clId="{BF9ABF51-359D-4D48-9E66-31B745238335}" dt="2024-10-23T01:19:34.610" v="114" actId="2696"/>
        <pc:sldMkLst>
          <pc:docMk/>
          <pc:sldMk cId="2365871994" sldId="3806"/>
        </pc:sldMkLst>
      </pc:sldChg>
      <pc:sldChg chg="del">
        <pc:chgData name="stacksimplify Team" userId="30f9c473cae68561" providerId="LiveId" clId="{BF9ABF51-359D-4D48-9E66-31B745238335}" dt="2024-10-23T01:19:35.245" v="117" actId="2696"/>
        <pc:sldMkLst>
          <pc:docMk/>
          <pc:sldMk cId="1475929069" sldId="3807"/>
        </pc:sldMkLst>
      </pc:sldChg>
      <pc:sldChg chg="del">
        <pc:chgData name="stacksimplify Team" userId="30f9c473cae68561" providerId="LiveId" clId="{BF9ABF51-359D-4D48-9E66-31B745238335}" dt="2024-10-23T01:19:35.410" v="118" actId="2696"/>
        <pc:sldMkLst>
          <pc:docMk/>
          <pc:sldMk cId="1016199942" sldId="3808"/>
        </pc:sldMkLst>
      </pc:sldChg>
      <pc:sldChg chg="del">
        <pc:chgData name="stacksimplify Team" userId="30f9c473cae68561" providerId="LiveId" clId="{BF9ABF51-359D-4D48-9E66-31B745238335}" dt="2024-10-23T01:19:25.693" v="44" actId="2696"/>
        <pc:sldMkLst>
          <pc:docMk/>
          <pc:sldMk cId="3307783191" sldId="3809"/>
        </pc:sldMkLst>
      </pc:sldChg>
      <pc:sldChg chg="del">
        <pc:chgData name="stacksimplify Team" userId="30f9c473cae68561" providerId="LiveId" clId="{BF9ABF51-359D-4D48-9E66-31B745238335}" dt="2024-10-23T01:19:29.684" v="80" actId="2696"/>
        <pc:sldMkLst>
          <pc:docMk/>
          <pc:sldMk cId="3417258501" sldId="3810"/>
        </pc:sldMkLst>
      </pc:sldChg>
      <pc:sldChg chg="del">
        <pc:chgData name="stacksimplify Team" userId="30f9c473cae68561" providerId="LiveId" clId="{BF9ABF51-359D-4D48-9E66-31B745238335}" dt="2024-10-23T01:19:30.501" v="90" actId="2696"/>
        <pc:sldMkLst>
          <pc:docMk/>
          <pc:sldMk cId="3041797190" sldId="3811"/>
        </pc:sldMkLst>
      </pc:sldChg>
      <pc:sldChg chg="del">
        <pc:chgData name="stacksimplify Team" userId="30f9c473cae68561" providerId="LiveId" clId="{BF9ABF51-359D-4D48-9E66-31B745238335}" dt="2024-10-23T01:19:46.632" v="188" actId="2696"/>
        <pc:sldMkLst>
          <pc:docMk/>
          <pc:sldMk cId="2583957575" sldId="3812"/>
        </pc:sldMkLst>
      </pc:sldChg>
      <pc:sldChg chg="del">
        <pc:chgData name="stacksimplify Team" userId="30f9c473cae68561" providerId="LiveId" clId="{BF9ABF51-359D-4D48-9E66-31B745238335}" dt="2024-10-23T01:19:48.837" v="199" actId="2696"/>
        <pc:sldMkLst>
          <pc:docMk/>
          <pc:sldMk cId="1666578831" sldId="3813"/>
        </pc:sldMkLst>
      </pc:sldChg>
      <pc:sldChg chg="del">
        <pc:chgData name="stacksimplify Team" userId="30f9c473cae68561" providerId="LiveId" clId="{BF9ABF51-359D-4D48-9E66-31B745238335}" dt="2024-10-23T01:19:49.505" v="203" actId="2696"/>
        <pc:sldMkLst>
          <pc:docMk/>
          <pc:sldMk cId="264383433" sldId="3817"/>
        </pc:sldMkLst>
      </pc:sldChg>
      <pc:sldChg chg="del">
        <pc:chgData name="stacksimplify Team" userId="30f9c473cae68561" providerId="LiveId" clId="{BF9ABF51-359D-4D48-9E66-31B745238335}" dt="2024-10-23T01:19:49.335" v="202" actId="2696"/>
        <pc:sldMkLst>
          <pc:docMk/>
          <pc:sldMk cId="2640367857" sldId="3818"/>
        </pc:sldMkLst>
      </pc:sldChg>
      <pc:sldChg chg="del">
        <pc:chgData name="stacksimplify Team" userId="30f9c473cae68561" providerId="LiveId" clId="{BF9ABF51-359D-4D48-9E66-31B745238335}" dt="2024-10-23T01:20:00.704" v="228" actId="2696"/>
        <pc:sldMkLst>
          <pc:docMk/>
          <pc:sldMk cId="2542335598" sldId="3819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258236704" sldId="3821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770792026" sldId="3825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475757151" sldId="3826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4187959268" sldId="3827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042997736" sldId="3828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369855905" sldId="3830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244836842" sldId="3831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75014412" sldId="3832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842045855" sldId="3833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707133296" sldId="3834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350776181" sldId="3835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534450889" sldId="3836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550786364" sldId="3837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15743693" sldId="3838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47045346" sldId="3839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227777333" sldId="3840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1772097415" sldId="3841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803822517" sldId="3842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191925656" sldId="3843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1763513793" sldId="3844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1584330290" sldId="3845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517671598" sldId="3846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142848728" sldId="3847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288452896" sldId="3848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376238410" sldId="3849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4136791494" sldId="3850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445116152" sldId="3851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587096983" sldId="3852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1553395518" sldId="3853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655191966" sldId="3854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965910154" sldId="3855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1569006661" sldId="3858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1987867487" sldId="3860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584558769" sldId="3861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084553116" sldId="3862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481655379" sldId="3863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1823127652" sldId="3864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4291905185" sldId="3865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159911797" sldId="3866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338266323" sldId="3867"/>
        </pc:sldMkLst>
      </pc:sldChg>
      <pc:sldChg chg="del">
        <pc:chgData name="stacksimplify Team" userId="30f9c473cae68561" providerId="LiveId" clId="{BF9ABF51-359D-4D48-9E66-31B745238335}" dt="2024-10-23T01:22:24.924" v="250" actId="2696"/>
        <pc:sldMkLst>
          <pc:docMk/>
          <pc:sldMk cId="2945926690" sldId="3868"/>
        </pc:sldMkLst>
      </pc:sldChg>
      <pc:sldChg chg="del">
        <pc:chgData name="stacksimplify Team" userId="30f9c473cae68561" providerId="LiveId" clId="{BF9ABF51-359D-4D48-9E66-31B745238335}" dt="2024-10-23T01:22:34.926" v="252" actId="2696"/>
        <pc:sldMkLst>
          <pc:docMk/>
          <pc:sldMk cId="486426771" sldId="3869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tiff>
</file>

<file path=ppt/media/image60.png>
</file>

<file path=ppt/media/image61.png>
</file>

<file path=ppt/media/image62.png>
</file>

<file path=ppt/media/image63.svg>
</file>

<file path=ppt/media/image64.png>
</file>

<file path=ppt/media/image65.svg>
</file>

<file path=ppt/media/image66.png>
</file>

<file path=ppt/media/image67.png>
</file>

<file path=ppt/media/image68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392B7C-7B94-48F3-AD53-1D9389467956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D8FE51-5DD6-4BF3-9495-81C4A5D2F8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219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2FD6D-5E5A-4AD6-AE30-9760008BC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803704-13E5-C65B-D861-7C1EE5EC35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9FDE8D-5837-C11F-7700-0C3C6E3CAE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252793-2536-DB06-7B05-754D050670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558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1F906-7F90-6A04-28EF-CC0C355A6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8F172F-C05B-5E80-3D55-0350BC39DD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E8E968-52F5-6777-3828-32AEA38F6E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05E070-CFB1-04AC-AF30-026674C074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072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1F138-DF67-CFAA-619F-56982ECD72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C347F9-7112-D84C-FAE3-A4D9634BB2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06BD01-B5B4-C866-3BC3-E9339761C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7E61E0-0097-CDEC-2A0D-8C5E04D24C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879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7D0834-4738-F14E-3ED7-9F17E0A7D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FF2C83-9380-713D-F14C-3D7945F50D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D9529F-DA3E-6A3C-DE99-59AC2E6BBA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A454F2-D061-114E-5FC1-21929BEBDE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3994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C4EF3B-3A0C-048C-2950-851118034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21FE66-955F-1895-AA8D-C18624B576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0EF116-5068-59F9-B312-8EE6360795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3CDA2-51B8-ECCC-2982-6F61CE372D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446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837B8-7BE5-890D-9A3B-12712FB88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1D5577-CFE0-FF81-AA85-333D8E858D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110662-6259-D53B-BAB9-297E83AF86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01C5E-2B4B-EF1E-4365-E58799634C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845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E48883-0FF2-7A45-B2F3-E2A92C0969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395CB3-5056-26FE-D74E-38910EC309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DF5FF1-039B-81D2-9A18-2E54BE924D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04E04D-DA6D-0AFA-ECB3-690665E640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15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50B56-9967-CFA5-EE7C-7845175D1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04492A-A240-AA19-B2DB-CCCB439294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5DD1CB-3E92-6B94-A4CA-37FCD563E8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E2B2B3-99AC-7185-1702-009CAE219F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32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219C1-E6AF-64E8-4D5E-533D29A72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7C9850-F25D-C82E-785C-108F01224F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176A27-F9F7-A852-8573-98FB56C8ED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03B78D-3368-692B-242F-142C4A3F62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243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409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5E82B5-195F-8C72-244E-683993E4C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026CD5-CFCD-EB4B-8D97-63CD97C47A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805CB0-CB0B-DDC5-79DE-3C7F04A4ED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9C641B-8406-5119-D882-B4371B4330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89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D6C7B-E6D0-C3D7-4AC6-9267B63FB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47240E-26E4-680E-FD00-73EEBDA6CF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C6B7C4-8E7F-4086-6DF8-5B2A43256D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816DA7-4EBC-BE98-DA90-D88A4E5E08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568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FB7AE9-1C24-C66B-27EE-DC63221E3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131B82-3C77-B805-8B58-6F306ED5D6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8CE408-D26D-A077-F02E-2DB2392602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273325-5841-BD65-A366-561FD5F0D0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09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E0B4C3-4390-C322-C9E8-EEC0F0ABF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7FB32C-4432-D639-6AEC-D950D79753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B567485-5FB0-B0A7-0B5D-2BA9E50978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4D6802-C947-DBF2-8A2C-B8CC9A3997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8FE51-5DD6-4BF3-9495-81C4A5D2F89C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044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3911273"/>
            <a:ext cx="14630400" cy="431832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28" tIns="54864" rIns="109728" bIns="54864"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0BEE7A-7819-E04D-BB55-67CA1386437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28799" y="4070555"/>
            <a:ext cx="8170607" cy="1926324"/>
          </a:xfrm>
        </p:spPr>
        <p:txBody>
          <a:bodyPr anchor="t">
            <a:normAutofit/>
          </a:bodyPr>
          <a:lstStyle>
            <a:lvl1pPr algn="l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GB"/>
              <a:t>Slide Deck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57E49C-3EEA-A443-9547-90F2FEFC96E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28799" y="5996878"/>
            <a:ext cx="6683969" cy="1701779"/>
          </a:xfrm>
        </p:spPr>
        <p:txBody>
          <a:bodyPr anchor="t"/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200"/>
            </a:lvl3pPr>
            <a:lvl4pPr marL="1645920" indent="0" algn="ctr">
              <a:buNone/>
              <a:defRPr sz="1900"/>
            </a:lvl4pPr>
            <a:lvl5pPr marL="2194560" indent="0" algn="ctr">
              <a:buNone/>
              <a:defRPr sz="1900"/>
            </a:lvl5pPr>
            <a:lvl6pPr marL="2743200" indent="0" algn="ctr">
              <a:buNone/>
              <a:defRPr sz="1900"/>
            </a:lvl6pPr>
            <a:lvl7pPr marL="3291840" indent="0" algn="ctr">
              <a:buNone/>
              <a:defRPr sz="1900"/>
            </a:lvl7pPr>
            <a:lvl8pPr marL="3840480" indent="0" algn="ctr">
              <a:buNone/>
              <a:defRPr sz="1900"/>
            </a:lvl8pPr>
            <a:lvl9pPr marL="4389120" indent="0" algn="ctr">
              <a:buNone/>
              <a:defRPr sz="1900"/>
            </a:lvl9pPr>
          </a:lstStyle>
          <a:p>
            <a:r>
              <a:rPr lang="en-GB"/>
              <a:t>Author </a:t>
            </a:r>
          </a:p>
          <a:p>
            <a:r>
              <a:rPr lang="en-GB"/>
              <a:t>Date </a:t>
            </a:r>
          </a:p>
        </p:txBody>
      </p:sp>
    </p:spTree>
    <p:extLst>
      <p:ext uri="{BB962C8B-B14F-4D97-AF65-F5344CB8AC3E}">
        <p14:creationId xmlns:p14="http://schemas.microsoft.com/office/powerpoint/2010/main" val="1566591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>
            <a:lvl1pPr>
              <a:defRPr sz="2400"/>
            </a:lvl1pPr>
          </a:lstStyle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404D94-AC54-F344-B51A-76FE094D90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1415032"/>
            <a:ext cx="12618720" cy="59916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47D18E9C-71B9-6048-8B72-C5BBB56E4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50243"/>
            <a:ext cx="12618720" cy="1188851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sz="2400" dirty="0"/>
              <a:t>Sub heading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0007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lyan-without-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0" y="7726175"/>
            <a:ext cx="4937760" cy="438150"/>
          </a:xfrm>
        </p:spPr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404D94-AC54-F344-B51A-76FE094D90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1112311"/>
            <a:ext cx="12618720" cy="63000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5460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04D94-AC54-F344-B51A-76FE094D9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0" y="7791449"/>
            <a:ext cx="3261674" cy="438150"/>
          </a:xfrm>
        </p:spPr>
        <p:txBody>
          <a:bodyPr/>
          <a:lstStyle/>
          <a:p>
            <a:pPr algn="l"/>
            <a:r>
              <a:rPr lang="en-GB" dirty="0"/>
              <a:t>© Kalyan Reddy Daida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C995CC4-5E34-0E41-A7F9-D8A939390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1"/>
            <a:ext cx="12618720" cy="120777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0868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8A33-184A-8544-9FAA-FFAA66EAE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6F8684-740B-CF45-9F5C-1B7432DBD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1892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719BB-4979-0B44-AF6B-859078121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36EAB-B254-C146-A7C6-0DE76935A5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1835107"/>
            <a:ext cx="6217920" cy="55772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78D9AA-C4F2-F341-9AD2-DD78F9E320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1835106"/>
            <a:ext cx="6217920" cy="5577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111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DE078-3DB5-CD4E-B5FF-74FE6A229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C4095-462F-0E4F-B67A-AB0DB86AE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200" b="1"/>
            </a:lvl3pPr>
            <a:lvl4pPr marL="1645920" indent="0">
              <a:buNone/>
              <a:defRPr sz="1900" b="1"/>
            </a:lvl4pPr>
            <a:lvl5pPr marL="2194560" indent="0">
              <a:buNone/>
              <a:defRPr sz="1900" b="1"/>
            </a:lvl5pPr>
            <a:lvl6pPr marL="2743200" indent="0">
              <a:buNone/>
              <a:defRPr sz="1900" b="1"/>
            </a:lvl6pPr>
            <a:lvl7pPr marL="3291840" indent="0">
              <a:buNone/>
              <a:defRPr sz="1900" b="1"/>
            </a:lvl7pPr>
            <a:lvl8pPr marL="3840480" indent="0">
              <a:buNone/>
              <a:defRPr sz="1900" b="1"/>
            </a:lvl8pPr>
            <a:lvl9pPr marL="4389120" indent="0">
              <a:buNone/>
              <a:defRPr sz="1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989E46-5048-5442-9E93-17CCAA14B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D68C68-60E1-8E48-B221-933C8C8734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200" b="1"/>
            </a:lvl3pPr>
            <a:lvl4pPr marL="1645920" indent="0">
              <a:buNone/>
              <a:defRPr sz="1900" b="1"/>
            </a:lvl4pPr>
            <a:lvl5pPr marL="2194560" indent="0">
              <a:buNone/>
              <a:defRPr sz="1900" b="1"/>
            </a:lvl5pPr>
            <a:lvl6pPr marL="2743200" indent="0">
              <a:buNone/>
              <a:defRPr sz="1900" b="1"/>
            </a:lvl6pPr>
            <a:lvl7pPr marL="3291840" indent="0">
              <a:buNone/>
              <a:defRPr sz="1900" b="1"/>
            </a:lvl7pPr>
            <a:lvl8pPr marL="3840480" indent="0">
              <a:buNone/>
              <a:defRPr sz="1900" b="1"/>
            </a:lvl8pPr>
            <a:lvl9pPr marL="4389120" indent="0">
              <a:buNone/>
              <a:defRPr sz="1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F8A2F8-2BBD-5C48-9615-20088671D9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601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9923F-80CF-1549-A2F3-FD799F8D8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4444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359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2A188-0C7D-5B48-8F5A-A4914AFAC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9F44-FC70-FA4C-ABA7-3BC66D2F5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00"/>
            </a:lvl1pPr>
            <a:lvl2pPr>
              <a:defRPr sz="34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7335F7-E000-8E41-80E4-E0A5EE4F2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00"/>
            </a:lvl1pPr>
            <a:lvl2pPr marL="548640" indent="0">
              <a:buNone/>
              <a:defRPr sz="1700"/>
            </a:lvl2pPr>
            <a:lvl3pPr marL="1097280" indent="0">
              <a:buNone/>
              <a:defRPr sz="140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7874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6544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73CC461-EC5E-944F-B708-4B7701E89627}"/>
              </a:ext>
            </a:extLst>
          </p:cNvPr>
          <p:cNvSpPr/>
          <p:nvPr/>
        </p:nvSpPr>
        <p:spPr>
          <a:xfrm>
            <a:off x="-15031" y="7786473"/>
            <a:ext cx="14645431" cy="443127"/>
          </a:xfrm>
          <a:prstGeom prst="rect">
            <a:avLst/>
          </a:prstGeom>
          <a:solidFill>
            <a:srgbClr val="9B0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28" tIns="54864" rIns="109728" bIns="54864" rtlCol="0" anchor="ctr"/>
          <a:lstStyle/>
          <a:p>
            <a:pPr algn="ctr"/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D18E9C-71B9-6048-8B72-C5BBB56E4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1"/>
            <a:ext cx="12618720" cy="1188851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/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sz="2400" dirty="0"/>
              <a:t>Sub heading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A5E41C-C682-7742-8D56-362E23AF9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1821433"/>
            <a:ext cx="12618720" cy="5590922"/>
          </a:xfrm>
          <a:prstGeom prst="rect">
            <a:avLst/>
          </a:prstGeom>
        </p:spPr>
        <p:txBody>
          <a:bodyPr vert="horz" lIns="109728" tIns="54864" rIns="109728" bIns="54864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-15031" y="7786473"/>
            <a:ext cx="3214540" cy="438150"/>
          </a:xfrm>
          <a:prstGeom prst="rect">
            <a:avLst/>
          </a:prstGeom>
        </p:spPr>
        <p:txBody>
          <a:bodyPr vert="horz" lIns="109728" tIns="54864" rIns="109728" bIns="54864" rtlCol="0" anchor="ctr"/>
          <a:lstStyle>
            <a:lvl1pPr algn="ctr">
              <a:defRPr sz="2400" b="1">
                <a:solidFill>
                  <a:schemeClr val="bg1"/>
                </a:solidFill>
              </a:defRPr>
            </a:lvl1pPr>
          </a:lstStyle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6" name="Footer Placeholder 7"/>
          <p:cNvSpPr txBox="1">
            <a:spLocks/>
          </p:cNvSpPr>
          <p:nvPr/>
        </p:nvSpPr>
        <p:spPr>
          <a:xfrm>
            <a:off x="12628262" y="7779672"/>
            <a:ext cx="1992595" cy="437415"/>
          </a:xfrm>
          <a:prstGeom prst="rect">
            <a:avLst/>
          </a:prstGeom>
        </p:spPr>
        <p:txBody>
          <a:bodyPr vert="horz" lIns="109728" tIns="54864" rIns="109728" bIns="54864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aseline="0" dirty="0"/>
              <a:t>StackSimplify</a:t>
            </a:r>
            <a:endParaRPr lang="en-GB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0D73BF-CB6E-0996-4262-74F670DD5E2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3279802" y="64033"/>
            <a:ext cx="1196048" cy="45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8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</p:sldLayoutIdLst>
  <p:hf hd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5300" b="1" kern="1200">
          <a:solidFill>
            <a:srgbClr val="9B072B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tiff"/><Relationship Id="rId4" Type="http://schemas.microsoft.com/office/2007/relationships/hdphoto" Target="../media/hdphoto1.wdp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0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0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0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0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0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tiff"/><Relationship Id="rId4" Type="http://schemas.microsoft.com/office/2007/relationships/hdphoto" Target="../media/hdphoto1.wdp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0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5.svg"/><Relationship Id="rId4" Type="http://schemas.openxmlformats.org/officeDocument/2006/relationships/image" Target="../media/image64.png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0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5.svg"/><Relationship Id="rId4" Type="http://schemas.openxmlformats.org/officeDocument/2006/relationships/image" Target="../media/image64.png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0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5.svg"/><Relationship Id="rId4" Type="http://schemas.openxmlformats.org/officeDocument/2006/relationships/image" Target="../media/image64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sv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5.svg"/><Relationship Id="rId4" Type="http://schemas.openxmlformats.org/officeDocument/2006/relationships/image" Target="../media/image6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10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0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0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0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0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7.png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0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3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0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062" y="4302049"/>
            <a:ext cx="13170419" cy="1926324"/>
          </a:xfrm>
        </p:spPr>
        <p:txBody>
          <a:bodyPr>
            <a:noAutofit/>
          </a:bodyPr>
          <a:lstStyle/>
          <a:p>
            <a:r>
              <a:rPr lang="en-US" sz="5000" dirty="0"/>
              <a:t>Docker Masterclass: </a:t>
            </a:r>
            <a:r>
              <a:rPr lang="en-US" sz="5000" dirty="0">
                <a:solidFill>
                  <a:srgbClr val="FFFF00"/>
                </a:solidFill>
              </a:rPr>
              <a:t>40 Practical Demos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062" y="7025836"/>
            <a:ext cx="8569236" cy="915529"/>
          </a:xfrm>
        </p:spPr>
        <p:txBody>
          <a:bodyPr/>
          <a:lstStyle/>
          <a:p>
            <a:r>
              <a:rPr lang="en-US" dirty="0"/>
              <a:t>Kalyan Reddy Daida</a:t>
            </a:r>
          </a:p>
        </p:txBody>
      </p:sp>
    </p:spTree>
    <p:extLst>
      <p:ext uri="{BB962C8B-B14F-4D97-AF65-F5344CB8AC3E}">
        <p14:creationId xmlns:p14="http://schemas.microsoft.com/office/powerpoint/2010/main" val="1390560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190E7C-84DB-0542-84E7-BD7EC8775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665" y="204541"/>
            <a:ext cx="13007397" cy="1188851"/>
          </a:xfrm>
        </p:spPr>
        <p:txBody>
          <a:bodyPr>
            <a:normAutofit/>
          </a:bodyPr>
          <a:lstStyle/>
          <a:p>
            <a:r>
              <a:rPr lang="en-US" b="1" dirty="0"/>
              <a:t>Physical Machines with Docker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736F91E-3781-044C-A836-B7CBFC68C4C4}"/>
              </a:ext>
            </a:extLst>
          </p:cNvPr>
          <p:cNvSpPr/>
          <p:nvPr/>
        </p:nvSpPr>
        <p:spPr>
          <a:xfrm>
            <a:off x="3788229" y="6505306"/>
            <a:ext cx="651341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Hardware Infrastructure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FB7CDA2-3CA6-C148-95FE-B27CFE6AC3D0}"/>
              </a:ext>
            </a:extLst>
          </p:cNvPr>
          <p:cNvSpPr/>
          <p:nvPr/>
        </p:nvSpPr>
        <p:spPr>
          <a:xfrm>
            <a:off x="3788229" y="5638803"/>
            <a:ext cx="6513412" cy="54864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Operating System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0F017E6-2A5C-864E-9C61-7B03EB38CD5E}"/>
              </a:ext>
            </a:extLst>
          </p:cNvPr>
          <p:cNvSpPr/>
          <p:nvPr/>
        </p:nvSpPr>
        <p:spPr>
          <a:xfrm>
            <a:off x="3788229" y="4711336"/>
            <a:ext cx="6513412" cy="5486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Docker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81EEFB6-A37E-A944-B57A-675B4BF3EB77}"/>
              </a:ext>
            </a:extLst>
          </p:cNvPr>
          <p:cNvSpPr/>
          <p:nvPr/>
        </p:nvSpPr>
        <p:spPr>
          <a:xfrm>
            <a:off x="3915580" y="2000122"/>
            <a:ext cx="1739775" cy="2394996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26E4EE2E-0CFD-E14C-BBEB-8213DF21F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291" y="2387994"/>
            <a:ext cx="1517428" cy="118885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1612C59-13F3-D740-9D3B-5DB3694BA43B}"/>
              </a:ext>
            </a:extLst>
          </p:cNvPr>
          <p:cNvSpPr txBox="1"/>
          <p:nvPr/>
        </p:nvSpPr>
        <p:spPr>
          <a:xfrm>
            <a:off x="4014205" y="1969668"/>
            <a:ext cx="15338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Webservers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193AC86-C3AB-5B4D-9EB3-25C83C26DF63}"/>
              </a:ext>
            </a:extLst>
          </p:cNvPr>
          <p:cNvSpPr/>
          <p:nvPr/>
        </p:nvSpPr>
        <p:spPr>
          <a:xfrm>
            <a:off x="4010532" y="3926963"/>
            <a:ext cx="738051" cy="3653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DD7834B-2CB7-0B46-ACFA-E6F06B8F4E93}"/>
              </a:ext>
            </a:extLst>
          </p:cNvPr>
          <p:cNvSpPr/>
          <p:nvPr/>
        </p:nvSpPr>
        <p:spPr>
          <a:xfrm>
            <a:off x="4800423" y="3922782"/>
            <a:ext cx="738051" cy="3653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Deps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214518A-1B9A-8945-AFED-25B911517E01}"/>
              </a:ext>
            </a:extLst>
          </p:cNvPr>
          <p:cNvSpPr/>
          <p:nvPr/>
        </p:nvSpPr>
        <p:spPr>
          <a:xfrm>
            <a:off x="6119555" y="1994884"/>
            <a:ext cx="1739775" cy="2394996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A0E4B44-3E05-0E49-8A89-59E0DA650E63}"/>
              </a:ext>
            </a:extLst>
          </p:cNvPr>
          <p:cNvSpPr/>
          <p:nvPr/>
        </p:nvSpPr>
        <p:spPr>
          <a:xfrm>
            <a:off x="6214507" y="3921725"/>
            <a:ext cx="738051" cy="3653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Libs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0CB2F6E-CC20-774E-90E8-7A2BB666AFE2}"/>
              </a:ext>
            </a:extLst>
          </p:cNvPr>
          <p:cNvSpPr/>
          <p:nvPr/>
        </p:nvSpPr>
        <p:spPr>
          <a:xfrm>
            <a:off x="7004398" y="3917544"/>
            <a:ext cx="738051" cy="3653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Deps</a:t>
            </a:r>
          </a:p>
        </p:txBody>
      </p:sp>
      <p:pic>
        <p:nvPicPr>
          <p:cNvPr id="60" name="Picture 2">
            <a:extLst>
              <a:ext uri="{FF2B5EF4-FFF2-40B4-BE49-F238E27FC236}">
                <a16:creationId xmlns:a16="http://schemas.microsoft.com/office/drawing/2014/main" id="{A9065AA5-096D-244A-AA06-B77D0F140C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73"/>
                    </a14:imgEffect>
                    <a14:imgEffect>
                      <a14:saturation sat="189000"/>
                    </a14:imgEffect>
                    <a14:imgEffect>
                      <a14:brightnessContrast bright="2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10028" y="2425066"/>
            <a:ext cx="1285059" cy="1203349"/>
          </a:xfrm>
          <a:prstGeom prst="rect">
            <a:avLst/>
          </a:prstGeom>
          <a:noFill/>
          <a:effectLst>
            <a:softEdge rad="0"/>
          </a:effectLst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6BA81B89-EDB1-FA4B-B060-CFDE6E3C2CBD}"/>
              </a:ext>
            </a:extLst>
          </p:cNvPr>
          <p:cNvSpPr txBox="1"/>
          <p:nvPr/>
        </p:nvSpPr>
        <p:spPr>
          <a:xfrm>
            <a:off x="6191204" y="1971513"/>
            <a:ext cx="14829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AppServers</a:t>
            </a:r>
            <a:endParaRPr lang="en-US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4D1DF4C-3435-3C40-82EC-3C50DCF5944D}"/>
              </a:ext>
            </a:extLst>
          </p:cNvPr>
          <p:cNvSpPr/>
          <p:nvPr/>
        </p:nvSpPr>
        <p:spPr>
          <a:xfrm>
            <a:off x="8425914" y="1976962"/>
            <a:ext cx="1739775" cy="2394996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D25642E-CE1B-F044-A6D0-3553D0B4D44B}"/>
              </a:ext>
            </a:extLst>
          </p:cNvPr>
          <p:cNvSpPr/>
          <p:nvPr/>
        </p:nvSpPr>
        <p:spPr>
          <a:xfrm>
            <a:off x="8520866" y="3903803"/>
            <a:ext cx="738051" cy="3653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AF24F0A-3232-FB48-8877-321000B842E9}"/>
              </a:ext>
            </a:extLst>
          </p:cNvPr>
          <p:cNvSpPr/>
          <p:nvPr/>
        </p:nvSpPr>
        <p:spPr>
          <a:xfrm>
            <a:off x="9310757" y="3899622"/>
            <a:ext cx="738051" cy="3653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Deps</a:t>
            </a: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5391BCBF-7BFA-E044-A511-C0A26DC735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6387" y="2387994"/>
            <a:ext cx="1285059" cy="1285059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21789747-F8AD-E949-89B4-E15C041AE04F}"/>
              </a:ext>
            </a:extLst>
          </p:cNvPr>
          <p:cNvSpPr txBox="1"/>
          <p:nvPr/>
        </p:nvSpPr>
        <p:spPr>
          <a:xfrm>
            <a:off x="8485018" y="1990025"/>
            <a:ext cx="13599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7A762D6-574F-A643-BEEC-101EC6F4D412}"/>
              </a:ext>
            </a:extLst>
          </p:cNvPr>
          <p:cNvSpPr txBox="1"/>
          <p:nvPr/>
        </p:nvSpPr>
        <p:spPr>
          <a:xfrm>
            <a:off x="4000794" y="1572267"/>
            <a:ext cx="13054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79FDD35-A08C-024B-A4FA-D7AE077B1478}"/>
              </a:ext>
            </a:extLst>
          </p:cNvPr>
          <p:cNvSpPr txBox="1"/>
          <p:nvPr/>
        </p:nvSpPr>
        <p:spPr>
          <a:xfrm>
            <a:off x="6181528" y="1552311"/>
            <a:ext cx="13054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E0C3E6F-3D1F-CB40-AEF0-E8DFCD822409}"/>
              </a:ext>
            </a:extLst>
          </p:cNvPr>
          <p:cNvSpPr txBox="1"/>
          <p:nvPr/>
        </p:nvSpPr>
        <p:spPr>
          <a:xfrm>
            <a:off x="8567740" y="1548658"/>
            <a:ext cx="13054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97CF87-F99B-0348-937E-C584C22F33F6}"/>
              </a:ext>
            </a:extLst>
          </p:cNvPr>
          <p:cNvSpPr/>
          <p:nvPr/>
        </p:nvSpPr>
        <p:spPr>
          <a:xfrm>
            <a:off x="3788229" y="1572267"/>
            <a:ext cx="2011680" cy="2934419"/>
          </a:xfrm>
          <a:prstGeom prst="rect">
            <a:avLst/>
          </a:prstGeom>
          <a:noFill/>
          <a:ln w="349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61A68AA5-C42F-F846-AE5E-E6803D0C915A}"/>
              </a:ext>
            </a:extLst>
          </p:cNvPr>
          <p:cNvSpPr/>
          <p:nvPr/>
        </p:nvSpPr>
        <p:spPr>
          <a:xfrm>
            <a:off x="5990382" y="1572266"/>
            <a:ext cx="2011680" cy="2934419"/>
          </a:xfrm>
          <a:prstGeom prst="rect">
            <a:avLst/>
          </a:prstGeom>
          <a:noFill/>
          <a:ln w="349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6C09111-E54A-5B4F-B167-F459306AFC4E}"/>
              </a:ext>
            </a:extLst>
          </p:cNvPr>
          <p:cNvSpPr/>
          <p:nvPr/>
        </p:nvSpPr>
        <p:spPr>
          <a:xfrm>
            <a:off x="8289961" y="1559530"/>
            <a:ext cx="2011680" cy="2934419"/>
          </a:xfrm>
          <a:prstGeom prst="rect">
            <a:avLst/>
          </a:prstGeom>
          <a:noFill/>
          <a:ln w="349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1BFC39D6-1302-5634-1ED2-048BD4015B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2624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30" grpId="0" animBg="1"/>
      <p:bldP spid="52" grpId="0" animBg="1"/>
      <p:bldP spid="54" grpId="0"/>
      <p:bldP spid="55" grpId="0" animBg="1"/>
      <p:bldP spid="56" grpId="0" animBg="1"/>
      <p:bldP spid="57" grpId="0" animBg="1"/>
      <p:bldP spid="58" grpId="0" animBg="1"/>
      <p:bldP spid="59" grpId="0" animBg="1"/>
      <p:bldP spid="61" grpId="0"/>
      <p:bldP spid="62" grpId="0" animBg="1"/>
      <p:bldP spid="63" grpId="0" animBg="1"/>
      <p:bldP spid="64" grpId="0" animBg="1"/>
      <p:bldP spid="66" grpId="0"/>
      <p:bldP spid="67" grpId="0"/>
      <p:bldP spid="68" grpId="0"/>
      <p:bldP spid="69" grpId="0"/>
      <p:bldP spid="7" grpId="0" animBg="1"/>
      <p:bldP spid="70" grpId="0" animBg="1"/>
      <p:bldP spid="71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ABD60-5F0B-8B76-DDDD-47653A76F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EC04EE-232C-7F5B-D4F1-FCD8808F37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588DE-1A1A-87DF-4149-0282999CF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8239761" cy="6573520"/>
          </a:xfrm>
        </p:spPr>
        <p:txBody>
          <a:bodyPr>
            <a:normAutofit fontScale="92500" lnSpcReduction="10000"/>
          </a:bodyPr>
          <a:lstStyle/>
          <a:p>
            <a:r>
              <a:rPr lang="en-IN" b="1" dirty="0"/>
              <a:t>Docker Compose Profiles: </a:t>
            </a:r>
            <a:r>
              <a:rPr lang="en-IN" dirty="0">
                <a:solidFill>
                  <a:srgbClr val="0070C0"/>
                </a:solidFill>
              </a:rPr>
              <a:t>Customizing</a:t>
            </a:r>
            <a:r>
              <a:rPr lang="en-IN" dirty="0"/>
              <a:t> services for different environments</a:t>
            </a:r>
          </a:p>
          <a:p>
            <a:r>
              <a:rPr lang="en-IN" b="1" dirty="0"/>
              <a:t>Selective Service Activation</a:t>
            </a:r>
            <a:endParaRPr lang="en-IN" dirty="0"/>
          </a:p>
          <a:p>
            <a:pPr lvl="1"/>
            <a:r>
              <a:rPr lang="en-IN" dirty="0"/>
              <a:t>Use profiles to </a:t>
            </a:r>
            <a:r>
              <a:rPr lang="en-IN" dirty="0">
                <a:solidFill>
                  <a:srgbClr val="0070C0"/>
                </a:solidFill>
              </a:rPr>
              <a:t>enable or disable specific services </a:t>
            </a:r>
            <a:r>
              <a:rPr lang="en-IN" dirty="0"/>
              <a:t>based on your environment or use case.</a:t>
            </a:r>
          </a:p>
          <a:p>
            <a:r>
              <a:rPr lang="en-IN" b="1" dirty="0"/>
              <a:t>Service Assignment</a:t>
            </a:r>
            <a:endParaRPr lang="en-IN" dirty="0"/>
          </a:p>
          <a:p>
            <a:pPr lvl="1"/>
            <a:r>
              <a:rPr lang="en-IN" dirty="0">
                <a:solidFill>
                  <a:srgbClr val="0070C0"/>
                </a:solidFill>
              </a:rPr>
              <a:t>Assign</a:t>
            </a:r>
            <a:r>
              <a:rPr lang="en-IN" dirty="0"/>
              <a:t> services to profiles; </a:t>
            </a:r>
            <a:r>
              <a:rPr lang="en-IN" dirty="0">
                <a:solidFill>
                  <a:srgbClr val="0070C0"/>
                </a:solidFill>
              </a:rPr>
              <a:t>unassigned services run </a:t>
            </a:r>
            <a:r>
              <a:rPr lang="en-IN" dirty="0"/>
              <a:t>by default.</a:t>
            </a:r>
          </a:p>
          <a:p>
            <a:pPr lvl="1"/>
            <a:r>
              <a:rPr lang="en-IN" dirty="0"/>
              <a:t>Profile-assigned services </a:t>
            </a:r>
            <a:r>
              <a:rPr lang="en-IN" dirty="0">
                <a:solidFill>
                  <a:srgbClr val="0070C0"/>
                </a:solidFill>
              </a:rPr>
              <a:t>start only </a:t>
            </a:r>
            <a:r>
              <a:rPr lang="en-IN" dirty="0"/>
              <a:t>when their </a:t>
            </a:r>
            <a:r>
              <a:rPr lang="en-IN" dirty="0">
                <a:solidFill>
                  <a:srgbClr val="0070C0"/>
                </a:solidFill>
              </a:rPr>
              <a:t>profile is activated.</a:t>
            </a:r>
          </a:p>
          <a:p>
            <a:r>
              <a:rPr lang="en-IN" b="1" dirty="0"/>
              <a:t>Flexible Configuration</a:t>
            </a:r>
            <a:endParaRPr lang="en-IN" dirty="0"/>
          </a:p>
          <a:p>
            <a:pPr lvl="1"/>
            <a:r>
              <a:rPr lang="en-IN" dirty="0"/>
              <a:t>Include optional services (e.g., for debugging or development) in a single </a:t>
            </a:r>
            <a:r>
              <a:rPr lang="en-IN" dirty="0">
                <a:solidFill>
                  <a:srgbClr val="0070C0"/>
                </a:solidFill>
              </a:rPr>
              <a:t>docker-</a:t>
            </a:r>
            <a:r>
              <a:rPr lang="en-IN" dirty="0" err="1">
                <a:solidFill>
                  <a:srgbClr val="0070C0"/>
                </a:solidFill>
              </a:rPr>
              <a:t>compose.yml</a:t>
            </a:r>
            <a:r>
              <a:rPr lang="en-IN" dirty="0"/>
              <a:t>.</a:t>
            </a:r>
          </a:p>
          <a:p>
            <a:pPr lvl="1"/>
            <a:r>
              <a:rPr lang="en-IN" dirty="0"/>
              <a:t>Activate these services </a:t>
            </a:r>
            <a:r>
              <a:rPr lang="en-IN" dirty="0">
                <a:solidFill>
                  <a:srgbClr val="0070C0"/>
                </a:solidFill>
              </a:rPr>
              <a:t>as needed without </a:t>
            </a:r>
            <a:r>
              <a:rPr lang="en-IN" dirty="0"/>
              <a:t>modifying the Compose file.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C0737E7-8039-3561-DD70-C54E8AE4F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Compose: Profiles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EBDA8B-AF54-21BF-3332-DA7732318EAE}"/>
              </a:ext>
            </a:extLst>
          </p:cNvPr>
          <p:cNvSpPr txBox="1"/>
          <p:nvPr/>
        </p:nvSpPr>
        <p:spPr>
          <a:xfrm>
            <a:off x="8472135" y="67427"/>
            <a:ext cx="2529410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Part of compose file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D71213-0B38-03D2-5529-C3193CCB3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2135" y="550566"/>
            <a:ext cx="5524500" cy="3136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7CB899-5A72-4226-834A-5D9253397844}"/>
              </a:ext>
            </a:extLst>
          </p:cNvPr>
          <p:cNvSpPr txBox="1"/>
          <p:nvPr/>
        </p:nvSpPr>
        <p:spPr>
          <a:xfrm>
            <a:off x="8472135" y="4392622"/>
            <a:ext cx="2583977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How to use profiles?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11B690-96FA-F8C6-E891-9B798ED2095A}"/>
              </a:ext>
            </a:extLst>
          </p:cNvPr>
          <p:cNvSpPr txBox="1"/>
          <p:nvPr/>
        </p:nvSpPr>
        <p:spPr>
          <a:xfrm>
            <a:off x="8422639" y="4933586"/>
            <a:ext cx="5823828" cy="195572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endParaRPr lang="en-IN" b="1" dirty="0">
              <a:effectLst/>
            </a:endParaRPr>
          </a:p>
          <a:p>
            <a:pPr>
              <a:lnSpc>
                <a:spcPts val="1800"/>
              </a:lnSpc>
            </a:pPr>
            <a:r>
              <a:rPr lang="en-IN" b="1" dirty="0">
                <a:effectLst/>
              </a:rPr>
              <a:t># Start Service with the 'debug' Profile</a:t>
            </a:r>
          </a:p>
          <a:p>
            <a:pPr>
              <a:lnSpc>
                <a:spcPts val="1800"/>
              </a:lnSpc>
            </a:pPr>
            <a:r>
              <a:rPr lang="en-IN" dirty="0">
                <a:effectLst/>
              </a:rPr>
              <a:t>docker compose --profile debug up –d</a:t>
            </a:r>
          </a:p>
          <a:p>
            <a:pPr>
              <a:lnSpc>
                <a:spcPts val="1800"/>
              </a:lnSpc>
            </a:pPr>
            <a:endParaRPr lang="en-IN" dirty="0">
              <a:effectLst/>
            </a:endParaRPr>
          </a:p>
          <a:p>
            <a:pPr>
              <a:lnSpc>
                <a:spcPts val="1800"/>
              </a:lnSpc>
            </a:pPr>
            <a:endParaRPr lang="en-IN" dirty="0"/>
          </a:p>
          <a:p>
            <a:pPr>
              <a:lnSpc>
                <a:spcPts val="1800"/>
              </a:lnSpc>
            </a:pPr>
            <a:r>
              <a:rPr lang="en-IN" b="1" dirty="0">
                <a:effectLst/>
              </a:rPr>
              <a:t># Stop and Remove Service with the 'debug' Profile</a:t>
            </a:r>
          </a:p>
          <a:p>
            <a:pPr>
              <a:lnSpc>
                <a:spcPts val="1800"/>
              </a:lnSpc>
            </a:pPr>
            <a:r>
              <a:rPr lang="en-IN" dirty="0">
                <a:effectLst/>
              </a:rPr>
              <a:t>docker compose --profile debug down</a:t>
            </a:r>
            <a:endParaRPr lang="en-IN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13252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654D1E-3132-258D-DE68-1D8ECEA37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C08E8E8-0A3B-CFBF-5294-DAA9C2F85EC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52D3FCD-3857-3CDA-829B-B11E74D73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4500" b="1" dirty="0">
                <a:solidFill>
                  <a:srgbClr val="31874C"/>
                </a:solidFill>
              </a:rPr>
              <a:t>LINKS</a:t>
            </a:r>
          </a:p>
          <a:p>
            <a:pPr marL="0" indent="0" algn="ctr">
              <a:buNone/>
            </a:pPr>
            <a:r>
              <a:rPr lang="en-US" sz="4500" b="1" dirty="0">
                <a:solidFill>
                  <a:srgbClr val="0070C0"/>
                </a:solidFill>
              </a:rPr>
              <a:t>3-Tier Deployment 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rgbClr val="0070C0"/>
                </a:solidFill>
              </a:rPr>
              <a:t>Nginx -&gt; UMS Web App -&gt; MySQL DB</a:t>
            </a:r>
          </a:p>
          <a:p>
            <a:pPr marL="0" indent="0" algn="ctr">
              <a:buNone/>
            </a:pP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15E8E704-6164-91A6-BAB9-F6AF2DE0CF1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38C6C168-0EB9-1937-5537-6D68822E903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6EEE5AAF-8165-918A-D3AB-19EFEFD9FA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78C291F-B70B-6A56-B16F-F2B0418CCAE1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Demo-32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959AA18F-E89D-9D8E-FD40-B9513EA35C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79196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8B0DD-B967-7DFF-921E-6242A009F1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103670-5958-EF24-814D-57AA91D403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BB5F4-3A8A-5FC5-7D92-AF1AFE21D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814070"/>
            <a:ext cx="7813041" cy="6775450"/>
          </a:xfrm>
        </p:spPr>
        <p:txBody>
          <a:bodyPr>
            <a:normAutofit fontScale="77500" lnSpcReduction="20000"/>
          </a:bodyPr>
          <a:lstStyle/>
          <a:p>
            <a:r>
              <a:rPr lang="en-IN" b="1" dirty="0"/>
              <a:t>Default Networking behaviour:</a:t>
            </a:r>
          </a:p>
          <a:p>
            <a:pPr lvl="1"/>
            <a:r>
              <a:rPr lang="en-IN" dirty="0"/>
              <a:t>When you run services using Docker Compose, it </a:t>
            </a:r>
            <a:r>
              <a:rPr lang="en-IN" dirty="0">
                <a:solidFill>
                  <a:srgbClr val="0070C0"/>
                </a:solidFill>
              </a:rPr>
              <a:t>automatically creates a default network </a:t>
            </a:r>
            <a:r>
              <a:rPr lang="en-IN" dirty="0"/>
              <a:t>for your application.</a:t>
            </a:r>
          </a:p>
          <a:p>
            <a:pPr lvl="1"/>
            <a:r>
              <a:rPr lang="en-IN" dirty="0"/>
              <a:t>All services are </a:t>
            </a:r>
            <a:r>
              <a:rPr lang="en-IN" dirty="0">
                <a:solidFill>
                  <a:srgbClr val="0070C0"/>
                </a:solidFill>
              </a:rPr>
              <a:t>connected</a:t>
            </a:r>
            <a:r>
              <a:rPr lang="en-IN" dirty="0"/>
              <a:t> to this network and can reach each other using their service names as hostnames.</a:t>
            </a:r>
          </a:p>
          <a:p>
            <a:r>
              <a:rPr lang="en-IN" b="1" dirty="0"/>
              <a:t>Communication without Links:</a:t>
            </a:r>
          </a:p>
          <a:p>
            <a:pPr lvl="1"/>
            <a:r>
              <a:rPr lang="en-IN" dirty="0"/>
              <a:t>You </a:t>
            </a:r>
            <a:r>
              <a:rPr lang="en-IN" dirty="0">
                <a:solidFill>
                  <a:srgbClr val="0070C0"/>
                </a:solidFill>
              </a:rPr>
              <a:t>do not need </a:t>
            </a:r>
            <a:r>
              <a:rPr lang="en-IN" dirty="0"/>
              <a:t>to specify links for one service to communicate with another.</a:t>
            </a:r>
          </a:p>
          <a:p>
            <a:pPr lvl="1"/>
            <a:r>
              <a:rPr lang="en-IN" dirty="0"/>
              <a:t>For example, a service named </a:t>
            </a:r>
            <a:r>
              <a:rPr lang="en-IN" dirty="0">
                <a:solidFill>
                  <a:srgbClr val="0070C0"/>
                </a:solidFill>
              </a:rPr>
              <a:t>web</a:t>
            </a:r>
            <a:r>
              <a:rPr lang="en-IN" dirty="0"/>
              <a:t> can access a service named </a:t>
            </a:r>
            <a:r>
              <a:rPr lang="en-IN" dirty="0" err="1">
                <a:solidFill>
                  <a:srgbClr val="0070C0"/>
                </a:solidFill>
              </a:rPr>
              <a:t>db</a:t>
            </a:r>
            <a:r>
              <a:rPr lang="en-IN" dirty="0"/>
              <a:t> simply by using the </a:t>
            </a:r>
            <a:r>
              <a:rPr lang="en-IN" dirty="0">
                <a:solidFill>
                  <a:srgbClr val="0070C0"/>
                </a:solidFill>
              </a:rPr>
              <a:t>hostname db</a:t>
            </a:r>
            <a:r>
              <a:rPr lang="en-IN" dirty="0"/>
              <a:t>.</a:t>
            </a:r>
          </a:p>
          <a:p>
            <a:r>
              <a:rPr lang="en-IN" b="1" dirty="0"/>
              <a:t>Purpose of Links:</a:t>
            </a:r>
          </a:p>
          <a:p>
            <a:pPr lvl="1"/>
            <a:r>
              <a:rPr lang="en-IN" dirty="0"/>
              <a:t>The links option is used </a:t>
            </a:r>
            <a:r>
              <a:rPr lang="en-IN" dirty="0">
                <a:solidFill>
                  <a:srgbClr val="0070C0"/>
                </a:solidFill>
              </a:rPr>
              <a:t>only to create additional aliases </a:t>
            </a:r>
            <a:r>
              <a:rPr lang="en-IN" dirty="0"/>
              <a:t>or </a:t>
            </a:r>
            <a:r>
              <a:rPr lang="en-IN" dirty="0">
                <a:solidFill>
                  <a:srgbClr val="0070C0"/>
                </a:solidFill>
              </a:rPr>
              <a:t>hostnames</a:t>
            </a:r>
            <a:r>
              <a:rPr lang="en-IN" dirty="0"/>
              <a:t> for a service.</a:t>
            </a:r>
          </a:p>
          <a:p>
            <a:pPr lvl="1"/>
            <a:r>
              <a:rPr lang="en-IN" dirty="0"/>
              <a:t>It </a:t>
            </a:r>
            <a:r>
              <a:rPr lang="en-IN" dirty="0">
                <a:solidFill>
                  <a:srgbClr val="0070C0"/>
                </a:solidFill>
              </a:rPr>
              <a:t>does not enable communication</a:t>
            </a:r>
            <a:r>
              <a:rPr lang="en-IN" dirty="0"/>
              <a:t>; it provides </a:t>
            </a:r>
            <a:r>
              <a:rPr lang="en-IN" dirty="0">
                <a:solidFill>
                  <a:srgbClr val="0070C0"/>
                </a:solidFill>
              </a:rPr>
              <a:t>alternative names</a:t>
            </a:r>
            <a:r>
              <a:rPr lang="en-IN" dirty="0"/>
              <a:t> by which a service can be reached from another service.</a:t>
            </a:r>
          </a:p>
          <a:p>
            <a:r>
              <a:rPr lang="en-IN" dirty="0"/>
              <a:t>In the following example, </a:t>
            </a:r>
            <a:r>
              <a:rPr lang="en-IN" dirty="0" err="1">
                <a:solidFill>
                  <a:srgbClr val="0070C0"/>
                </a:solidFill>
              </a:rPr>
              <a:t>db-mysql</a:t>
            </a:r>
            <a:r>
              <a:rPr lang="en-IN" dirty="0">
                <a:solidFill>
                  <a:srgbClr val="0070C0"/>
                </a:solidFill>
              </a:rPr>
              <a:t> </a:t>
            </a:r>
            <a:r>
              <a:rPr lang="en-IN" dirty="0"/>
              <a:t>is reachable from app-ums at the hostnames </a:t>
            </a:r>
          </a:p>
          <a:p>
            <a:pPr lvl="1"/>
            <a:r>
              <a:rPr lang="en-IN" dirty="0" err="1">
                <a:solidFill>
                  <a:srgbClr val="0070C0"/>
                </a:solidFill>
              </a:rPr>
              <a:t>myumsdb</a:t>
            </a:r>
            <a:r>
              <a:rPr lang="en-IN" dirty="0">
                <a:solidFill>
                  <a:srgbClr val="0070C0"/>
                </a:solidFill>
              </a:rPr>
              <a:t>, </a:t>
            </a:r>
            <a:r>
              <a:rPr lang="en-IN" dirty="0" err="1">
                <a:solidFill>
                  <a:srgbClr val="0070C0"/>
                </a:solidFill>
              </a:rPr>
              <a:t>mydevdb</a:t>
            </a:r>
            <a:endParaRPr lang="en-IN" dirty="0">
              <a:solidFill>
                <a:srgbClr val="0070C0"/>
              </a:solidFill>
            </a:endParaRPr>
          </a:p>
          <a:p>
            <a:r>
              <a:rPr lang="en-IN" b="1" dirty="0"/>
              <a:t>IMPORTANT NOTE: </a:t>
            </a:r>
            <a:r>
              <a:rPr lang="en-IN" dirty="0">
                <a:solidFill>
                  <a:srgbClr val="FF0000"/>
                </a:solidFill>
              </a:rPr>
              <a:t>LINKS</a:t>
            </a:r>
            <a:r>
              <a:rPr lang="en-IN" dirty="0"/>
              <a:t> is old technology; </a:t>
            </a:r>
            <a:r>
              <a:rPr lang="en-IN" dirty="0">
                <a:solidFill>
                  <a:srgbClr val="389954"/>
                </a:solidFill>
              </a:rPr>
              <a:t>ALIASES</a:t>
            </a:r>
            <a:r>
              <a:rPr lang="en-IN" dirty="0"/>
              <a:t> is latest now (will be discussed in next demo)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42CA94-00C5-83EC-8CCA-2AC5F1A49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Compose: LINKS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89A468-9B01-E907-17B1-CF1FC4B4F319}"/>
              </a:ext>
            </a:extLst>
          </p:cNvPr>
          <p:cNvSpPr txBox="1"/>
          <p:nvPr/>
        </p:nvSpPr>
        <p:spPr>
          <a:xfrm>
            <a:off x="8242747" y="383183"/>
            <a:ext cx="2529410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Part of compose 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43AE6A-5923-5031-B64C-45E969D80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2747" y="926860"/>
            <a:ext cx="6296214" cy="666266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53CC4F6-3DA5-EE34-914C-2B09585C8322}"/>
              </a:ext>
            </a:extLst>
          </p:cNvPr>
          <p:cNvSpPr/>
          <p:nvPr/>
        </p:nvSpPr>
        <p:spPr>
          <a:xfrm>
            <a:off x="8422640" y="6756400"/>
            <a:ext cx="2550160" cy="76200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95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44D80-BC80-EF41-CF74-36A4BFDC9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CDA2E74-5CEC-857C-06F6-E772BC49249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AF0584-2DBD-3BA5-2548-BD34773B7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4500" b="1" dirty="0">
                <a:solidFill>
                  <a:srgbClr val="31874C"/>
                </a:solidFill>
              </a:rPr>
              <a:t>ALIASES</a:t>
            </a:r>
          </a:p>
          <a:p>
            <a:pPr marL="0" indent="0" algn="ctr">
              <a:buNone/>
            </a:pPr>
            <a:r>
              <a:rPr lang="en-US" sz="4500" b="1" dirty="0">
                <a:solidFill>
                  <a:srgbClr val="0070C0"/>
                </a:solidFill>
              </a:rPr>
              <a:t>3-Tier Deployment 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rgbClr val="0070C0"/>
                </a:solidFill>
              </a:rPr>
              <a:t>Nginx -&gt; UMS Web App -&gt; MySQL DB</a:t>
            </a:r>
          </a:p>
          <a:p>
            <a:pPr marL="0" indent="0" algn="ctr">
              <a:buNone/>
            </a:pP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F02118B0-3087-DC7D-DFB9-CCA12F7DF3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977B7771-E596-3527-3A26-17AB8A607D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530823E2-65A2-6AA2-00F4-C86E93B18C2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2E606DF-0DD7-B3D5-B750-F67AC56E072C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Demo-33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1D8686F6-179C-635D-D61E-419D809717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35860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7EF533-17CB-BCC1-74BE-B1E0C61AB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90A6DA-3176-E651-6507-0A9C75C80D8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310CD-6207-78AA-89C7-2F22EE9D2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813041" cy="6573520"/>
          </a:xfrm>
        </p:spPr>
        <p:txBody>
          <a:bodyPr>
            <a:normAutofit/>
          </a:bodyPr>
          <a:lstStyle/>
          <a:p>
            <a:r>
              <a:rPr lang="en-IN" dirty="0"/>
              <a:t>Aliases declares </a:t>
            </a:r>
            <a:r>
              <a:rPr lang="en-IN" dirty="0">
                <a:solidFill>
                  <a:srgbClr val="0070C0"/>
                </a:solidFill>
              </a:rPr>
              <a:t>alternative hostnames </a:t>
            </a:r>
            <a:r>
              <a:rPr lang="en-IN" dirty="0"/>
              <a:t>for the service on the network. </a:t>
            </a:r>
          </a:p>
          <a:p>
            <a:r>
              <a:rPr lang="en-IN" dirty="0"/>
              <a:t>Other containers on the same network can use </a:t>
            </a:r>
            <a:r>
              <a:rPr lang="en-IN" dirty="0">
                <a:solidFill>
                  <a:srgbClr val="0070C0"/>
                </a:solidFill>
              </a:rPr>
              <a:t>either the service name or an alias </a:t>
            </a:r>
            <a:r>
              <a:rPr lang="en-IN" dirty="0"/>
              <a:t>to connect to one of the service's containers.</a:t>
            </a:r>
          </a:p>
          <a:p>
            <a:r>
              <a:rPr lang="en-IN" dirty="0"/>
              <a:t>Aliases are </a:t>
            </a:r>
            <a:r>
              <a:rPr lang="en-IN" dirty="0">
                <a:solidFill>
                  <a:srgbClr val="0070C0"/>
                </a:solidFill>
              </a:rPr>
              <a:t>network-scoped</a:t>
            </a:r>
            <a:r>
              <a:rPr lang="en-IN" dirty="0"/>
              <a:t>, the same service can have </a:t>
            </a:r>
            <a:r>
              <a:rPr lang="en-IN" dirty="0">
                <a:solidFill>
                  <a:srgbClr val="0070C0"/>
                </a:solidFill>
              </a:rPr>
              <a:t>different aliases </a:t>
            </a:r>
            <a:r>
              <a:rPr lang="en-IN" dirty="0"/>
              <a:t>on different networks.</a:t>
            </a:r>
          </a:p>
          <a:p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415B819-93DA-F6F3-98BA-02896C477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</a:t>
            </a:r>
            <a:r>
              <a:rPr lang="en-US"/>
              <a:t>: ALIASES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7377B4-07A5-C48C-6EB9-9DC769211186}"/>
              </a:ext>
            </a:extLst>
          </p:cNvPr>
          <p:cNvSpPr txBox="1"/>
          <p:nvPr/>
        </p:nvSpPr>
        <p:spPr>
          <a:xfrm>
            <a:off x="8237667" y="36099"/>
            <a:ext cx="2529410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Part of compose file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CC75A76-D41A-D4E5-B9E1-C7C048A2AAD5}"/>
              </a:ext>
            </a:extLst>
          </p:cNvPr>
          <p:cNvSpPr/>
          <p:nvPr/>
        </p:nvSpPr>
        <p:spPr>
          <a:xfrm>
            <a:off x="8422640" y="6756400"/>
            <a:ext cx="2550160" cy="76200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C442F4-578C-0893-FDA6-3C65C4EF7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7666" y="514831"/>
            <a:ext cx="6199693" cy="709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477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71278-CA15-1D68-86A3-382C07BC8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7781DB-FBD7-0936-BFEA-7923AC0380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CC0CBD-CAC7-60ED-8072-D88E830ED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4500" b="1" dirty="0">
                <a:solidFill>
                  <a:srgbClr val="31874C"/>
                </a:solidFill>
              </a:rPr>
              <a:t>--build flag</a:t>
            </a: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99D24CB6-9A45-5958-7E2B-6EF4D17AD8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843445AB-C933-29B2-A97E-8C9E8282E7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AB0C5512-E11A-75BF-B7B3-8B4FDC0FFD8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EB3F521-DA71-8DAD-03B2-EF3A35276805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Demo-34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65B444D4-703E-4961-A7E9-4B9C77A05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291173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09D05A-3492-724E-D8AD-8C221F6F9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DC6617B-F76F-261E-1F8C-ACC8E3842B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8AD07-0447-B1C1-E668-78416FF25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813041" cy="6573520"/>
          </a:xfrm>
        </p:spPr>
        <p:txBody>
          <a:bodyPr>
            <a:normAutofit lnSpcReduction="10000"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Purpose of --build:</a:t>
            </a:r>
            <a:r>
              <a:rPr lang="en-IN" dirty="0">
                <a:solidFill>
                  <a:srgbClr val="C00000"/>
                </a:solidFill>
              </a:rPr>
              <a:t> </a:t>
            </a:r>
          </a:p>
          <a:p>
            <a:pPr lvl="1"/>
            <a:r>
              <a:rPr lang="en-IN" dirty="0"/>
              <a:t>Forces Docker Compose to </a:t>
            </a:r>
            <a:r>
              <a:rPr lang="en-IN" dirty="0">
                <a:solidFill>
                  <a:srgbClr val="0070C0"/>
                </a:solidFill>
              </a:rPr>
              <a:t>rebuild images </a:t>
            </a:r>
            <a:r>
              <a:rPr lang="en-IN" dirty="0"/>
              <a:t>defined in your </a:t>
            </a:r>
            <a:r>
              <a:rPr lang="en-IN" dirty="0">
                <a:solidFill>
                  <a:srgbClr val="0070C0"/>
                </a:solidFill>
              </a:rPr>
              <a:t>docker-</a:t>
            </a:r>
            <a:r>
              <a:rPr lang="en-IN" dirty="0" err="1">
                <a:solidFill>
                  <a:srgbClr val="0070C0"/>
                </a:solidFill>
              </a:rPr>
              <a:t>compose.yml</a:t>
            </a:r>
            <a:r>
              <a:rPr lang="en-IN" dirty="0"/>
              <a:t> before starting containers.</a:t>
            </a:r>
          </a:p>
          <a:p>
            <a:r>
              <a:rPr lang="en-IN" b="1" dirty="0">
                <a:solidFill>
                  <a:srgbClr val="C00000"/>
                </a:solidFill>
              </a:rPr>
              <a:t>When to Use:</a:t>
            </a:r>
          </a:p>
          <a:p>
            <a:pPr lvl="1"/>
            <a:r>
              <a:rPr lang="en-IN" dirty="0"/>
              <a:t>After making changes to the </a:t>
            </a:r>
            <a:r>
              <a:rPr lang="en-IN" dirty="0" err="1">
                <a:solidFill>
                  <a:srgbClr val="0070C0"/>
                </a:solidFill>
              </a:rPr>
              <a:t>Dockerfile</a:t>
            </a:r>
            <a:r>
              <a:rPr lang="en-IN" dirty="0"/>
              <a:t>.</a:t>
            </a:r>
          </a:p>
          <a:p>
            <a:pPr lvl="1"/>
            <a:r>
              <a:rPr lang="en-IN" dirty="0"/>
              <a:t>When </a:t>
            </a:r>
            <a:r>
              <a:rPr lang="en-IN" dirty="0">
                <a:solidFill>
                  <a:srgbClr val="0070C0"/>
                </a:solidFill>
              </a:rPr>
              <a:t>application code or dependencies </a:t>
            </a:r>
            <a:r>
              <a:rPr lang="en-IN" dirty="0"/>
              <a:t>have been updated.</a:t>
            </a:r>
          </a:p>
          <a:p>
            <a:pPr lvl="1"/>
            <a:r>
              <a:rPr lang="en-IN" dirty="0"/>
              <a:t>To ensure containers </a:t>
            </a:r>
            <a:r>
              <a:rPr lang="en-IN" dirty="0">
                <a:solidFill>
                  <a:srgbClr val="0070C0"/>
                </a:solidFill>
              </a:rPr>
              <a:t>run the latest version </a:t>
            </a:r>
            <a:r>
              <a:rPr lang="en-IN" dirty="0"/>
              <a:t>of your image.</a:t>
            </a:r>
          </a:p>
          <a:p>
            <a:r>
              <a:rPr lang="en-IN" b="1" dirty="0">
                <a:solidFill>
                  <a:srgbClr val="C00000"/>
                </a:solidFill>
              </a:rPr>
              <a:t>Command Syntax:</a:t>
            </a:r>
            <a:r>
              <a:rPr lang="en-IN" dirty="0">
                <a:solidFill>
                  <a:srgbClr val="C00000"/>
                </a:solidFill>
              </a:rPr>
              <a:t> </a:t>
            </a:r>
          </a:p>
          <a:p>
            <a:pPr lvl="1"/>
            <a:r>
              <a:rPr lang="en-IN" b="1" i="1" dirty="0">
                <a:solidFill>
                  <a:srgbClr val="0070C0"/>
                </a:solidFill>
              </a:rPr>
              <a:t>docker compose up </a:t>
            </a:r>
            <a:r>
              <a:rPr lang="en-IN" b="1" i="1" dirty="0">
                <a:solidFill>
                  <a:srgbClr val="FF0000"/>
                </a:solidFill>
              </a:rPr>
              <a:t>--build </a:t>
            </a:r>
            <a:r>
              <a:rPr lang="en-IN" b="1" i="1" dirty="0">
                <a:solidFill>
                  <a:srgbClr val="0070C0"/>
                </a:solidFill>
              </a:rPr>
              <a:t>-d</a:t>
            </a:r>
          </a:p>
          <a:p>
            <a:r>
              <a:rPr lang="en-IN" dirty="0"/>
              <a:t>Combines </a:t>
            </a:r>
            <a:r>
              <a:rPr lang="en-IN" dirty="0">
                <a:solidFill>
                  <a:srgbClr val="0070C0"/>
                </a:solidFill>
              </a:rPr>
              <a:t>building and starting </a:t>
            </a:r>
            <a:r>
              <a:rPr lang="en-IN" dirty="0"/>
              <a:t>containers in one step.</a:t>
            </a:r>
          </a:p>
          <a:p>
            <a:endParaRPr lang="en-IN" dirty="0"/>
          </a:p>
          <a:p>
            <a:endParaRPr lang="en-IN" dirty="0"/>
          </a:p>
          <a:p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6DD03C-34E6-E757-E86C-05C2E2A8F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Compose: --build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DB1A50-2356-85AD-B371-2C86FA1E7BB7}"/>
              </a:ext>
            </a:extLst>
          </p:cNvPr>
          <p:cNvSpPr txBox="1"/>
          <p:nvPr/>
        </p:nvSpPr>
        <p:spPr>
          <a:xfrm>
            <a:off x="8237667" y="1610899"/>
            <a:ext cx="16757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compose 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943A2A-321C-1074-D4E0-8EE4C8940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3298" y="2510503"/>
            <a:ext cx="6081662" cy="351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20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B0C31-9335-B046-4147-FAAEA7C6E6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14C20FB-3F27-6506-1E4F-BD2EFD02D9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569E0D5-73F5-FDBC-A0C7-BB240DBCB8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4500" b="1" dirty="0">
                <a:solidFill>
                  <a:srgbClr val="31874C"/>
                </a:solidFill>
              </a:rPr>
              <a:t>--watch flag, sync, sync + restart</a:t>
            </a: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314A6F2E-D845-91BC-374D-CCC43A7FEA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68513EFA-BE1A-BFB4-C1BF-DB39C2A58E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E8440341-8AE1-8FC2-F6EA-2423EC4A1BA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B4BC8D7-8851-AD89-DFA9-F437902F0DD1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Demo-35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1CFE5691-C185-CFDB-0BB5-D07765E51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16303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86F1BF-CF14-14EF-2784-87EB0B430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0173990-0B7F-90B7-1F55-12B54C7F97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ACAD2-9BBF-56F2-E714-F93F25821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934720"/>
            <a:ext cx="8148321" cy="6746240"/>
          </a:xfrm>
        </p:spPr>
        <p:txBody>
          <a:bodyPr>
            <a:normAutofit fontScale="77500" lnSpcReduction="20000"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--watch Flag: </a:t>
            </a:r>
          </a:p>
          <a:p>
            <a:pPr lvl="1"/>
            <a:r>
              <a:rPr lang="en-IN" dirty="0"/>
              <a:t>Docker compose watch (--watch flag) </a:t>
            </a:r>
            <a:r>
              <a:rPr lang="en-IN" dirty="0">
                <a:solidFill>
                  <a:srgbClr val="389954"/>
                </a:solidFill>
              </a:rPr>
              <a:t>enhances the development workflow</a:t>
            </a:r>
          </a:p>
          <a:p>
            <a:r>
              <a:rPr lang="en-IN" b="1" dirty="0">
                <a:solidFill>
                  <a:srgbClr val="C00000"/>
                </a:solidFill>
              </a:rPr>
              <a:t>Real-Time Code Synchronization (sync):</a:t>
            </a:r>
            <a:endParaRPr lang="en-IN" dirty="0">
              <a:solidFill>
                <a:srgbClr val="C00000"/>
              </a:solidFill>
            </a:endParaRPr>
          </a:p>
          <a:p>
            <a:pPr lvl="1"/>
            <a:r>
              <a:rPr lang="en-IN" dirty="0"/>
              <a:t>Automatically </a:t>
            </a:r>
            <a:r>
              <a:rPr lang="en-IN" dirty="0">
                <a:solidFill>
                  <a:srgbClr val="0070C0"/>
                </a:solidFill>
              </a:rPr>
              <a:t>sync changes </a:t>
            </a:r>
            <a:r>
              <a:rPr lang="en-IN" dirty="0"/>
              <a:t>to your code or static files into running containers </a:t>
            </a:r>
            <a:r>
              <a:rPr lang="en-IN" dirty="0">
                <a:solidFill>
                  <a:srgbClr val="0070C0"/>
                </a:solidFill>
              </a:rPr>
              <a:t>without</a:t>
            </a:r>
            <a:r>
              <a:rPr lang="en-IN" dirty="0"/>
              <a:t> rebuilding images.</a:t>
            </a:r>
          </a:p>
          <a:p>
            <a:pPr lvl="1"/>
            <a:r>
              <a:rPr lang="en-IN" dirty="0"/>
              <a:t>Enables </a:t>
            </a:r>
            <a:r>
              <a:rPr lang="en-IN" dirty="0">
                <a:solidFill>
                  <a:srgbClr val="0070C0"/>
                </a:solidFill>
              </a:rPr>
              <a:t>instant feedback </a:t>
            </a:r>
            <a:r>
              <a:rPr lang="en-IN" dirty="0"/>
              <a:t>and faster iteration during development.</a:t>
            </a:r>
          </a:p>
          <a:p>
            <a:pPr lvl="1"/>
            <a:r>
              <a:rPr lang="en-IN" b="1" dirty="0"/>
              <a:t>Example:</a:t>
            </a:r>
            <a:r>
              <a:rPr lang="en-IN" dirty="0"/>
              <a:t> Nginx Static Content </a:t>
            </a:r>
          </a:p>
          <a:p>
            <a:r>
              <a:rPr lang="en-IN" b="1" dirty="0">
                <a:solidFill>
                  <a:srgbClr val="C00000"/>
                </a:solidFill>
              </a:rPr>
              <a:t>Automatic Container Restart (sync + restart):</a:t>
            </a:r>
            <a:endParaRPr lang="en-IN" dirty="0">
              <a:solidFill>
                <a:srgbClr val="C00000"/>
              </a:solidFill>
            </a:endParaRPr>
          </a:p>
          <a:p>
            <a:pPr lvl="1"/>
            <a:r>
              <a:rPr lang="en-IN" dirty="0"/>
              <a:t>Containers can </a:t>
            </a:r>
            <a:r>
              <a:rPr lang="en-IN" dirty="0">
                <a:solidFill>
                  <a:srgbClr val="0070C0"/>
                </a:solidFill>
              </a:rPr>
              <a:t>automatically restart </a:t>
            </a:r>
            <a:r>
              <a:rPr lang="en-IN" dirty="0"/>
              <a:t>when </a:t>
            </a:r>
            <a:r>
              <a:rPr lang="en-IN" dirty="0">
                <a:solidFill>
                  <a:srgbClr val="0070C0"/>
                </a:solidFill>
              </a:rPr>
              <a:t>configuration files change</a:t>
            </a:r>
            <a:r>
              <a:rPr lang="en-IN" dirty="0"/>
              <a:t>.</a:t>
            </a:r>
          </a:p>
          <a:p>
            <a:pPr lvl="1"/>
            <a:r>
              <a:rPr lang="en-IN" dirty="0"/>
              <a:t>Ensures that </a:t>
            </a:r>
            <a:r>
              <a:rPr lang="en-IN" dirty="0">
                <a:solidFill>
                  <a:srgbClr val="0070C0"/>
                </a:solidFill>
              </a:rPr>
              <a:t>updates requiring a restart </a:t>
            </a:r>
            <a:r>
              <a:rPr lang="en-IN" dirty="0"/>
              <a:t>are applied immediately without manual intervention.</a:t>
            </a:r>
          </a:p>
          <a:p>
            <a:pPr lvl="1"/>
            <a:r>
              <a:rPr lang="en-IN" b="1" dirty="0"/>
              <a:t>Example:</a:t>
            </a:r>
            <a:r>
              <a:rPr lang="en-IN" dirty="0"/>
              <a:t> Nginx config file changes</a:t>
            </a:r>
          </a:p>
          <a:p>
            <a:r>
              <a:rPr lang="en-IN" b="1" dirty="0">
                <a:solidFill>
                  <a:srgbClr val="C00000"/>
                </a:solidFill>
              </a:rPr>
              <a:t>Simplified Command:</a:t>
            </a:r>
            <a:endParaRPr lang="en-IN" dirty="0">
              <a:solidFill>
                <a:srgbClr val="C00000"/>
              </a:solidFill>
            </a:endParaRPr>
          </a:p>
          <a:p>
            <a:pPr lvl="1"/>
            <a:r>
              <a:rPr lang="en-IN" dirty="0"/>
              <a:t>Use </a:t>
            </a:r>
            <a:r>
              <a:rPr lang="en-IN" dirty="0">
                <a:solidFill>
                  <a:srgbClr val="0070C0"/>
                </a:solidFill>
              </a:rPr>
              <a:t>docker compose up --watch </a:t>
            </a:r>
            <a:r>
              <a:rPr lang="en-IN" dirty="0"/>
              <a:t>to enable the Develop Watch feature.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Combines</a:t>
            </a:r>
            <a:r>
              <a:rPr lang="en-IN" dirty="0"/>
              <a:t> starting containers with active monitoring for changes.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DCB962D-AFB2-0508-F6F7-33521D37C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320800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Compose: --watch, sync, sync + restart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33EF8E-D019-CC2C-5703-F1203A3E08F7}"/>
              </a:ext>
            </a:extLst>
          </p:cNvPr>
          <p:cNvSpPr txBox="1"/>
          <p:nvPr/>
        </p:nvSpPr>
        <p:spPr>
          <a:xfrm>
            <a:off x="8501827" y="800556"/>
            <a:ext cx="16757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compose 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B72F0C-4274-9E1C-5B08-E5E23772B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1827" y="1361440"/>
            <a:ext cx="5861722" cy="622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05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B4F5F-D76D-472F-45B5-BE09ADAE9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8D39FA8-A44E-3378-CB09-B5188077836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F0A6CCA-64AD-C906-8939-FD387AD41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4500" b="1" dirty="0">
                <a:solidFill>
                  <a:srgbClr val="31874C"/>
                </a:solidFill>
              </a:rPr>
              <a:t>--watch flag, sync, rebuild</a:t>
            </a: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E6B6F5DE-9C08-EED5-5391-F5D020F78A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5EA8D3A4-CDEB-1572-BDCC-05A718CE8A7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E8E50B31-7EC8-E158-EDF0-510EEA74C2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C37B331-CA2B-85EE-DEA0-8EA8DC95DA25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Demo-36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E3BE1E46-DAB1-A144-7BC5-413919CE7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345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3E67ACB-4ECE-4344-A97C-4FB1EE1F4B20}"/>
              </a:ext>
            </a:extLst>
          </p:cNvPr>
          <p:cNvSpPr/>
          <p:nvPr/>
        </p:nvSpPr>
        <p:spPr>
          <a:xfrm>
            <a:off x="339634" y="7014758"/>
            <a:ext cx="1367681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Hardware Infrastructure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2131AEA8-5093-9744-9AC8-C914EFADFC90}"/>
              </a:ext>
            </a:extLst>
          </p:cNvPr>
          <p:cNvSpPr txBox="1">
            <a:spLocks/>
          </p:cNvSpPr>
          <p:nvPr/>
        </p:nvSpPr>
        <p:spPr>
          <a:xfrm>
            <a:off x="901337" y="-189285"/>
            <a:ext cx="12964886" cy="1188851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 fontScale="97500"/>
          </a:bodyPr>
          <a:lstStyle>
            <a:lvl1pPr algn="ctr" defTabSz="10972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300" kern="120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</a:rPr>
              <a:t>Virtual Machines with Docker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DA086AC-1157-A54D-92F1-1CD62D297740}"/>
              </a:ext>
            </a:extLst>
          </p:cNvPr>
          <p:cNvSpPr/>
          <p:nvPr/>
        </p:nvSpPr>
        <p:spPr>
          <a:xfrm>
            <a:off x="339634" y="5679888"/>
            <a:ext cx="13676812" cy="122443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Hypervisor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948FCF-43F2-CB48-A2FB-AD015EC23DC1}"/>
              </a:ext>
            </a:extLst>
          </p:cNvPr>
          <p:cNvSpPr/>
          <p:nvPr/>
        </p:nvSpPr>
        <p:spPr>
          <a:xfrm>
            <a:off x="7553349" y="1548325"/>
            <a:ext cx="1739775" cy="2394996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F1BAC9E-8DFA-014A-B168-0918B9C28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2060" y="1936197"/>
            <a:ext cx="1517428" cy="118885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415862D-24D1-C84F-92A8-07CC9DA259BC}"/>
              </a:ext>
            </a:extLst>
          </p:cNvPr>
          <p:cNvSpPr txBox="1"/>
          <p:nvPr/>
        </p:nvSpPr>
        <p:spPr>
          <a:xfrm>
            <a:off x="7651974" y="1517871"/>
            <a:ext cx="15338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Webservers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6559EE-6B00-6E46-9D4B-C040491E914C}"/>
              </a:ext>
            </a:extLst>
          </p:cNvPr>
          <p:cNvSpPr/>
          <p:nvPr/>
        </p:nvSpPr>
        <p:spPr>
          <a:xfrm>
            <a:off x="7648301" y="3475166"/>
            <a:ext cx="738051" cy="3653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1134D44-F516-8246-B74A-8D9580E351F9}"/>
              </a:ext>
            </a:extLst>
          </p:cNvPr>
          <p:cNvSpPr/>
          <p:nvPr/>
        </p:nvSpPr>
        <p:spPr>
          <a:xfrm>
            <a:off x="8438192" y="3470985"/>
            <a:ext cx="738051" cy="3653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Deps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98266F1-6D90-0D42-BF7F-576DC0B35DE4}"/>
              </a:ext>
            </a:extLst>
          </p:cNvPr>
          <p:cNvSpPr/>
          <p:nvPr/>
        </p:nvSpPr>
        <p:spPr>
          <a:xfrm>
            <a:off x="9757324" y="1543087"/>
            <a:ext cx="1739775" cy="2394996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3AD2089-1A07-424B-AA25-B7C99B78C9E5}"/>
              </a:ext>
            </a:extLst>
          </p:cNvPr>
          <p:cNvSpPr/>
          <p:nvPr/>
        </p:nvSpPr>
        <p:spPr>
          <a:xfrm>
            <a:off x="9852276" y="3469928"/>
            <a:ext cx="738051" cy="3653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B5CC85D-5489-6C47-B4D6-44989D52D731}"/>
              </a:ext>
            </a:extLst>
          </p:cNvPr>
          <p:cNvSpPr/>
          <p:nvPr/>
        </p:nvSpPr>
        <p:spPr>
          <a:xfrm>
            <a:off x="10642167" y="3465747"/>
            <a:ext cx="738051" cy="3653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Deps</a:t>
            </a:r>
          </a:p>
        </p:txBody>
      </p:sp>
      <p:pic>
        <p:nvPicPr>
          <p:cNvPr id="41" name="Picture 2">
            <a:extLst>
              <a:ext uri="{FF2B5EF4-FFF2-40B4-BE49-F238E27FC236}">
                <a16:creationId xmlns:a16="http://schemas.microsoft.com/office/drawing/2014/main" id="{A6F29F55-4823-9843-9D0C-F888F41F4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73"/>
                    </a14:imgEffect>
                    <a14:imgEffect>
                      <a14:saturation sat="189000"/>
                    </a14:imgEffect>
                    <a14:imgEffect>
                      <a14:brightnessContrast bright="2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47797" y="1973269"/>
            <a:ext cx="1285059" cy="1203349"/>
          </a:xfrm>
          <a:prstGeom prst="rect">
            <a:avLst/>
          </a:prstGeom>
          <a:noFill/>
          <a:effectLst>
            <a:softEdge rad="0"/>
          </a:effec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809322DE-2C1E-7647-A84E-637D79B3D23E}"/>
              </a:ext>
            </a:extLst>
          </p:cNvPr>
          <p:cNvSpPr txBox="1"/>
          <p:nvPr/>
        </p:nvSpPr>
        <p:spPr>
          <a:xfrm>
            <a:off x="9828973" y="1519716"/>
            <a:ext cx="14829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AppServers</a:t>
            </a:r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936B670-F5D3-814A-A244-57B4BB42700C}"/>
              </a:ext>
            </a:extLst>
          </p:cNvPr>
          <p:cNvSpPr/>
          <p:nvPr/>
        </p:nvSpPr>
        <p:spPr>
          <a:xfrm>
            <a:off x="12063683" y="1525165"/>
            <a:ext cx="1739775" cy="2394996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76EB95C-7E0C-804A-9317-B0C7435C077E}"/>
              </a:ext>
            </a:extLst>
          </p:cNvPr>
          <p:cNvSpPr/>
          <p:nvPr/>
        </p:nvSpPr>
        <p:spPr>
          <a:xfrm>
            <a:off x="12158635" y="3452006"/>
            <a:ext cx="738051" cy="3653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9BAC57B-1CF0-3B49-8CBF-20F36D36C106}"/>
              </a:ext>
            </a:extLst>
          </p:cNvPr>
          <p:cNvSpPr/>
          <p:nvPr/>
        </p:nvSpPr>
        <p:spPr>
          <a:xfrm>
            <a:off x="12948526" y="3447825"/>
            <a:ext cx="738051" cy="3653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Deps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8C756E9E-ADAA-4346-A052-553E5DA671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54156" y="1936197"/>
            <a:ext cx="1285059" cy="1285059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32F2819C-BDCC-3940-844D-18FD02A0DD83}"/>
              </a:ext>
            </a:extLst>
          </p:cNvPr>
          <p:cNvSpPr txBox="1"/>
          <p:nvPr/>
        </p:nvSpPr>
        <p:spPr>
          <a:xfrm>
            <a:off x="12122787" y="1538228"/>
            <a:ext cx="13599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908DF0-71A2-D34A-9643-871DD502E7D7}"/>
              </a:ext>
            </a:extLst>
          </p:cNvPr>
          <p:cNvSpPr txBox="1"/>
          <p:nvPr/>
        </p:nvSpPr>
        <p:spPr>
          <a:xfrm>
            <a:off x="7638563" y="1120470"/>
            <a:ext cx="13054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6BB8E81-AE3B-8A44-8BE2-576CA8267B5D}"/>
              </a:ext>
            </a:extLst>
          </p:cNvPr>
          <p:cNvSpPr txBox="1"/>
          <p:nvPr/>
        </p:nvSpPr>
        <p:spPr>
          <a:xfrm>
            <a:off x="9819297" y="1100514"/>
            <a:ext cx="13054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1661D46-EB28-7340-81F3-B7EA87AE2626}"/>
              </a:ext>
            </a:extLst>
          </p:cNvPr>
          <p:cNvSpPr txBox="1"/>
          <p:nvPr/>
        </p:nvSpPr>
        <p:spPr>
          <a:xfrm>
            <a:off x="12205509" y="1096861"/>
            <a:ext cx="13054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6B1157-C26D-554E-9E0C-F3214F256AE2}"/>
              </a:ext>
            </a:extLst>
          </p:cNvPr>
          <p:cNvSpPr/>
          <p:nvPr/>
        </p:nvSpPr>
        <p:spPr>
          <a:xfrm>
            <a:off x="7380512" y="1123409"/>
            <a:ext cx="6583680" cy="4427518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1DFDF79-4DBF-2A41-A931-6B6E0E7C1EB1}"/>
              </a:ext>
            </a:extLst>
          </p:cNvPr>
          <p:cNvSpPr/>
          <p:nvPr/>
        </p:nvSpPr>
        <p:spPr>
          <a:xfrm>
            <a:off x="7553349" y="4918395"/>
            <a:ext cx="6204823" cy="54864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Operating System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0650AD2-78F5-FE4D-9866-FD38447AFC0F}"/>
              </a:ext>
            </a:extLst>
          </p:cNvPr>
          <p:cNvSpPr/>
          <p:nvPr/>
        </p:nvSpPr>
        <p:spPr>
          <a:xfrm>
            <a:off x="7569940" y="4156538"/>
            <a:ext cx="6204823" cy="5486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Docker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137D99C-7B33-7740-B052-659B439B5131}"/>
              </a:ext>
            </a:extLst>
          </p:cNvPr>
          <p:cNvSpPr/>
          <p:nvPr/>
        </p:nvSpPr>
        <p:spPr>
          <a:xfrm>
            <a:off x="599774" y="1521777"/>
            <a:ext cx="1739775" cy="2394996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9E5D8A12-9A63-0E47-ADC2-AC5868A71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485" y="1909649"/>
            <a:ext cx="1517428" cy="1188851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B4046D6F-D430-5A45-A655-F4EE0A337FAD}"/>
              </a:ext>
            </a:extLst>
          </p:cNvPr>
          <p:cNvSpPr txBox="1"/>
          <p:nvPr/>
        </p:nvSpPr>
        <p:spPr>
          <a:xfrm>
            <a:off x="698399" y="1491323"/>
            <a:ext cx="15338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Webservers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85CB551A-85BF-554A-9211-338461759B24}"/>
              </a:ext>
            </a:extLst>
          </p:cNvPr>
          <p:cNvSpPr/>
          <p:nvPr/>
        </p:nvSpPr>
        <p:spPr>
          <a:xfrm>
            <a:off x="694726" y="3448618"/>
            <a:ext cx="738051" cy="3653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Libs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0A5D7CB-DD70-6845-B62B-0E4592C8444F}"/>
              </a:ext>
            </a:extLst>
          </p:cNvPr>
          <p:cNvSpPr/>
          <p:nvPr/>
        </p:nvSpPr>
        <p:spPr>
          <a:xfrm>
            <a:off x="1484617" y="3444437"/>
            <a:ext cx="738051" cy="3653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Deps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7E1A11EC-EF57-1345-B08C-EA6080AD4378}"/>
              </a:ext>
            </a:extLst>
          </p:cNvPr>
          <p:cNvSpPr/>
          <p:nvPr/>
        </p:nvSpPr>
        <p:spPr>
          <a:xfrm>
            <a:off x="2803749" y="1516539"/>
            <a:ext cx="1739775" cy="2394996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B9D94EC-ABAD-894A-85F9-7EA00A16EEFC}"/>
              </a:ext>
            </a:extLst>
          </p:cNvPr>
          <p:cNvSpPr/>
          <p:nvPr/>
        </p:nvSpPr>
        <p:spPr>
          <a:xfrm>
            <a:off x="2898701" y="3443380"/>
            <a:ext cx="738051" cy="3653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Libs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DCE70C5-5B3B-7B4B-B28D-2B517073D57E}"/>
              </a:ext>
            </a:extLst>
          </p:cNvPr>
          <p:cNvSpPr/>
          <p:nvPr/>
        </p:nvSpPr>
        <p:spPr>
          <a:xfrm>
            <a:off x="3688592" y="3439199"/>
            <a:ext cx="738051" cy="3653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Deps</a:t>
            </a:r>
          </a:p>
        </p:txBody>
      </p:sp>
      <p:pic>
        <p:nvPicPr>
          <p:cNvPr id="81" name="Picture 2">
            <a:extLst>
              <a:ext uri="{FF2B5EF4-FFF2-40B4-BE49-F238E27FC236}">
                <a16:creationId xmlns:a16="http://schemas.microsoft.com/office/drawing/2014/main" id="{CDB0387D-79BA-7E4A-BA6E-B82EAE5140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73"/>
                    </a14:imgEffect>
                    <a14:imgEffect>
                      <a14:saturation sat="189000"/>
                    </a14:imgEffect>
                    <a14:imgEffect>
                      <a14:brightnessContrast bright="2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94222" y="1946721"/>
            <a:ext cx="1285059" cy="1203349"/>
          </a:xfrm>
          <a:prstGeom prst="rect">
            <a:avLst/>
          </a:prstGeom>
          <a:noFill/>
          <a:effectLst>
            <a:softEdge rad="0"/>
          </a:effectLst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905C666C-0E8D-5E4C-B18A-4C2D598F2513}"/>
              </a:ext>
            </a:extLst>
          </p:cNvPr>
          <p:cNvSpPr txBox="1"/>
          <p:nvPr/>
        </p:nvSpPr>
        <p:spPr>
          <a:xfrm>
            <a:off x="2875398" y="1493168"/>
            <a:ext cx="14829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AppServers</a:t>
            </a:r>
            <a:endParaRPr lang="en-US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183E386-BF95-DE4D-B42B-4A88A667E981}"/>
              </a:ext>
            </a:extLst>
          </p:cNvPr>
          <p:cNvSpPr/>
          <p:nvPr/>
        </p:nvSpPr>
        <p:spPr>
          <a:xfrm>
            <a:off x="5110108" y="1498617"/>
            <a:ext cx="1739775" cy="2394996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D7CC8D84-17C0-1943-B6D4-3926F55EF81E}"/>
              </a:ext>
            </a:extLst>
          </p:cNvPr>
          <p:cNvSpPr/>
          <p:nvPr/>
        </p:nvSpPr>
        <p:spPr>
          <a:xfrm>
            <a:off x="5205060" y="3425458"/>
            <a:ext cx="738051" cy="3653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Libs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65B3397-C563-6A4F-8F47-2B02B0A11510}"/>
              </a:ext>
            </a:extLst>
          </p:cNvPr>
          <p:cNvSpPr/>
          <p:nvPr/>
        </p:nvSpPr>
        <p:spPr>
          <a:xfrm>
            <a:off x="5994951" y="3421277"/>
            <a:ext cx="738051" cy="3653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Deps</a:t>
            </a: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6F979A2C-9F4E-8740-BA21-E5184B2D0E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0581" y="1909649"/>
            <a:ext cx="1285059" cy="1285059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8BD27387-361E-6B42-9EC7-134F73E728B9}"/>
              </a:ext>
            </a:extLst>
          </p:cNvPr>
          <p:cNvSpPr txBox="1"/>
          <p:nvPr/>
        </p:nvSpPr>
        <p:spPr>
          <a:xfrm>
            <a:off x="5169212" y="1511680"/>
            <a:ext cx="13599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DAF6725-B014-804E-861F-C957053BCF84}"/>
              </a:ext>
            </a:extLst>
          </p:cNvPr>
          <p:cNvSpPr txBox="1"/>
          <p:nvPr/>
        </p:nvSpPr>
        <p:spPr>
          <a:xfrm>
            <a:off x="684988" y="1093922"/>
            <a:ext cx="13054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0EE8C5A-D620-B449-8C20-BA64AEED6A7E}"/>
              </a:ext>
            </a:extLst>
          </p:cNvPr>
          <p:cNvSpPr txBox="1"/>
          <p:nvPr/>
        </p:nvSpPr>
        <p:spPr>
          <a:xfrm>
            <a:off x="2865722" y="1073966"/>
            <a:ext cx="13054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98AC0EE-FD1A-4644-B34E-A46DA5A18C38}"/>
              </a:ext>
            </a:extLst>
          </p:cNvPr>
          <p:cNvSpPr txBox="1"/>
          <p:nvPr/>
        </p:nvSpPr>
        <p:spPr>
          <a:xfrm>
            <a:off x="5251934" y="1070313"/>
            <a:ext cx="13054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2B487FB5-08DA-8143-BFA1-B02DD6F5ED31}"/>
              </a:ext>
            </a:extLst>
          </p:cNvPr>
          <p:cNvSpPr/>
          <p:nvPr/>
        </p:nvSpPr>
        <p:spPr>
          <a:xfrm>
            <a:off x="426937" y="1096861"/>
            <a:ext cx="6583680" cy="4427518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BC6F2AD6-BDA3-424B-A439-6E4D9B79B75E}"/>
              </a:ext>
            </a:extLst>
          </p:cNvPr>
          <p:cNvSpPr/>
          <p:nvPr/>
        </p:nvSpPr>
        <p:spPr>
          <a:xfrm>
            <a:off x="599774" y="4891847"/>
            <a:ext cx="6204823" cy="54864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Operating System 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0E70BDD-DA40-2C47-AD88-57851F617B63}"/>
              </a:ext>
            </a:extLst>
          </p:cNvPr>
          <p:cNvSpPr/>
          <p:nvPr/>
        </p:nvSpPr>
        <p:spPr>
          <a:xfrm>
            <a:off x="616365" y="4129990"/>
            <a:ext cx="6204823" cy="5486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Docker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320750-0EA6-1E44-9822-36DD0D48260D}"/>
              </a:ext>
            </a:extLst>
          </p:cNvPr>
          <p:cNvSpPr txBox="1"/>
          <p:nvPr/>
        </p:nvSpPr>
        <p:spPr>
          <a:xfrm>
            <a:off x="2994222" y="705394"/>
            <a:ext cx="200567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Machine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AF267B19-B060-5240-9B89-8BCB86EEC415}"/>
              </a:ext>
            </a:extLst>
          </p:cNvPr>
          <p:cNvSpPr txBox="1"/>
          <p:nvPr/>
        </p:nvSpPr>
        <p:spPr>
          <a:xfrm>
            <a:off x="9567619" y="713243"/>
            <a:ext cx="200567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Machine</a:t>
            </a:r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0CBC1D38-EDCD-008E-409B-33F0490679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4908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8" grpId="0" animBg="1"/>
      <p:bldP spid="3" grpId="0" animBg="1"/>
      <p:bldP spid="34" grpId="0"/>
      <p:bldP spid="12" grpId="0" animBg="1"/>
      <p:bldP spid="35" grpId="0" animBg="1"/>
      <p:bldP spid="36" grpId="0" animBg="1"/>
      <p:bldP spid="39" grpId="0" animBg="1"/>
      <p:bldP spid="40" grpId="0" animBg="1"/>
      <p:bldP spid="42" grpId="0"/>
      <p:bldP spid="43" grpId="0" animBg="1"/>
      <p:bldP spid="44" grpId="0" animBg="1"/>
      <p:bldP spid="45" grpId="0" animBg="1"/>
      <p:bldP spid="49" grpId="0"/>
      <p:bldP spid="16" grpId="0"/>
      <p:bldP spid="50" grpId="0"/>
      <p:bldP spid="51" grpId="0"/>
      <p:bldP spid="9" grpId="0" animBg="1"/>
      <p:bldP spid="70" grpId="0" animBg="1"/>
      <p:bldP spid="72" grpId="0" animBg="1"/>
      <p:bldP spid="73" grpId="0" animBg="1"/>
      <p:bldP spid="75" grpId="0"/>
      <p:bldP spid="76" grpId="0" animBg="1"/>
      <p:bldP spid="77" grpId="0" animBg="1"/>
      <p:bldP spid="78" grpId="0" animBg="1"/>
      <p:bldP spid="79" grpId="0" animBg="1"/>
      <p:bldP spid="80" grpId="0" animBg="1"/>
      <p:bldP spid="82" grpId="0"/>
      <p:bldP spid="83" grpId="0" animBg="1"/>
      <p:bldP spid="84" grpId="0" animBg="1"/>
      <p:bldP spid="85" grpId="0" animBg="1"/>
      <p:bldP spid="87" grpId="0"/>
      <p:bldP spid="88" grpId="0"/>
      <p:bldP spid="89" grpId="0"/>
      <p:bldP spid="90" grpId="0"/>
      <p:bldP spid="91" grpId="0" animBg="1"/>
      <p:bldP spid="92" grpId="0" animBg="1"/>
      <p:bldP spid="93" grpId="0" animBg="1"/>
      <p:bldP spid="10" grpId="0"/>
      <p:bldP spid="94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A647B5-4FD6-4B93-39F8-559F572B8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1966F45-E58C-7454-18FD-2EE497BE22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F79C3-23E2-B03D-598A-D82479EE9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934720"/>
            <a:ext cx="8148321" cy="674624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Automatic Docker Image Rebuild (rebuild):</a:t>
            </a:r>
            <a:endParaRPr lang="en-IN" dirty="0">
              <a:solidFill>
                <a:srgbClr val="C00000"/>
              </a:solidFill>
            </a:endParaRPr>
          </a:p>
          <a:p>
            <a:pPr lvl="1"/>
            <a:r>
              <a:rPr lang="en-IN" dirty="0"/>
              <a:t>Automatically rebuild Docker images when changes happen to </a:t>
            </a:r>
            <a:r>
              <a:rPr lang="en-IN" dirty="0">
                <a:solidFill>
                  <a:srgbClr val="0070C0"/>
                </a:solidFill>
              </a:rPr>
              <a:t>specific monitored configuration files.</a:t>
            </a:r>
          </a:p>
          <a:p>
            <a:pPr lvl="1"/>
            <a:r>
              <a:rPr lang="en-IN" b="1" dirty="0"/>
              <a:t>Example:</a:t>
            </a:r>
            <a:r>
              <a:rPr lang="en-IN" dirty="0"/>
              <a:t> Nginx config file changes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46DD9F-7237-ADDD-4810-DA10450EE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320800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Compose: --watch, rebuild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74E6B7-A906-C742-8767-82AE6EDD9262}"/>
              </a:ext>
            </a:extLst>
          </p:cNvPr>
          <p:cNvSpPr txBox="1"/>
          <p:nvPr/>
        </p:nvSpPr>
        <p:spPr>
          <a:xfrm>
            <a:off x="8501827" y="800556"/>
            <a:ext cx="16757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compose 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E46409-7E44-AEB4-48C6-1B9DF7040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375" y="1333224"/>
            <a:ext cx="6043173" cy="634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98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DD932-6497-DBDA-171A-EA45C7611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50B4E04-F92A-3100-34D5-3B26C983A1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2CDB7AD-EA3A-259F-A04F-4FB5EAB55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BuildKit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4500" b="1" dirty="0" err="1">
                <a:solidFill>
                  <a:srgbClr val="31874C"/>
                </a:solidFill>
              </a:rPr>
              <a:t>Buildx</a:t>
            </a:r>
            <a:r>
              <a:rPr lang="en-US" sz="4500" b="1" dirty="0">
                <a:solidFill>
                  <a:srgbClr val="31874C"/>
                </a:solidFill>
              </a:rPr>
              <a:t> CLI</a:t>
            </a: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B5ECBAC8-DFB2-55E5-0933-17995E8255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217B8C2F-BB33-E6B2-0627-2D3A6F5E002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8FC29770-DC3C-9C43-63D0-241B88BFED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DF7FEFB-E177-C03F-73CA-CB4ADF4B6C2A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Demo-37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A1D48572-4A03-6949-71C9-BC79F0B1F3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46404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2DDA0-AA4C-FBEF-8DE3-99DD07AFA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BBC3179-3EB7-A324-123B-50DC0AD913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85FE5-6C59-29B7-C11B-8DBB65BF6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934720"/>
            <a:ext cx="7741921" cy="6746240"/>
          </a:xfrm>
        </p:spPr>
        <p:txBody>
          <a:bodyPr>
            <a:normAutofit fontScale="85000" lnSpcReduction="10000"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Docker Build Architecture:</a:t>
            </a:r>
            <a:endParaRPr lang="en-IN" dirty="0">
              <a:solidFill>
                <a:srgbClr val="C00000"/>
              </a:solidFill>
            </a:endParaRPr>
          </a:p>
          <a:p>
            <a:pPr lvl="1"/>
            <a:r>
              <a:rPr lang="en-IN" b="1" dirty="0" err="1"/>
              <a:t>Buildx</a:t>
            </a:r>
            <a:r>
              <a:rPr lang="en-IN" b="1" dirty="0"/>
              <a:t> (Client):</a:t>
            </a:r>
            <a:r>
              <a:rPr lang="en-IN" dirty="0"/>
              <a:t> The </a:t>
            </a:r>
            <a:r>
              <a:rPr lang="en-IN" dirty="0">
                <a:solidFill>
                  <a:srgbClr val="0070C0"/>
                </a:solidFill>
              </a:rPr>
              <a:t>command-line interface (CLI) tool </a:t>
            </a:r>
            <a:r>
              <a:rPr lang="en-IN" dirty="0"/>
              <a:t>used </a:t>
            </a:r>
            <a:r>
              <a:rPr lang="en-IN" dirty="0">
                <a:solidFill>
                  <a:srgbClr val="0070C0"/>
                </a:solidFill>
              </a:rPr>
              <a:t>to run and manage </a:t>
            </a:r>
            <a:r>
              <a:rPr lang="en-IN" dirty="0"/>
              <a:t>Docker builds.</a:t>
            </a:r>
          </a:p>
          <a:p>
            <a:pPr lvl="1"/>
            <a:r>
              <a:rPr lang="en-IN" b="1" dirty="0" err="1"/>
              <a:t>BuildKit</a:t>
            </a:r>
            <a:r>
              <a:rPr lang="en-IN" b="1" dirty="0"/>
              <a:t> (Server):</a:t>
            </a:r>
            <a:r>
              <a:rPr lang="en-IN" dirty="0"/>
              <a:t> The </a:t>
            </a:r>
            <a:r>
              <a:rPr lang="en-IN" dirty="0">
                <a:solidFill>
                  <a:srgbClr val="0070C0"/>
                </a:solidFill>
              </a:rPr>
              <a:t>backend builder </a:t>
            </a:r>
            <a:r>
              <a:rPr lang="en-IN" dirty="0"/>
              <a:t>that executes the build processes.</a:t>
            </a:r>
          </a:p>
          <a:p>
            <a:pPr lvl="2"/>
            <a:r>
              <a:rPr lang="en-IN" dirty="0"/>
              <a:t>Local Builders (</a:t>
            </a:r>
            <a:r>
              <a:rPr lang="en-IN" dirty="0">
                <a:solidFill>
                  <a:srgbClr val="0070C0"/>
                </a:solidFill>
              </a:rPr>
              <a:t>On</a:t>
            </a:r>
            <a:r>
              <a:rPr lang="en-IN" dirty="0"/>
              <a:t> </a:t>
            </a:r>
            <a:r>
              <a:rPr lang="en-IN" dirty="0">
                <a:solidFill>
                  <a:srgbClr val="0070C0"/>
                </a:solidFill>
              </a:rPr>
              <a:t>Local Desktop</a:t>
            </a:r>
            <a:r>
              <a:rPr lang="en-IN" dirty="0"/>
              <a:t>)</a:t>
            </a:r>
          </a:p>
          <a:p>
            <a:pPr lvl="2"/>
            <a:r>
              <a:rPr lang="en-IN" dirty="0"/>
              <a:t>Remote Builders (</a:t>
            </a:r>
            <a:r>
              <a:rPr lang="en-IN" dirty="0">
                <a:solidFill>
                  <a:srgbClr val="0070C0"/>
                </a:solidFill>
              </a:rPr>
              <a:t>Docker Build Cloud</a:t>
            </a:r>
            <a:r>
              <a:rPr lang="en-IN" dirty="0"/>
              <a:t>)</a:t>
            </a:r>
          </a:p>
          <a:p>
            <a:r>
              <a:rPr lang="en-IN" b="1" dirty="0">
                <a:solidFill>
                  <a:srgbClr val="C00000"/>
                </a:solidFill>
              </a:rPr>
              <a:t>What is </a:t>
            </a:r>
            <a:r>
              <a:rPr lang="en-IN" b="1" dirty="0" err="1">
                <a:solidFill>
                  <a:srgbClr val="C00000"/>
                </a:solidFill>
              </a:rPr>
              <a:t>BuildKit</a:t>
            </a:r>
            <a:r>
              <a:rPr lang="en-IN" b="1" dirty="0">
                <a:solidFill>
                  <a:srgbClr val="C00000"/>
                </a:solidFill>
              </a:rPr>
              <a:t>?</a:t>
            </a:r>
            <a:endParaRPr lang="en-IN" dirty="0">
              <a:solidFill>
                <a:srgbClr val="C00000"/>
              </a:solidFill>
            </a:endParaRPr>
          </a:p>
          <a:p>
            <a:pPr lvl="1"/>
            <a:r>
              <a:rPr lang="en-IN" dirty="0"/>
              <a:t>An </a:t>
            </a:r>
            <a:r>
              <a:rPr lang="en-IN" dirty="0">
                <a:solidFill>
                  <a:srgbClr val="0070C0"/>
                </a:solidFill>
              </a:rPr>
              <a:t>advanced build engine </a:t>
            </a:r>
            <a:r>
              <a:rPr lang="en-IN" dirty="0"/>
              <a:t>that replaces the legacy Docker builder.</a:t>
            </a:r>
          </a:p>
          <a:p>
            <a:pPr lvl="1"/>
            <a:r>
              <a:rPr lang="en-IN" b="1" dirty="0"/>
              <a:t>Default Builder:</a:t>
            </a:r>
            <a:r>
              <a:rPr lang="en-IN" dirty="0"/>
              <a:t> As of Docker Engine version 23.0, </a:t>
            </a:r>
            <a:r>
              <a:rPr lang="en-IN" dirty="0" err="1"/>
              <a:t>BuildKit</a:t>
            </a:r>
            <a:r>
              <a:rPr lang="en-IN" dirty="0"/>
              <a:t> is the </a:t>
            </a:r>
            <a:r>
              <a:rPr lang="en-IN" dirty="0">
                <a:solidFill>
                  <a:srgbClr val="0070C0"/>
                </a:solidFill>
              </a:rPr>
              <a:t>default builder</a:t>
            </a:r>
            <a:r>
              <a:rPr lang="en-IN" dirty="0"/>
              <a:t>.</a:t>
            </a:r>
          </a:p>
          <a:p>
            <a:pPr lvl="1"/>
            <a:r>
              <a:rPr lang="en-IN" b="1" dirty="0"/>
              <a:t>Enhanced Performance:</a:t>
            </a:r>
            <a:r>
              <a:rPr lang="en-IN" dirty="0"/>
              <a:t> Offers improved </a:t>
            </a:r>
            <a:r>
              <a:rPr lang="en-IN" dirty="0">
                <a:solidFill>
                  <a:srgbClr val="0070C0"/>
                </a:solidFill>
              </a:rPr>
              <a:t>build speed, efficiency, and new features</a:t>
            </a:r>
            <a:r>
              <a:rPr lang="en-IN" dirty="0"/>
              <a:t>.</a:t>
            </a:r>
          </a:p>
          <a:p>
            <a:r>
              <a:rPr lang="en-IN" b="1" dirty="0">
                <a:solidFill>
                  <a:srgbClr val="C00000"/>
                </a:solidFill>
              </a:rPr>
              <a:t>Improved Build Performance:</a:t>
            </a:r>
            <a:endParaRPr lang="en-IN" dirty="0">
              <a:solidFill>
                <a:srgbClr val="C00000"/>
              </a:solidFill>
            </a:endParaRPr>
          </a:p>
          <a:p>
            <a:pPr marL="742950" lvl="1" indent="-285750"/>
            <a:r>
              <a:rPr lang="en-IN" dirty="0"/>
              <a:t>Faster builds through </a:t>
            </a:r>
            <a:r>
              <a:rPr lang="en-IN" dirty="0">
                <a:solidFill>
                  <a:srgbClr val="0070C0"/>
                </a:solidFill>
              </a:rPr>
              <a:t>parallel execution</a:t>
            </a:r>
            <a:r>
              <a:rPr lang="en-IN" dirty="0"/>
              <a:t> and </a:t>
            </a:r>
            <a:r>
              <a:rPr lang="en-IN" dirty="0">
                <a:solidFill>
                  <a:srgbClr val="0070C0"/>
                </a:solidFill>
              </a:rPr>
              <a:t>optimized caching</a:t>
            </a:r>
            <a:r>
              <a:rPr lang="en-IN" dirty="0"/>
              <a:t>.</a:t>
            </a:r>
          </a:p>
          <a:p>
            <a:pPr marL="742950" lvl="1" indent="-285750"/>
            <a:r>
              <a:rPr lang="en-IN" dirty="0">
                <a:solidFill>
                  <a:srgbClr val="0070C0"/>
                </a:solidFill>
              </a:rPr>
              <a:t>Reduced build times </a:t>
            </a:r>
            <a:r>
              <a:rPr lang="en-IN" dirty="0"/>
              <a:t>lead to increased productivity.</a:t>
            </a:r>
          </a:p>
          <a:p>
            <a:pPr lvl="1"/>
            <a:endParaRPr lang="en-IN" dirty="0"/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FBB119-591D-895B-1A00-B0526D7C8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320800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BuildKit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97AC14E-DFC8-7612-4403-7CBAEBD8929F}"/>
              </a:ext>
            </a:extLst>
          </p:cNvPr>
          <p:cNvSpPr/>
          <p:nvPr/>
        </p:nvSpPr>
        <p:spPr>
          <a:xfrm>
            <a:off x="9154160" y="2779128"/>
            <a:ext cx="4826000" cy="2428240"/>
          </a:xfrm>
          <a:prstGeom prst="roundRect">
            <a:avLst>
              <a:gd name="adj" fmla="val 11765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0D087B-7E76-87A7-8E37-F8552253E9C9}"/>
              </a:ext>
            </a:extLst>
          </p:cNvPr>
          <p:cNvSpPr txBox="1"/>
          <p:nvPr/>
        </p:nvSpPr>
        <p:spPr>
          <a:xfrm>
            <a:off x="11017693" y="4821157"/>
            <a:ext cx="11031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BuildKit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CEF4DD6-9596-F93E-73FF-1C258F83D401}"/>
              </a:ext>
            </a:extLst>
          </p:cNvPr>
          <p:cNvSpPr/>
          <p:nvPr/>
        </p:nvSpPr>
        <p:spPr>
          <a:xfrm>
            <a:off x="9328594" y="3022968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Parallel Builds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6281234-5E66-E66F-BC52-4115C512481F}"/>
              </a:ext>
            </a:extLst>
          </p:cNvPr>
          <p:cNvSpPr/>
          <p:nvPr/>
        </p:nvSpPr>
        <p:spPr>
          <a:xfrm>
            <a:off x="9328594" y="3694310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Cache Efficiency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B3688A9-E21D-FEB6-7953-B5C9315BEE72}"/>
              </a:ext>
            </a:extLst>
          </p:cNvPr>
          <p:cNvSpPr/>
          <p:nvPr/>
        </p:nvSpPr>
        <p:spPr>
          <a:xfrm>
            <a:off x="9328594" y="4357833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Secret Management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5748B8C-6BE3-FDA1-A33B-F87BF5F8B6BF}"/>
              </a:ext>
            </a:extLst>
          </p:cNvPr>
          <p:cNvSpPr/>
          <p:nvPr/>
        </p:nvSpPr>
        <p:spPr>
          <a:xfrm>
            <a:off x="11734800" y="3012808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Multi-platform Support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C95E45B-8336-6F03-3DF0-2BB4E36951CA}"/>
              </a:ext>
            </a:extLst>
          </p:cNvPr>
          <p:cNvSpPr/>
          <p:nvPr/>
        </p:nvSpPr>
        <p:spPr>
          <a:xfrm>
            <a:off x="11734800" y="3684150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Remote Builds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5B9A65E-C42F-4D9D-88C9-5231B2BD0EAF}"/>
              </a:ext>
            </a:extLst>
          </p:cNvPr>
          <p:cNvSpPr/>
          <p:nvPr/>
        </p:nvSpPr>
        <p:spPr>
          <a:xfrm>
            <a:off x="11734800" y="4347673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Enhanced Security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F3E1492B-3312-3203-8CEA-DBFEEEA6EABC}"/>
              </a:ext>
            </a:extLst>
          </p:cNvPr>
          <p:cNvSpPr/>
          <p:nvPr/>
        </p:nvSpPr>
        <p:spPr>
          <a:xfrm>
            <a:off x="10844796" y="709761"/>
            <a:ext cx="1586367" cy="1593768"/>
          </a:xfrm>
          <a:prstGeom prst="roundRect">
            <a:avLst>
              <a:gd name="adj" fmla="val 11765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Graphic 18" descr="Document with solid fill">
            <a:extLst>
              <a:ext uri="{FF2B5EF4-FFF2-40B4-BE49-F238E27FC236}">
                <a16:creationId xmlns:a16="http://schemas.microsoft.com/office/drawing/2014/main" id="{E39B5BD8-275D-FED4-A683-FA3411619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09132" y="855456"/>
            <a:ext cx="1033351" cy="10333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DA86ADA-3872-D7B3-CDB7-C260789E7D96}"/>
              </a:ext>
            </a:extLst>
          </p:cNvPr>
          <p:cNvSpPr txBox="1"/>
          <p:nvPr/>
        </p:nvSpPr>
        <p:spPr>
          <a:xfrm>
            <a:off x="11079632" y="1933483"/>
            <a:ext cx="1153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7030A0"/>
                </a:solidFill>
              </a:rPr>
              <a:t>Dockerfile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25086EFA-062F-44CD-35E6-D9D162E9AFBF}"/>
              </a:ext>
            </a:extLst>
          </p:cNvPr>
          <p:cNvSpPr/>
          <p:nvPr/>
        </p:nvSpPr>
        <p:spPr>
          <a:xfrm>
            <a:off x="11458495" y="2318962"/>
            <a:ext cx="358967" cy="44191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A7F7DF5-3BF0-257C-FF68-9F7F44F8A032}"/>
              </a:ext>
            </a:extLst>
          </p:cNvPr>
          <p:cNvSpPr/>
          <p:nvPr/>
        </p:nvSpPr>
        <p:spPr>
          <a:xfrm>
            <a:off x="10870496" y="5710833"/>
            <a:ext cx="1586367" cy="1593768"/>
          </a:xfrm>
          <a:prstGeom prst="roundRect">
            <a:avLst>
              <a:gd name="adj" fmla="val 11765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1F8EB5-95B9-BAB8-D680-B89429C81BEA}"/>
              </a:ext>
            </a:extLst>
          </p:cNvPr>
          <p:cNvSpPr txBox="1"/>
          <p:nvPr/>
        </p:nvSpPr>
        <p:spPr>
          <a:xfrm>
            <a:off x="10968122" y="6934555"/>
            <a:ext cx="1488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accent4">
                    <a:lumMod val="75000"/>
                  </a:schemeClr>
                </a:solidFill>
              </a:rPr>
              <a:t>Docker Image</a:t>
            </a:r>
          </a:p>
        </p:txBody>
      </p:sp>
      <p:pic>
        <p:nvPicPr>
          <p:cNvPr id="25" name="Graphic 24" descr="Box with solid fill">
            <a:extLst>
              <a:ext uri="{FF2B5EF4-FFF2-40B4-BE49-F238E27FC236}">
                <a16:creationId xmlns:a16="http://schemas.microsoft.com/office/drawing/2014/main" id="{7843889D-6972-2088-3F54-5F9BAF2BAD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68122" y="5755509"/>
            <a:ext cx="1280161" cy="1280161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876E4CB-F3FC-E29B-68F3-C225C5E8C8EE}"/>
              </a:ext>
            </a:extLst>
          </p:cNvPr>
          <p:cNvSpPr/>
          <p:nvPr/>
        </p:nvSpPr>
        <p:spPr>
          <a:xfrm>
            <a:off x="8890000" y="548640"/>
            <a:ext cx="5425440" cy="6971199"/>
          </a:xfrm>
          <a:prstGeom prst="roundRect">
            <a:avLst>
              <a:gd name="adj" fmla="val 5585"/>
            </a:avLst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34539661-0F66-90CC-13D0-D0AF270031AA}"/>
              </a:ext>
            </a:extLst>
          </p:cNvPr>
          <p:cNvSpPr/>
          <p:nvPr/>
        </p:nvSpPr>
        <p:spPr>
          <a:xfrm>
            <a:off x="11476652" y="5233237"/>
            <a:ext cx="358967" cy="441916"/>
          </a:xfrm>
          <a:prstGeom prst="down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824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8282545-4DC9-CF06-8D51-7EB969D16A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0B0EC96-DB3F-73E5-4C7A-2FB1B6755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BuildKit - Builders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8094F0-5F56-DFC5-74A3-4C043EC90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520" y="1048991"/>
            <a:ext cx="12131040" cy="6600151"/>
          </a:xfrm>
          <a:prstGeom prst="rect">
            <a:avLst/>
          </a:prstGeom>
          <a:ln w="38100"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352418641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495A1-FC1F-BEA5-A302-BAA1FA1B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446F96F-F048-AAA5-8456-7F0AEB8BFB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0C5E898-D1AC-F186-1EA0-1A4715D85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BuildKit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4500" b="1" dirty="0">
                <a:solidFill>
                  <a:srgbClr val="31874C"/>
                </a:solidFill>
              </a:rPr>
              <a:t>Build Multi-platform </a:t>
            </a:r>
          </a:p>
          <a:p>
            <a:pPr marL="0" indent="0" algn="ctr">
              <a:buNone/>
            </a:pPr>
            <a:r>
              <a:rPr lang="en-US" sz="4500" b="1" dirty="0">
                <a:solidFill>
                  <a:srgbClr val="31874C"/>
                </a:solidFill>
              </a:rPr>
              <a:t>Docker Images</a:t>
            </a: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CC97A3D2-D1C6-9A66-8F43-E7409E1EAB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A4C9F84C-F6F0-7D34-A320-C18B6B0D30E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42F8ADDC-0BB9-E040-5C4D-1EA764F23A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2D84B1-41F3-C1C0-A1C6-79CE3B4E255D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Demo-38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A24B9996-EF0F-D893-A431-13587F561D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85994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2D685-ABF2-7559-8D6F-90CB6EB03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541395-A429-FF14-C87E-31548DAF46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0FF6E-DADD-5554-9C55-74FEB39EB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934720"/>
            <a:ext cx="8255379" cy="674624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Multi-platform Docker images</a:t>
            </a:r>
            <a:r>
              <a:rPr lang="en-IN" dirty="0">
                <a:solidFill>
                  <a:srgbClr val="C00000"/>
                </a:solidFill>
              </a:rPr>
              <a:t>: 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Build once, run anywhere </a:t>
            </a:r>
            <a:r>
              <a:rPr lang="en-IN" dirty="0"/>
              <a:t>approach for multiple architectures.</a:t>
            </a:r>
          </a:p>
          <a:p>
            <a:pPr lvl="1"/>
            <a:r>
              <a:rPr lang="en-IN" dirty="0"/>
              <a:t>Simplifies </a:t>
            </a:r>
            <a:r>
              <a:rPr lang="en-IN" dirty="0">
                <a:solidFill>
                  <a:srgbClr val="0070C0"/>
                </a:solidFill>
              </a:rPr>
              <a:t>deployment processes </a:t>
            </a:r>
            <a:r>
              <a:rPr lang="en-IN" dirty="0"/>
              <a:t>across diverse environments.</a:t>
            </a:r>
          </a:p>
          <a:p>
            <a:r>
              <a:rPr lang="en-IN" b="1" dirty="0" err="1">
                <a:solidFill>
                  <a:srgbClr val="C00000"/>
                </a:solidFill>
              </a:rPr>
              <a:t>BuildKit</a:t>
            </a:r>
            <a:r>
              <a:rPr lang="en-IN" b="1" dirty="0">
                <a:solidFill>
                  <a:srgbClr val="C00000"/>
                </a:solidFill>
              </a:rPr>
              <a:t> and </a:t>
            </a:r>
            <a:r>
              <a:rPr lang="en-IN" b="1" dirty="0" err="1">
                <a:solidFill>
                  <a:srgbClr val="C00000"/>
                </a:solidFill>
              </a:rPr>
              <a:t>Buildx</a:t>
            </a:r>
            <a:r>
              <a:rPr lang="en-IN" b="1" dirty="0">
                <a:solidFill>
                  <a:srgbClr val="C00000"/>
                </a:solidFill>
              </a:rPr>
              <a:t>:</a:t>
            </a:r>
          </a:p>
          <a:p>
            <a:pPr lvl="1"/>
            <a:r>
              <a:rPr lang="en-IN" dirty="0"/>
              <a:t>provide the tools necessary to </a:t>
            </a:r>
            <a:r>
              <a:rPr lang="en-IN" dirty="0">
                <a:solidFill>
                  <a:srgbClr val="0070C0"/>
                </a:solidFill>
              </a:rPr>
              <a:t>build and manage </a:t>
            </a:r>
            <a:r>
              <a:rPr lang="en-IN" dirty="0"/>
              <a:t>these images efficiently.</a:t>
            </a:r>
          </a:p>
          <a:p>
            <a:r>
              <a:rPr lang="en-IN" b="1" dirty="0">
                <a:solidFill>
                  <a:srgbClr val="C00000"/>
                </a:solidFill>
              </a:rPr>
              <a:t>Sample Platforms</a:t>
            </a:r>
          </a:p>
          <a:p>
            <a:pPr lvl="1"/>
            <a:r>
              <a:rPr lang="en-IN" dirty="0"/>
              <a:t>arm64</a:t>
            </a:r>
          </a:p>
          <a:p>
            <a:pPr lvl="1"/>
            <a:r>
              <a:rPr lang="en-IN" dirty="0"/>
              <a:t>amd64</a:t>
            </a:r>
          </a:p>
          <a:p>
            <a:pPr lvl="1"/>
            <a:r>
              <a:rPr lang="en-IN" dirty="0"/>
              <a:t>amd64/v2</a:t>
            </a:r>
          </a:p>
          <a:p>
            <a:pPr lvl="1"/>
            <a:r>
              <a:rPr lang="en-IN" dirty="0"/>
              <a:t>386 … and many more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08559E-99D6-F03A-F44F-FE0097F11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26200"/>
            <a:ext cx="1320800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Build Multi-platform Docker Images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9ED8CE2-7A8A-4557-7925-56A7EF4E47A2}"/>
              </a:ext>
            </a:extLst>
          </p:cNvPr>
          <p:cNvSpPr/>
          <p:nvPr/>
        </p:nvSpPr>
        <p:spPr>
          <a:xfrm>
            <a:off x="9154160" y="2779128"/>
            <a:ext cx="4826000" cy="2428240"/>
          </a:xfrm>
          <a:prstGeom prst="roundRect">
            <a:avLst>
              <a:gd name="adj" fmla="val 11765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C78D44-CC87-297D-F726-108986073BB8}"/>
              </a:ext>
            </a:extLst>
          </p:cNvPr>
          <p:cNvSpPr txBox="1"/>
          <p:nvPr/>
        </p:nvSpPr>
        <p:spPr>
          <a:xfrm>
            <a:off x="11017693" y="4821157"/>
            <a:ext cx="11031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BuildKit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ADC2575-0BE9-6410-35BA-C64C901B4F46}"/>
              </a:ext>
            </a:extLst>
          </p:cNvPr>
          <p:cNvSpPr/>
          <p:nvPr/>
        </p:nvSpPr>
        <p:spPr>
          <a:xfrm>
            <a:off x="9328594" y="3022968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Parallel Builds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8335474-DA7C-18B5-0085-1D60195446BF}"/>
              </a:ext>
            </a:extLst>
          </p:cNvPr>
          <p:cNvSpPr/>
          <p:nvPr/>
        </p:nvSpPr>
        <p:spPr>
          <a:xfrm>
            <a:off x="9328594" y="3694310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Cache Efficiency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4232F3C-D194-48DD-AB06-DA775EC9D1A2}"/>
              </a:ext>
            </a:extLst>
          </p:cNvPr>
          <p:cNvSpPr/>
          <p:nvPr/>
        </p:nvSpPr>
        <p:spPr>
          <a:xfrm>
            <a:off x="9328594" y="4357833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Secret Management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F921A8B-C142-1CB5-8D53-C2845E3D2032}"/>
              </a:ext>
            </a:extLst>
          </p:cNvPr>
          <p:cNvSpPr/>
          <p:nvPr/>
        </p:nvSpPr>
        <p:spPr>
          <a:xfrm>
            <a:off x="11734800" y="3012808"/>
            <a:ext cx="2047239" cy="508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Multi-platform Support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C362B80-15D6-9EDE-B6EC-B8226493DFF8}"/>
              </a:ext>
            </a:extLst>
          </p:cNvPr>
          <p:cNvSpPr/>
          <p:nvPr/>
        </p:nvSpPr>
        <p:spPr>
          <a:xfrm>
            <a:off x="11734800" y="3684150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Remote Builds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36B4623-E9FD-7541-76B0-3573E069A86A}"/>
              </a:ext>
            </a:extLst>
          </p:cNvPr>
          <p:cNvSpPr/>
          <p:nvPr/>
        </p:nvSpPr>
        <p:spPr>
          <a:xfrm>
            <a:off x="11734800" y="4347673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Enhanced Security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E44B07B-489B-4EA4-E376-E6C5CA4EB668}"/>
              </a:ext>
            </a:extLst>
          </p:cNvPr>
          <p:cNvSpPr/>
          <p:nvPr/>
        </p:nvSpPr>
        <p:spPr>
          <a:xfrm>
            <a:off x="10844796" y="855455"/>
            <a:ext cx="1586367" cy="1448073"/>
          </a:xfrm>
          <a:prstGeom prst="roundRect">
            <a:avLst>
              <a:gd name="adj" fmla="val 11765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Graphic 18" descr="Document with solid fill">
            <a:extLst>
              <a:ext uri="{FF2B5EF4-FFF2-40B4-BE49-F238E27FC236}">
                <a16:creationId xmlns:a16="http://schemas.microsoft.com/office/drawing/2014/main" id="{4BAB1977-69F1-6AED-F598-636E9CD7AD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09132" y="855456"/>
            <a:ext cx="1033351" cy="10333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6EA110D-D0AE-81E0-AEFC-33D8CE74E9CF}"/>
              </a:ext>
            </a:extLst>
          </p:cNvPr>
          <p:cNvSpPr txBox="1"/>
          <p:nvPr/>
        </p:nvSpPr>
        <p:spPr>
          <a:xfrm>
            <a:off x="11079632" y="1933483"/>
            <a:ext cx="1153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7030A0"/>
                </a:solidFill>
              </a:rPr>
              <a:t>Dockerfile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F4BB8BF1-16A5-7654-8BBC-0C8D130EDE4C}"/>
              </a:ext>
            </a:extLst>
          </p:cNvPr>
          <p:cNvSpPr/>
          <p:nvPr/>
        </p:nvSpPr>
        <p:spPr>
          <a:xfrm>
            <a:off x="11458495" y="2318962"/>
            <a:ext cx="358967" cy="44191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5949255-C3C9-FD79-9231-C3E028DBF913}"/>
              </a:ext>
            </a:extLst>
          </p:cNvPr>
          <p:cNvSpPr/>
          <p:nvPr/>
        </p:nvSpPr>
        <p:spPr>
          <a:xfrm>
            <a:off x="9154160" y="5710833"/>
            <a:ext cx="4826000" cy="1593768"/>
          </a:xfrm>
          <a:prstGeom prst="roundRect">
            <a:avLst>
              <a:gd name="adj" fmla="val 11765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1CE719-7308-F5EE-7108-09E55B6297C7}"/>
              </a:ext>
            </a:extLst>
          </p:cNvPr>
          <p:cNvSpPr txBox="1"/>
          <p:nvPr/>
        </p:nvSpPr>
        <p:spPr>
          <a:xfrm>
            <a:off x="10968122" y="6934555"/>
            <a:ext cx="1488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accent4">
                    <a:lumMod val="75000"/>
                  </a:schemeClr>
                </a:solidFill>
              </a:rPr>
              <a:t>Docker Image</a:t>
            </a:r>
          </a:p>
        </p:txBody>
      </p:sp>
      <p:pic>
        <p:nvPicPr>
          <p:cNvPr id="25" name="Graphic 24" descr="Box with solid fill">
            <a:extLst>
              <a:ext uri="{FF2B5EF4-FFF2-40B4-BE49-F238E27FC236}">
                <a16:creationId xmlns:a16="http://schemas.microsoft.com/office/drawing/2014/main" id="{F0DBA431-9197-121E-E646-485C6EDCE6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68122" y="5755509"/>
            <a:ext cx="1280161" cy="1280161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3AF9A929-B4FF-52C7-FD8E-8B72A463DA38}"/>
              </a:ext>
            </a:extLst>
          </p:cNvPr>
          <p:cNvSpPr/>
          <p:nvPr/>
        </p:nvSpPr>
        <p:spPr>
          <a:xfrm>
            <a:off x="8890000" y="709761"/>
            <a:ext cx="5425440" cy="6810078"/>
          </a:xfrm>
          <a:prstGeom prst="roundRect">
            <a:avLst>
              <a:gd name="adj" fmla="val 5585"/>
            </a:avLst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E271411F-7114-3BBC-0B41-ABB0ACB7E0B4}"/>
              </a:ext>
            </a:extLst>
          </p:cNvPr>
          <p:cNvSpPr/>
          <p:nvPr/>
        </p:nvSpPr>
        <p:spPr>
          <a:xfrm>
            <a:off x="11476652" y="5233237"/>
            <a:ext cx="358967" cy="441916"/>
          </a:xfrm>
          <a:prstGeom prst="down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Box with solid fill">
            <a:extLst>
              <a:ext uri="{FF2B5EF4-FFF2-40B4-BE49-F238E27FC236}">
                <a16:creationId xmlns:a16="http://schemas.microsoft.com/office/drawing/2014/main" id="{4B011859-7A47-7588-AAF5-4295B773AB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84876" y="5983725"/>
            <a:ext cx="721875" cy="721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9A7027-91D2-29F4-76D8-D5C07216C3BB}"/>
              </a:ext>
            </a:extLst>
          </p:cNvPr>
          <p:cNvSpPr txBox="1"/>
          <p:nvPr/>
        </p:nvSpPr>
        <p:spPr>
          <a:xfrm>
            <a:off x="9396473" y="6628553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accent4">
                    <a:lumMod val="75000"/>
                  </a:schemeClr>
                </a:solidFill>
              </a:rPr>
              <a:t>arm64</a:t>
            </a:r>
          </a:p>
        </p:txBody>
      </p:sp>
      <p:pic>
        <p:nvPicPr>
          <p:cNvPr id="7" name="Graphic 6" descr="Box with solid fill">
            <a:extLst>
              <a:ext uri="{FF2B5EF4-FFF2-40B4-BE49-F238E27FC236}">
                <a16:creationId xmlns:a16="http://schemas.microsoft.com/office/drawing/2014/main" id="{E9630271-AEDE-908C-7DE2-FD45ED300C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97348" y="5983725"/>
            <a:ext cx="721875" cy="721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70826C2-25A9-49AD-D43D-D66000D7566E}"/>
              </a:ext>
            </a:extLst>
          </p:cNvPr>
          <p:cNvSpPr txBox="1"/>
          <p:nvPr/>
        </p:nvSpPr>
        <p:spPr>
          <a:xfrm>
            <a:off x="12908945" y="6628553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accent4">
                    <a:lumMod val="75000"/>
                  </a:schemeClr>
                </a:solidFill>
              </a:rPr>
              <a:t>amd64</a:t>
            </a:r>
          </a:p>
        </p:txBody>
      </p:sp>
    </p:spTree>
    <p:extLst>
      <p:ext uri="{BB962C8B-B14F-4D97-AF65-F5344CB8AC3E}">
        <p14:creationId xmlns:p14="http://schemas.microsoft.com/office/powerpoint/2010/main" val="4165493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AD0529-1D93-F3F9-B55D-30F1911A6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85E2C89-A04E-CAC4-F02C-EF59020BDD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AFC03C-74BA-66BA-BD8E-99BFA1A03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26200"/>
            <a:ext cx="1320800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Build Multi-platform Docker Images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88013-2707-3DAA-E033-0CCB0D373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433" y="962651"/>
            <a:ext cx="9009534" cy="66007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0478820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47BAF5-FDC1-1690-8378-4B371F2EFC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74610A-272E-7682-2C2C-171712BFC3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2AC356C-71E4-9F32-9A56-A974684CF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Build Cloud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4500" b="1" dirty="0">
                <a:solidFill>
                  <a:srgbClr val="31874C"/>
                </a:solidFill>
              </a:rPr>
              <a:t>Cloud Builder</a:t>
            </a: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09D358FD-8423-7AE6-0824-4E33AE8EF6D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8D1A2B3E-4755-F492-03BE-9CEF7B2C8A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59DCB4CC-7892-60E6-DDD7-D99C768E090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85ABAF1-D2A9-C318-6BA8-91D8BEB9AF92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Demo-39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8AFA1E7D-38F1-0175-14CA-806E3AA422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0356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16596-AF79-C49C-47F9-9E6DEA858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87D099-A003-D865-CD61-6283D9D33F0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BC2C2-EBA1-72A8-1D3C-78CE6895B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934720"/>
            <a:ext cx="8255379" cy="674624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What is Docker Build Cloud?</a:t>
            </a:r>
          </a:p>
          <a:p>
            <a:r>
              <a:rPr lang="en-IN" dirty="0"/>
              <a:t>A </a:t>
            </a:r>
            <a:r>
              <a:rPr lang="en-IN" dirty="0">
                <a:solidFill>
                  <a:srgbClr val="0070C0"/>
                </a:solidFill>
              </a:rPr>
              <a:t>cloud-based build service </a:t>
            </a:r>
            <a:r>
              <a:rPr lang="en-IN" dirty="0"/>
              <a:t>for Docker images provides </a:t>
            </a:r>
            <a:r>
              <a:rPr lang="en-IN" dirty="0">
                <a:solidFill>
                  <a:srgbClr val="0070C0"/>
                </a:solidFill>
              </a:rPr>
              <a:t>scalable, remote infrastructure</a:t>
            </a:r>
            <a:r>
              <a:rPr lang="en-IN" dirty="0"/>
              <a:t> to handle builds, especially for </a:t>
            </a:r>
            <a:r>
              <a:rPr lang="en-IN" dirty="0">
                <a:solidFill>
                  <a:srgbClr val="0070C0"/>
                </a:solidFill>
              </a:rPr>
              <a:t>resource-intensive or multi-platform projects</a:t>
            </a:r>
            <a:r>
              <a:rPr lang="en-IN" dirty="0"/>
              <a:t>.</a:t>
            </a:r>
          </a:p>
          <a:p>
            <a:r>
              <a:rPr lang="en-IN" b="1" dirty="0">
                <a:solidFill>
                  <a:srgbClr val="C00000"/>
                </a:solidFill>
              </a:rPr>
              <a:t>Scalable Infrastructure</a:t>
            </a:r>
          </a:p>
          <a:p>
            <a:pPr lvl="1"/>
            <a:r>
              <a:rPr lang="en-IN" dirty="0"/>
              <a:t>Unlike local builds </a:t>
            </a:r>
            <a:r>
              <a:rPr lang="en-IN" dirty="0">
                <a:solidFill>
                  <a:srgbClr val="FF0000"/>
                </a:solidFill>
              </a:rPr>
              <a:t>constrained</a:t>
            </a:r>
            <a:r>
              <a:rPr lang="en-IN" dirty="0"/>
              <a:t> by your </a:t>
            </a:r>
            <a:r>
              <a:rPr lang="en-IN" dirty="0">
                <a:solidFill>
                  <a:srgbClr val="FF0000"/>
                </a:solidFill>
              </a:rPr>
              <a:t>machine’s resources</a:t>
            </a:r>
            <a:r>
              <a:rPr lang="en-IN" dirty="0"/>
              <a:t>, Docker Build Cloud provides </a:t>
            </a:r>
          </a:p>
          <a:p>
            <a:pPr lvl="2"/>
            <a:r>
              <a:rPr lang="en-IN" dirty="0">
                <a:solidFill>
                  <a:srgbClr val="0070C0"/>
                </a:solidFill>
              </a:rPr>
              <a:t>scalable</a:t>
            </a:r>
            <a:r>
              <a:rPr lang="en-IN" dirty="0"/>
              <a:t> resources </a:t>
            </a:r>
          </a:p>
          <a:p>
            <a:pPr lvl="2"/>
            <a:r>
              <a:rPr lang="en-IN" dirty="0">
                <a:solidFill>
                  <a:srgbClr val="0070C0"/>
                </a:solidFill>
              </a:rPr>
              <a:t>speeding</a:t>
            </a:r>
            <a:r>
              <a:rPr lang="en-IN" dirty="0"/>
              <a:t> up builds </a:t>
            </a:r>
          </a:p>
          <a:p>
            <a:pPr lvl="2"/>
            <a:r>
              <a:rPr lang="en-IN" dirty="0"/>
              <a:t>allowing for </a:t>
            </a:r>
            <a:r>
              <a:rPr lang="en-IN" dirty="0">
                <a:solidFill>
                  <a:srgbClr val="0070C0"/>
                </a:solidFill>
              </a:rPr>
              <a:t>concurrent operations </a:t>
            </a:r>
            <a:r>
              <a:rPr lang="en-IN" dirty="0"/>
              <a:t>on large projects.</a:t>
            </a:r>
          </a:p>
          <a:p>
            <a:endParaRPr lang="en-IN" dirty="0"/>
          </a:p>
          <a:p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D967DAF-5A45-FE03-0982-C4E8D88C0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26200"/>
            <a:ext cx="1320800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Build Cloud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7094896-09D7-1F75-B426-5F0BFFD803B4}"/>
              </a:ext>
            </a:extLst>
          </p:cNvPr>
          <p:cNvSpPr/>
          <p:nvPr/>
        </p:nvSpPr>
        <p:spPr>
          <a:xfrm>
            <a:off x="9154160" y="2779128"/>
            <a:ext cx="4826000" cy="2428240"/>
          </a:xfrm>
          <a:prstGeom prst="roundRect">
            <a:avLst>
              <a:gd name="adj" fmla="val 11765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5F020B-9038-1C6E-7F5E-01ED4E49393B}"/>
              </a:ext>
            </a:extLst>
          </p:cNvPr>
          <p:cNvSpPr txBox="1"/>
          <p:nvPr/>
        </p:nvSpPr>
        <p:spPr>
          <a:xfrm>
            <a:off x="10352213" y="4820350"/>
            <a:ext cx="295946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Build Kit - Cloud Builder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6A0AA0B-156F-E871-FBB2-CF468CB39FFD}"/>
              </a:ext>
            </a:extLst>
          </p:cNvPr>
          <p:cNvSpPr/>
          <p:nvPr/>
        </p:nvSpPr>
        <p:spPr>
          <a:xfrm>
            <a:off x="9328594" y="3022968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Parallel Builds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2A48C63-0977-3183-3A17-AB3B636AA867}"/>
              </a:ext>
            </a:extLst>
          </p:cNvPr>
          <p:cNvSpPr/>
          <p:nvPr/>
        </p:nvSpPr>
        <p:spPr>
          <a:xfrm>
            <a:off x="9328594" y="3694310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Cache Efficiency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95C4658-6494-52C4-C7EA-CF4AA44D56E0}"/>
              </a:ext>
            </a:extLst>
          </p:cNvPr>
          <p:cNvSpPr/>
          <p:nvPr/>
        </p:nvSpPr>
        <p:spPr>
          <a:xfrm>
            <a:off x="9328594" y="4357833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Secret Management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4321049-1225-1EBC-08E4-191866C04DFD}"/>
              </a:ext>
            </a:extLst>
          </p:cNvPr>
          <p:cNvSpPr/>
          <p:nvPr/>
        </p:nvSpPr>
        <p:spPr>
          <a:xfrm>
            <a:off x="11734800" y="3012808"/>
            <a:ext cx="2047239" cy="508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Multi-platform Support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279D22B-37BE-EA4F-C48B-C493E531DBE6}"/>
              </a:ext>
            </a:extLst>
          </p:cNvPr>
          <p:cNvSpPr/>
          <p:nvPr/>
        </p:nvSpPr>
        <p:spPr>
          <a:xfrm>
            <a:off x="11734800" y="3684150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Remote Builds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1876232-669E-9E62-86F1-6D30B2444EDB}"/>
              </a:ext>
            </a:extLst>
          </p:cNvPr>
          <p:cNvSpPr/>
          <p:nvPr/>
        </p:nvSpPr>
        <p:spPr>
          <a:xfrm>
            <a:off x="11734800" y="4347673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Enhanced Security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EDBBF70-08AA-19AC-2B76-131B72E5EB66}"/>
              </a:ext>
            </a:extLst>
          </p:cNvPr>
          <p:cNvSpPr/>
          <p:nvPr/>
        </p:nvSpPr>
        <p:spPr>
          <a:xfrm>
            <a:off x="10844796" y="855455"/>
            <a:ext cx="1586367" cy="1448073"/>
          </a:xfrm>
          <a:prstGeom prst="roundRect">
            <a:avLst>
              <a:gd name="adj" fmla="val 11765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Graphic 18" descr="Document with solid fill">
            <a:extLst>
              <a:ext uri="{FF2B5EF4-FFF2-40B4-BE49-F238E27FC236}">
                <a16:creationId xmlns:a16="http://schemas.microsoft.com/office/drawing/2014/main" id="{A0BE50A2-CA4A-B038-CB29-5B405CE37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09132" y="855456"/>
            <a:ext cx="1033351" cy="10333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AC4631F-5D73-C23B-EE5C-A9F0F070E7EC}"/>
              </a:ext>
            </a:extLst>
          </p:cNvPr>
          <p:cNvSpPr txBox="1"/>
          <p:nvPr/>
        </p:nvSpPr>
        <p:spPr>
          <a:xfrm>
            <a:off x="11079632" y="1933483"/>
            <a:ext cx="1153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7030A0"/>
                </a:solidFill>
              </a:rPr>
              <a:t>Dockerfile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345E649C-47F9-EB78-A8EF-4FDB53E2048F}"/>
              </a:ext>
            </a:extLst>
          </p:cNvPr>
          <p:cNvSpPr/>
          <p:nvPr/>
        </p:nvSpPr>
        <p:spPr>
          <a:xfrm>
            <a:off x="11458495" y="2318962"/>
            <a:ext cx="358967" cy="44191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DF9F901-1B76-79A3-92F2-512BB4D0D60C}"/>
              </a:ext>
            </a:extLst>
          </p:cNvPr>
          <p:cNvSpPr/>
          <p:nvPr/>
        </p:nvSpPr>
        <p:spPr>
          <a:xfrm>
            <a:off x="9154160" y="5710833"/>
            <a:ext cx="4826000" cy="1593768"/>
          </a:xfrm>
          <a:prstGeom prst="roundRect">
            <a:avLst>
              <a:gd name="adj" fmla="val 11765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6EF82E-0848-27BA-2834-375BD03BC5D4}"/>
              </a:ext>
            </a:extLst>
          </p:cNvPr>
          <p:cNvSpPr txBox="1"/>
          <p:nvPr/>
        </p:nvSpPr>
        <p:spPr>
          <a:xfrm>
            <a:off x="10968122" y="6934555"/>
            <a:ext cx="1488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accent4">
                    <a:lumMod val="75000"/>
                  </a:schemeClr>
                </a:solidFill>
              </a:rPr>
              <a:t>Docker Image</a:t>
            </a:r>
          </a:p>
        </p:txBody>
      </p:sp>
      <p:pic>
        <p:nvPicPr>
          <p:cNvPr id="25" name="Graphic 24" descr="Box with solid fill">
            <a:extLst>
              <a:ext uri="{FF2B5EF4-FFF2-40B4-BE49-F238E27FC236}">
                <a16:creationId xmlns:a16="http://schemas.microsoft.com/office/drawing/2014/main" id="{09CF3B45-05ED-A582-89FF-173217051E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68122" y="5755509"/>
            <a:ext cx="1280161" cy="1280161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14C7EF8-C83B-0B12-232F-B3415F1A23D5}"/>
              </a:ext>
            </a:extLst>
          </p:cNvPr>
          <p:cNvSpPr/>
          <p:nvPr/>
        </p:nvSpPr>
        <p:spPr>
          <a:xfrm>
            <a:off x="8890000" y="709761"/>
            <a:ext cx="5425440" cy="6810078"/>
          </a:xfrm>
          <a:prstGeom prst="roundRect">
            <a:avLst>
              <a:gd name="adj" fmla="val 5585"/>
            </a:avLst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A43AC5EE-0BE7-13CA-513B-707D105A98FE}"/>
              </a:ext>
            </a:extLst>
          </p:cNvPr>
          <p:cNvSpPr/>
          <p:nvPr/>
        </p:nvSpPr>
        <p:spPr>
          <a:xfrm>
            <a:off x="11476652" y="5233237"/>
            <a:ext cx="358967" cy="441916"/>
          </a:xfrm>
          <a:prstGeom prst="down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Box with solid fill">
            <a:extLst>
              <a:ext uri="{FF2B5EF4-FFF2-40B4-BE49-F238E27FC236}">
                <a16:creationId xmlns:a16="http://schemas.microsoft.com/office/drawing/2014/main" id="{B57C0AC4-9A0B-395E-03C5-EE3B0F68E2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84876" y="5983725"/>
            <a:ext cx="721875" cy="721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B80416-5730-5C49-BA5D-442B56E46723}"/>
              </a:ext>
            </a:extLst>
          </p:cNvPr>
          <p:cNvSpPr txBox="1"/>
          <p:nvPr/>
        </p:nvSpPr>
        <p:spPr>
          <a:xfrm>
            <a:off x="9396473" y="6628553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accent4">
                    <a:lumMod val="75000"/>
                  </a:schemeClr>
                </a:solidFill>
              </a:rPr>
              <a:t>arm64</a:t>
            </a:r>
          </a:p>
        </p:txBody>
      </p:sp>
      <p:pic>
        <p:nvPicPr>
          <p:cNvPr id="7" name="Graphic 6" descr="Box with solid fill">
            <a:extLst>
              <a:ext uri="{FF2B5EF4-FFF2-40B4-BE49-F238E27FC236}">
                <a16:creationId xmlns:a16="http://schemas.microsoft.com/office/drawing/2014/main" id="{184D4D39-8C53-6B8D-4DEF-A7CA905E19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97348" y="5983725"/>
            <a:ext cx="721875" cy="721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B80C5B-5B16-37AE-5D50-0FEEB564347D}"/>
              </a:ext>
            </a:extLst>
          </p:cNvPr>
          <p:cNvSpPr txBox="1"/>
          <p:nvPr/>
        </p:nvSpPr>
        <p:spPr>
          <a:xfrm>
            <a:off x="12908945" y="6628553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accent4">
                    <a:lumMod val="75000"/>
                  </a:schemeClr>
                </a:solidFill>
              </a:rPr>
              <a:t>amd64</a:t>
            </a:r>
          </a:p>
        </p:txBody>
      </p:sp>
    </p:spTree>
    <p:extLst>
      <p:ext uri="{BB962C8B-B14F-4D97-AF65-F5344CB8AC3E}">
        <p14:creationId xmlns:p14="http://schemas.microsoft.com/office/powerpoint/2010/main" val="260172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53958-6070-41C6-E16A-01155D91F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AECA344-EE3A-9D76-AAEA-68E97D3ACF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39943-C039-D06D-8D55-8600E2946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934720"/>
            <a:ext cx="8255379" cy="6746240"/>
          </a:xfrm>
        </p:spPr>
        <p:txBody>
          <a:bodyPr>
            <a:normAutofit lnSpcReduction="10000"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Enhanced Multi-platform Support</a:t>
            </a:r>
          </a:p>
          <a:p>
            <a:pPr lvl="1"/>
            <a:r>
              <a:rPr lang="en-IN" dirty="0"/>
              <a:t>Easily build images for </a:t>
            </a:r>
            <a:r>
              <a:rPr lang="en-IN" dirty="0">
                <a:solidFill>
                  <a:srgbClr val="0070C0"/>
                </a:solidFill>
              </a:rPr>
              <a:t>multiple architectures </a:t>
            </a:r>
            <a:r>
              <a:rPr lang="en-IN" dirty="0"/>
              <a:t>(e.g., amd64, arm64) in one process, making it ideal for cross-platform deployments </a:t>
            </a:r>
            <a:r>
              <a:rPr lang="en-IN" dirty="0">
                <a:solidFill>
                  <a:srgbClr val="0070C0"/>
                </a:solidFill>
              </a:rPr>
              <a:t>without setting up complex local environments</a:t>
            </a:r>
            <a:r>
              <a:rPr lang="en-IN" dirty="0"/>
              <a:t>.</a:t>
            </a:r>
          </a:p>
          <a:p>
            <a:r>
              <a:rPr lang="en-IN" b="1" dirty="0">
                <a:solidFill>
                  <a:srgbClr val="C00000"/>
                </a:solidFill>
              </a:rPr>
              <a:t>Remote Build Caching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Reuse</a:t>
            </a:r>
            <a:r>
              <a:rPr lang="en-IN" dirty="0"/>
              <a:t> cached layers from previous builds </a:t>
            </a:r>
            <a:r>
              <a:rPr lang="en-IN" dirty="0">
                <a:solidFill>
                  <a:srgbClr val="0070C0"/>
                </a:solidFill>
              </a:rPr>
              <a:t>stored in the cloud, reducing build times and resource </a:t>
            </a:r>
            <a:r>
              <a:rPr lang="en-IN" dirty="0"/>
              <a:t>usage, especially for frequently updated applications.</a:t>
            </a:r>
          </a:p>
          <a:p>
            <a:r>
              <a:rPr lang="en-IN" b="1" dirty="0">
                <a:solidFill>
                  <a:srgbClr val="C00000"/>
                </a:solidFill>
              </a:rPr>
              <a:t>Improved Security and Secret Management</a:t>
            </a:r>
          </a:p>
          <a:p>
            <a:pPr lvl="1"/>
            <a:r>
              <a:rPr lang="en-IN" dirty="0"/>
              <a:t>Securely </a:t>
            </a:r>
            <a:r>
              <a:rPr lang="en-IN" dirty="0">
                <a:solidFill>
                  <a:srgbClr val="0070C0"/>
                </a:solidFill>
              </a:rPr>
              <a:t>manage sensitive data </a:t>
            </a:r>
            <a:r>
              <a:rPr lang="en-IN" dirty="0"/>
              <a:t>(e.g., secrets, API keys) directly in the cloud, ensuring it’s used only during the </a:t>
            </a:r>
            <a:r>
              <a:rPr lang="en-IN" dirty="0">
                <a:solidFill>
                  <a:srgbClr val="0070C0"/>
                </a:solidFill>
              </a:rPr>
              <a:t>build process </a:t>
            </a:r>
            <a:r>
              <a:rPr lang="en-IN" dirty="0"/>
              <a:t>and never included in the final image.</a:t>
            </a:r>
          </a:p>
          <a:p>
            <a:endParaRPr lang="en-IN" dirty="0"/>
          </a:p>
          <a:p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BFC2C0-D9D2-07D5-C3D9-63B343568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26200"/>
            <a:ext cx="1320800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Build Cloud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E4B00CF-6456-999E-2680-58A8FDEFF581}"/>
              </a:ext>
            </a:extLst>
          </p:cNvPr>
          <p:cNvSpPr/>
          <p:nvPr/>
        </p:nvSpPr>
        <p:spPr>
          <a:xfrm>
            <a:off x="9154160" y="2779128"/>
            <a:ext cx="4826000" cy="2428240"/>
          </a:xfrm>
          <a:prstGeom prst="roundRect">
            <a:avLst>
              <a:gd name="adj" fmla="val 11765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3CC53C-731B-5456-6AAF-961EABF8E2C3}"/>
              </a:ext>
            </a:extLst>
          </p:cNvPr>
          <p:cNvSpPr txBox="1"/>
          <p:nvPr/>
        </p:nvSpPr>
        <p:spPr>
          <a:xfrm>
            <a:off x="10352213" y="4820350"/>
            <a:ext cx="295946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Build Kit - Cloud Builder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2DF8F63-4065-EC8D-28E5-4951811122CA}"/>
              </a:ext>
            </a:extLst>
          </p:cNvPr>
          <p:cNvSpPr/>
          <p:nvPr/>
        </p:nvSpPr>
        <p:spPr>
          <a:xfrm>
            <a:off x="9328594" y="3022968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Parallel Builds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1A64320-7849-9030-10AA-0A7F8C9524A5}"/>
              </a:ext>
            </a:extLst>
          </p:cNvPr>
          <p:cNvSpPr/>
          <p:nvPr/>
        </p:nvSpPr>
        <p:spPr>
          <a:xfrm>
            <a:off x="9328594" y="3694310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Cache Efficiency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B443C22-963E-8839-593D-8735C049DBAF}"/>
              </a:ext>
            </a:extLst>
          </p:cNvPr>
          <p:cNvSpPr/>
          <p:nvPr/>
        </p:nvSpPr>
        <p:spPr>
          <a:xfrm>
            <a:off x="9328594" y="4357833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Secret Management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3D5FB62-835B-1AF5-CE3F-D6D570584B74}"/>
              </a:ext>
            </a:extLst>
          </p:cNvPr>
          <p:cNvSpPr/>
          <p:nvPr/>
        </p:nvSpPr>
        <p:spPr>
          <a:xfrm>
            <a:off x="11734800" y="3012808"/>
            <a:ext cx="2047239" cy="508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Multi-platform Support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11B6588-F6FE-59B0-385D-E09736339CF1}"/>
              </a:ext>
            </a:extLst>
          </p:cNvPr>
          <p:cNvSpPr/>
          <p:nvPr/>
        </p:nvSpPr>
        <p:spPr>
          <a:xfrm>
            <a:off x="11734800" y="3684150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Remote Builds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0A4EE2C-3280-7344-CE8A-5015CE21B1C0}"/>
              </a:ext>
            </a:extLst>
          </p:cNvPr>
          <p:cNvSpPr/>
          <p:nvPr/>
        </p:nvSpPr>
        <p:spPr>
          <a:xfrm>
            <a:off x="11734800" y="4347673"/>
            <a:ext cx="2047239" cy="5080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Enhanced Security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60D187B-0626-7A6A-4799-15947691AD94}"/>
              </a:ext>
            </a:extLst>
          </p:cNvPr>
          <p:cNvSpPr/>
          <p:nvPr/>
        </p:nvSpPr>
        <p:spPr>
          <a:xfrm>
            <a:off x="10844796" y="855455"/>
            <a:ext cx="1586367" cy="1448073"/>
          </a:xfrm>
          <a:prstGeom prst="roundRect">
            <a:avLst>
              <a:gd name="adj" fmla="val 11765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Graphic 18" descr="Document with solid fill">
            <a:extLst>
              <a:ext uri="{FF2B5EF4-FFF2-40B4-BE49-F238E27FC236}">
                <a16:creationId xmlns:a16="http://schemas.microsoft.com/office/drawing/2014/main" id="{FE83530D-76DB-1A1E-020F-4010F5BFB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09132" y="855456"/>
            <a:ext cx="1033351" cy="10333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6E774E4-683F-1B28-3C0E-08E575D0B8F8}"/>
              </a:ext>
            </a:extLst>
          </p:cNvPr>
          <p:cNvSpPr txBox="1"/>
          <p:nvPr/>
        </p:nvSpPr>
        <p:spPr>
          <a:xfrm>
            <a:off x="11079632" y="1933483"/>
            <a:ext cx="1153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7030A0"/>
                </a:solidFill>
              </a:rPr>
              <a:t>Dockerfile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9BB4C09B-DF1A-1A0E-741A-60D5C468B3B6}"/>
              </a:ext>
            </a:extLst>
          </p:cNvPr>
          <p:cNvSpPr/>
          <p:nvPr/>
        </p:nvSpPr>
        <p:spPr>
          <a:xfrm>
            <a:off x="11458495" y="2318962"/>
            <a:ext cx="358967" cy="44191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C447777-BE1E-D7DC-3E83-ECBAD6D76445}"/>
              </a:ext>
            </a:extLst>
          </p:cNvPr>
          <p:cNvSpPr/>
          <p:nvPr/>
        </p:nvSpPr>
        <p:spPr>
          <a:xfrm>
            <a:off x="9154160" y="5710833"/>
            <a:ext cx="4826000" cy="1593768"/>
          </a:xfrm>
          <a:prstGeom prst="roundRect">
            <a:avLst>
              <a:gd name="adj" fmla="val 11765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ED876AA-5BDC-EE70-35DA-3590D2ED3C1E}"/>
              </a:ext>
            </a:extLst>
          </p:cNvPr>
          <p:cNvSpPr txBox="1"/>
          <p:nvPr/>
        </p:nvSpPr>
        <p:spPr>
          <a:xfrm>
            <a:off x="10968122" y="6934555"/>
            <a:ext cx="1488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accent4">
                    <a:lumMod val="75000"/>
                  </a:schemeClr>
                </a:solidFill>
              </a:rPr>
              <a:t>Docker Image</a:t>
            </a:r>
          </a:p>
        </p:txBody>
      </p:sp>
      <p:pic>
        <p:nvPicPr>
          <p:cNvPr id="25" name="Graphic 24" descr="Box with solid fill">
            <a:extLst>
              <a:ext uri="{FF2B5EF4-FFF2-40B4-BE49-F238E27FC236}">
                <a16:creationId xmlns:a16="http://schemas.microsoft.com/office/drawing/2014/main" id="{78BD7EA3-7E5F-8B0A-A924-7D775CE777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68122" y="5755509"/>
            <a:ext cx="1280161" cy="1280161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9AB968F-9DA0-8CBB-FB64-EA8FBEDB738D}"/>
              </a:ext>
            </a:extLst>
          </p:cNvPr>
          <p:cNvSpPr/>
          <p:nvPr/>
        </p:nvSpPr>
        <p:spPr>
          <a:xfrm>
            <a:off x="8890000" y="709761"/>
            <a:ext cx="5425440" cy="6810078"/>
          </a:xfrm>
          <a:prstGeom prst="roundRect">
            <a:avLst>
              <a:gd name="adj" fmla="val 5585"/>
            </a:avLst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A594C6CC-91C2-C5A3-DF98-70C897057E1E}"/>
              </a:ext>
            </a:extLst>
          </p:cNvPr>
          <p:cNvSpPr/>
          <p:nvPr/>
        </p:nvSpPr>
        <p:spPr>
          <a:xfrm>
            <a:off x="11476652" y="5233237"/>
            <a:ext cx="358967" cy="441916"/>
          </a:xfrm>
          <a:prstGeom prst="down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Box with solid fill">
            <a:extLst>
              <a:ext uri="{FF2B5EF4-FFF2-40B4-BE49-F238E27FC236}">
                <a16:creationId xmlns:a16="http://schemas.microsoft.com/office/drawing/2014/main" id="{0F066F65-9663-790B-7F9F-BF5AD6B1E2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84876" y="5983725"/>
            <a:ext cx="721875" cy="721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E8BF3A-21E8-A956-B8A4-E99E9DDA696F}"/>
              </a:ext>
            </a:extLst>
          </p:cNvPr>
          <p:cNvSpPr txBox="1"/>
          <p:nvPr/>
        </p:nvSpPr>
        <p:spPr>
          <a:xfrm>
            <a:off x="9396473" y="6628553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accent4">
                    <a:lumMod val="75000"/>
                  </a:schemeClr>
                </a:solidFill>
              </a:rPr>
              <a:t>arm64</a:t>
            </a:r>
          </a:p>
        </p:txBody>
      </p:sp>
      <p:pic>
        <p:nvPicPr>
          <p:cNvPr id="7" name="Graphic 6" descr="Box with solid fill">
            <a:extLst>
              <a:ext uri="{FF2B5EF4-FFF2-40B4-BE49-F238E27FC236}">
                <a16:creationId xmlns:a16="http://schemas.microsoft.com/office/drawing/2014/main" id="{FC2EAC9A-1FD3-14B4-A563-FB728FFBFC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97348" y="5983725"/>
            <a:ext cx="721875" cy="721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5EA6A0C-5328-862F-90F8-B1627F28EB80}"/>
              </a:ext>
            </a:extLst>
          </p:cNvPr>
          <p:cNvSpPr txBox="1"/>
          <p:nvPr/>
        </p:nvSpPr>
        <p:spPr>
          <a:xfrm>
            <a:off x="12908945" y="6628553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accent4">
                    <a:lumMod val="75000"/>
                  </a:schemeClr>
                </a:solidFill>
              </a:rPr>
              <a:t>amd64</a:t>
            </a:r>
          </a:p>
        </p:txBody>
      </p:sp>
    </p:spTree>
    <p:extLst>
      <p:ext uri="{BB962C8B-B14F-4D97-AF65-F5344CB8AC3E}">
        <p14:creationId xmlns:p14="http://schemas.microsoft.com/office/powerpoint/2010/main" val="3686996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E60D819-337C-0D49-9D17-8BFB184B50AF}"/>
              </a:ext>
            </a:extLst>
          </p:cNvPr>
          <p:cNvSpPr/>
          <p:nvPr/>
        </p:nvSpPr>
        <p:spPr>
          <a:xfrm>
            <a:off x="104504" y="3631476"/>
            <a:ext cx="2599508" cy="705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Why Containers 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43E287-FA48-6947-BE02-7C88C654A345}"/>
              </a:ext>
            </a:extLst>
          </p:cNvPr>
          <p:cNvSpPr/>
          <p:nvPr/>
        </p:nvSpPr>
        <p:spPr>
          <a:xfrm>
            <a:off x="5255629" y="518160"/>
            <a:ext cx="2242451" cy="7053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Flexible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EC9D0-00D5-9C4A-8EE1-84E10A7B04B7}"/>
              </a:ext>
            </a:extLst>
          </p:cNvPr>
          <p:cNvSpPr/>
          <p:nvPr/>
        </p:nvSpPr>
        <p:spPr>
          <a:xfrm>
            <a:off x="9374772" y="518160"/>
            <a:ext cx="4706984" cy="705394"/>
          </a:xfrm>
          <a:prstGeom prst="rect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Complex apps can be easily containerized.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8506FB-EA1C-664F-8EB0-FFB61C43348D}"/>
              </a:ext>
            </a:extLst>
          </p:cNvPr>
          <p:cNvSpPr/>
          <p:nvPr/>
        </p:nvSpPr>
        <p:spPr>
          <a:xfrm>
            <a:off x="5255629" y="1793966"/>
            <a:ext cx="2242451" cy="7053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Lightweight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CB2A6E-C1DC-5C4A-A3D2-65173E7545AB}"/>
              </a:ext>
            </a:extLst>
          </p:cNvPr>
          <p:cNvSpPr/>
          <p:nvPr/>
        </p:nvSpPr>
        <p:spPr>
          <a:xfrm>
            <a:off x="9374772" y="1793966"/>
            <a:ext cx="4706984" cy="705394"/>
          </a:xfrm>
          <a:prstGeom prst="rect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Containers use fewer resources than virtual machines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CD65DF-7376-C44F-B236-6A943F8FAFFF}"/>
              </a:ext>
            </a:extLst>
          </p:cNvPr>
          <p:cNvSpPr/>
          <p:nvPr/>
        </p:nvSpPr>
        <p:spPr>
          <a:xfrm>
            <a:off x="5255629" y="3069772"/>
            <a:ext cx="2242451" cy="7053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Portable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025900-4DEC-574D-8BE4-1FDD3F9241F9}"/>
              </a:ext>
            </a:extLst>
          </p:cNvPr>
          <p:cNvSpPr/>
          <p:nvPr/>
        </p:nvSpPr>
        <p:spPr>
          <a:xfrm>
            <a:off x="9374772" y="3069772"/>
            <a:ext cx="4706984" cy="705394"/>
          </a:xfrm>
          <a:prstGeom prst="rect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You can build locally, deploy to the cloud, and run anywhere.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0B6E47-36A1-7A4B-857E-E6C5AC106506}"/>
              </a:ext>
            </a:extLst>
          </p:cNvPr>
          <p:cNvSpPr/>
          <p:nvPr/>
        </p:nvSpPr>
        <p:spPr>
          <a:xfrm>
            <a:off x="5255629" y="4323806"/>
            <a:ext cx="2242451" cy="7053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Loosely Coupled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124258-1CF4-5842-8313-5574D7BB6582}"/>
              </a:ext>
            </a:extLst>
          </p:cNvPr>
          <p:cNvSpPr/>
          <p:nvPr/>
        </p:nvSpPr>
        <p:spPr>
          <a:xfrm>
            <a:off x="9374772" y="4323806"/>
            <a:ext cx="4706984" cy="705394"/>
          </a:xfrm>
          <a:prstGeom prst="rect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Replace or upgrade containers without affecting others.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EC02AE-487D-ED4E-9B64-65336A260067}"/>
              </a:ext>
            </a:extLst>
          </p:cNvPr>
          <p:cNvSpPr/>
          <p:nvPr/>
        </p:nvSpPr>
        <p:spPr>
          <a:xfrm>
            <a:off x="5255629" y="5599612"/>
            <a:ext cx="2242451" cy="7053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Scalable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EC1BB92-34B4-0948-96E1-A837283BBE34}"/>
              </a:ext>
            </a:extLst>
          </p:cNvPr>
          <p:cNvSpPr/>
          <p:nvPr/>
        </p:nvSpPr>
        <p:spPr>
          <a:xfrm>
            <a:off x="9374772" y="5599612"/>
            <a:ext cx="4706984" cy="705394"/>
          </a:xfrm>
          <a:prstGeom prst="rect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Easily scale containers across data </a:t>
            </a:r>
            <a:r>
              <a:rPr lang="en-IN" dirty="0" err="1"/>
              <a:t>centers</a:t>
            </a:r>
            <a:r>
              <a:rPr lang="en-IN" dirty="0"/>
              <a:t>.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415467-D0CB-0A42-ABBF-FB7EA86781F6}"/>
              </a:ext>
            </a:extLst>
          </p:cNvPr>
          <p:cNvSpPr/>
          <p:nvPr/>
        </p:nvSpPr>
        <p:spPr>
          <a:xfrm>
            <a:off x="5255629" y="6875418"/>
            <a:ext cx="2242451" cy="7053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Secure	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467853D-BB8E-9F41-B6C0-DD09E04B60D1}"/>
              </a:ext>
            </a:extLst>
          </p:cNvPr>
          <p:cNvSpPr/>
          <p:nvPr/>
        </p:nvSpPr>
        <p:spPr>
          <a:xfrm>
            <a:off x="9374772" y="6875418"/>
            <a:ext cx="4706984" cy="705394"/>
          </a:xfrm>
          <a:prstGeom prst="rect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Containers provide isolation without extra setup.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6969C11-32BB-434B-B736-EAC42439C981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 flipV="1">
            <a:off x="2704012" y="870857"/>
            <a:ext cx="2551617" cy="311331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D7A41CD-F114-4741-B67A-EB8EDC490282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2704012" y="2146663"/>
            <a:ext cx="2551617" cy="18375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16F00CE-9899-3E4E-AB46-3238A6888834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 flipV="1">
            <a:off x="2704012" y="3422469"/>
            <a:ext cx="2551617" cy="56170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8EE6E16-3D6E-F74D-8730-502C3BA515EF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>
            <a:off x="2704012" y="3984173"/>
            <a:ext cx="2551617" cy="69233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CCFED9D-E491-2147-97EB-79636DDFC1CA}"/>
              </a:ext>
            </a:extLst>
          </p:cNvPr>
          <p:cNvCxnSpPr>
            <a:cxnSpLocks/>
            <a:stCxn id="7" idx="3"/>
            <a:endCxn id="16" idx="1"/>
          </p:cNvCxnSpPr>
          <p:nvPr/>
        </p:nvCxnSpPr>
        <p:spPr>
          <a:xfrm>
            <a:off x="2704012" y="3984173"/>
            <a:ext cx="2551617" cy="19681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343446-50E7-BF43-A7CB-0D37E216302C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704012" y="3984173"/>
            <a:ext cx="2551617" cy="33745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A06E130-D5AB-DD47-84BE-250479C92DFF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7498080" y="870857"/>
            <a:ext cx="187669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C4A225-8D49-2442-BF40-9FC8C80C3B14}"/>
              </a:ext>
            </a:extLst>
          </p:cNvPr>
          <p:cNvCxnSpPr/>
          <p:nvPr/>
        </p:nvCxnSpPr>
        <p:spPr>
          <a:xfrm>
            <a:off x="7498080" y="2124891"/>
            <a:ext cx="187669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735D4B9-872F-1A45-B622-6F6AE98515E6}"/>
              </a:ext>
            </a:extLst>
          </p:cNvPr>
          <p:cNvCxnSpPr/>
          <p:nvPr/>
        </p:nvCxnSpPr>
        <p:spPr>
          <a:xfrm>
            <a:off x="7498080" y="3400697"/>
            <a:ext cx="187669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235E57E-2ECF-AB44-9E09-63EA1621A8AB}"/>
              </a:ext>
            </a:extLst>
          </p:cNvPr>
          <p:cNvCxnSpPr/>
          <p:nvPr/>
        </p:nvCxnSpPr>
        <p:spPr>
          <a:xfrm>
            <a:off x="7498080" y="4676503"/>
            <a:ext cx="187669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99452BC-2CB8-B847-86E5-EB4E86B5D756}"/>
              </a:ext>
            </a:extLst>
          </p:cNvPr>
          <p:cNvCxnSpPr/>
          <p:nvPr/>
        </p:nvCxnSpPr>
        <p:spPr>
          <a:xfrm>
            <a:off x="7498080" y="5952309"/>
            <a:ext cx="187669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1A421DB-FB10-774C-9913-7A3DE253CB47}"/>
              </a:ext>
            </a:extLst>
          </p:cNvPr>
          <p:cNvCxnSpPr/>
          <p:nvPr/>
        </p:nvCxnSpPr>
        <p:spPr>
          <a:xfrm>
            <a:off x="7498080" y="7215052"/>
            <a:ext cx="187669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itle 3">
            <a:extLst>
              <a:ext uri="{FF2B5EF4-FFF2-40B4-BE49-F238E27FC236}">
                <a16:creationId xmlns:a16="http://schemas.microsoft.com/office/drawing/2014/main" id="{1B71717A-DF03-7C44-9A18-7CDBD2FF3AAB}"/>
              </a:ext>
            </a:extLst>
          </p:cNvPr>
          <p:cNvSpPr txBox="1">
            <a:spLocks/>
          </p:cNvSpPr>
          <p:nvPr/>
        </p:nvSpPr>
        <p:spPr>
          <a:xfrm>
            <a:off x="-187723" y="-289501"/>
            <a:ext cx="6331670" cy="1188851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 fontScale="97500"/>
          </a:bodyPr>
          <a:lstStyle>
            <a:lvl1pPr algn="ctr" defTabSz="10972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300" kern="120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C00000"/>
                </a:solidFill>
              </a:rPr>
              <a:t>Advantages of using Docker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43E65A02-DC2C-DD41-D04F-40056B8762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822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172292-62FF-DE05-B251-AE7728F80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6B3FF0C-6BC2-C0FA-05EE-932FCF1D18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E866AF-880C-1FE2-C8B5-E182F9282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</a:t>
            </a:r>
          </a:p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Multi-stage Builds</a:t>
            </a:r>
            <a:br>
              <a:rPr lang="en-US" sz="7000" b="1" dirty="0">
                <a:solidFill>
                  <a:srgbClr val="31874C"/>
                </a:solidFill>
              </a:rPr>
            </a:br>
            <a:endParaRPr lang="en-US" sz="4500" b="1" dirty="0">
              <a:solidFill>
                <a:srgbClr val="31874C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54AF0A2D-53DA-6E6E-ADC7-F2FF4A75E9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CEC21071-8005-97BC-505A-8B0BE9BCC4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39ED53F4-8BD5-DC1D-37F2-9A24832A00E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A1E30F6-6563-6A05-113A-366DFE8E1790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Demo-40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91A77BAD-E55E-F743-6F64-11956D107F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8576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A82FE-1CEB-FEAB-9FA0-E4D19EC14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C082E83-B04F-C13E-985D-F083BCAC09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73163-856D-A4C5-4380-5850576F4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934720"/>
            <a:ext cx="8798561" cy="6746240"/>
          </a:xfrm>
        </p:spPr>
        <p:txBody>
          <a:bodyPr>
            <a:normAutofit fontScale="92500" lnSpcReduction="20000"/>
          </a:bodyPr>
          <a:lstStyle/>
          <a:p>
            <a:r>
              <a:rPr lang="en-IN" b="1" dirty="0"/>
              <a:t>Multi-Stage Build:</a:t>
            </a:r>
            <a:r>
              <a:rPr lang="en-IN" dirty="0"/>
              <a:t> </a:t>
            </a:r>
          </a:p>
          <a:p>
            <a:pPr lvl="1"/>
            <a:r>
              <a:rPr lang="en-IN" dirty="0"/>
              <a:t>Multi-stage </a:t>
            </a:r>
            <a:r>
              <a:rPr lang="en-IN" dirty="0" err="1"/>
              <a:t>Dockerfile</a:t>
            </a:r>
            <a:r>
              <a:rPr lang="en-IN" dirty="0"/>
              <a:t> keeps the </a:t>
            </a:r>
            <a:r>
              <a:rPr lang="en-IN" dirty="0">
                <a:solidFill>
                  <a:srgbClr val="0070C0"/>
                </a:solidFill>
              </a:rPr>
              <a:t>final image lightweight by avoiding build tools </a:t>
            </a:r>
            <a:r>
              <a:rPr lang="en-IN" dirty="0"/>
              <a:t>and </a:t>
            </a:r>
            <a:r>
              <a:rPr lang="en-IN" dirty="0">
                <a:solidFill>
                  <a:srgbClr val="0070C0"/>
                </a:solidFill>
              </a:rPr>
              <a:t>development dependencies </a:t>
            </a:r>
            <a:r>
              <a:rPr lang="en-IN" dirty="0"/>
              <a:t>in the final stage. </a:t>
            </a:r>
          </a:p>
          <a:p>
            <a:pPr lvl="1"/>
            <a:r>
              <a:rPr lang="en-IN" dirty="0"/>
              <a:t>Only </a:t>
            </a:r>
            <a:r>
              <a:rPr lang="en-IN" dirty="0">
                <a:solidFill>
                  <a:srgbClr val="0070C0"/>
                </a:solidFill>
              </a:rPr>
              <a:t>production dependencies and necessary application code are included</a:t>
            </a:r>
            <a:r>
              <a:rPr lang="en-IN" dirty="0"/>
              <a:t>, reduces the image size and potential attack surface.</a:t>
            </a:r>
          </a:p>
          <a:p>
            <a:r>
              <a:rPr lang="en-IN" b="1" dirty="0"/>
              <a:t>Lightweight Final Image: </a:t>
            </a:r>
          </a:p>
          <a:p>
            <a:pPr lvl="1"/>
            <a:r>
              <a:rPr lang="en-IN" dirty="0"/>
              <a:t>Using </a:t>
            </a:r>
            <a:r>
              <a:rPr lang="en-IN" i="1" dirty="0" err="1">
                <a:solidFill>
                  <a:srgbClr val="0070C0"/>
                </a:solidFill>
              </a:rPr>
              <a:t>node:bookworm-slim</a:t>
            </a:r>
            <a:r>
              <a:rPr lang="en-IN" i="1" dirty="0">
                <a:solidFill>
                  <a:srgbClr val="0070C0"/>
                </a:solidFill>
              </a:rPr>
              <a:t> </a:t>
            </a:r>
            <a:r>
              <a:rPr lang="en-IN" dirty="0"/>
              <a:t>in the final stage further reduces the image size compared to the full </a:t>
            </a:r>
            <a:r>
              <a:rPr lang="en-IN" i="1" dirty="0" err="1">
                <a:solidFill>
                  <a:srgbClr val="0070C0"/>
                </a:solidFill>
              </a:rPr>
              <a:t>node:bookworm</a:t>
            </a:r>
            <a:r>
              <a:rPr lang="en-IN" i="1" dirty="0">
                <a:solidFill>
                  <a:srgbClr val="0070C0"/>
                </a:solidFill>
              </a:rPr>
              <a:t> </a:t>
            </a:r>
            <a:r>
              <a:rPr lang="en-IN" dirty="0"/>
              <a:t>image, making deployments </a:t>
            </a:r>
            <a:r>
              <a:rPr lang="en-IN" dirty="0">
                <a:solidFill>
                  <a:srgbClr val="0070C0"/>
                </a:solidFill>
              </a:rPr>
              <a:t>faster</a:t>
            </a:r>
            <a:r>
              <a:rPr lang="en-IN" dirty="0"/>
              <a:t> and resource-efficient.</a:t>
            </a:r>
          </a:p>
          <a:p>
            <a:r>
              <a:rPr lang="en-IN" b="1" dirty="0"/>
              <a:t>Improved Security: </a:t>
            </a:r>
          </a:p>
          <a:p>
            <a:pPr lvl="1"/>
            <a:r>
              <a:rPr lang="en-IN" dirty="0"/>
              <a:t>By keeping only </a:t>
            </a:r>
            <a:r>
              <a:rPr lang="en-IN" dirty="0">
                <a:solidFill>
                  <a:srgbClr val="0070C0"/>
                </a:solidFill>
              </a:rPr>
              <a:t>production dependencies </a:t>
            </a:r>
            <a:r>
              <a:rPr lang="en-IN" dirty="0"/>
              <a:t>and excluding </a:t>
            </a:r>
            <a:r>
              <a:rPr lang="en-IN" dirty="0">
                <a:solidFill>
                  <a:srgbClr val="0070C0"/>
                </a:solidFill>
              </a:rPr>
              <a:t>unnecessary build files</a:t>
            </a:r>
            <a:r>
              <a:rPr lang="en-IN" dirty="0"/>
              <a:t>, this approach reduces the risk of vulnerabilities. </a:t>
            </a:r>
          </a:p>
          <a:p>
            <a:pPr lvl="1"/>
            <a:r>
              <a:rPr lang="en-IN" dirty="0"/>
              <a:t>The </a:t>
            </a:r>
            <a:r>
              <a:rPr lang="en-IN" dirty="0">
                <a:solidFill>
                  <a:srgbClr val="0070C0"/>
                </a:solidFill>
              </a:rPr>
              <a:t>smaller image size </a:t>
            </a:r>
            <a:r>
              <a:rPr lang="en-IN" dirty="0"/>
              <a:t>also makes it easier to audit and manage.</a:t>
            </a:r>
          </a:p>
          <a:p>
            <a:endParaRPr lang="en-IN" dirty="0"/>
          </a:p>
          <a:p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E76639-6C6D-C629-7AF3-BD1B9C96C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26200"/>
            <a:ext cx="1320800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Multi-stage Builds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9339A7-7F44-0933-2015-320140A9A44F}"/>
              </a:ext>
            </a:extLst>
          </p:cNvPr>
          <p:cNvSpPr txBox="1"/>
          <p:nvPr/>
        </p:nvSpPr>
        <p:spPr>
          <a:xfrm>
            <a:off x="9408906" y="152781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5C18662-AF99-C649-280D-9F8577D03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8906" y="766035"/>
            <a:ext cx="4987814" cy="6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49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B3F97C4-2B45-3D8F-433E-FCFA7C97ED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17DCFA-C3A5-91C4-DF76-88FDBCA7D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3520374"/>
            <a:ext cx="12618720" cy="1188851"/>
          </a:xfrm>
        </p:spPr>
        <p:txBody>
          <a:bodyPr>
            <a:normAutofit fontScale="90000"/>
          </a:bodyPr>
          <a:lstStyle/>
          <a:p>
            <a:r>
              <a:rPr lang="en-US" dirty="0"/>
              <a:t>ANYTHING AFTER THIS SLIDE IS </a:t>
            </a:r>
            <a:r>
              <a:rPr lang="en-US" dirty="0">
                <a:solidFill>
                  <a:srgbClr val="0070C0"/>
                </a:solidFill>
              </a:rPr>
              <a:t>NON-LIVE SLIDES</a:t>
            </a:r>
          </a:p>
        </p:txBody>
      </p:sp>
    </p:spTree>
    <p:extLst>
      <p:ext uri="{BB962C8B-B14F-4D97-AF65-F5344CB8AC3E}">
        <p14:creationId xmlns:p14="http://schemas.microsoft.com/office/powerpoint/2010/main" val="1818485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176D85-13CE-CCE9-55BA-C55B4B6E9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B4B48-DB83-32C2-8372-BB0040A0D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819" y="3025246"/>
            <a:ext cx="8390701" cy="108955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</a:t>
            </a:r>
          </a:p>
          <a:p>
            <a:pPr marL="0" indent="0" algn="ctr">
              <a:buNone/>
            </a:pPr>
            <a:r>
              <a:rPr lang="en-US" sz="7200" b="1" dirty="0">
                <a:solidFill>
                  <a:srgbClr val="31874C"/>
                </a:solidFill>
              </a:rPr>
              <a:t>Architecture</a:t>
            </a:r>
            <a:endParaRPr lang="en-US" sz="7000" b="1" dirty="0">
              <a:solidFill>
                <a:srgbClr val="00B050"/>
              </a:solidFill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90462B28-4BDF-691D-5047-D4F873C2A3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pic>
        <p:nvPicPr>
          <p:cNvPr id="2" name="Picture 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519280A8-DA3B-47BA-4399-DC86CE1B7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9120" y="2300537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327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DB8A1-8F88-8FEE-2906-FFBC24C5D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A163799-63A7-C9C3-432D-2D9FAC77451D}"/>
              </a:ext>
            </a:extLst>
          </p:cNvPr>
          <p:cNvSpPr/>
          <p:nvPr/>
        </p:nvSpPr>
        <p:spPr>
          <a:xfrm>
            <a:off x="10202098" y="1737359"/>
            <a:ext cx="4206240" cy="46193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66CF909-9FD1-43C9-0DE4-AB7AE424E57F}"/>
              </a:ext>
            </a:extLst>
          </p:cNvPr>
          <p:cNvSpPr txBox="1"/>
          <p:nvPr/>
        </p:nvSpPr>
        <p:spPr>
          <a:xfrm>
            <a:off x="11570381" y="5925807"/>
            <a:ext cx="15750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Docker Host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D44C508-C2A2-EE61-3976-97269E60DC4C}"/>
              </a:ext>
            </a:extLst>
          </p:cNvPr>
          <p:cNvSpPr/>
          <p:nvPr/>
        </p:nvSpPr>
        <p:spPr>
          <a:xfrm>
            <a:off x="10476524" y="2707987"/>
            <a:ext cx="3657387" cy="51103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Docker Daemon</a:t>
            </a:r>
          </a:p>
        </p:txBody>
      </p: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B06E890B-C4B9-B044-1162-5D25C69057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062" y="1069769"/>
            <a:ext cx="9688300" cy="6513406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Docker Daemon</a:t>
            </a:r>
          </a:p>
          <a:p>
            <a:pPr lvl="1"/>
            <a:r>
              <a:rPr lang="en-IN" dirty="0"/>
              <a:t>The Docker daemon (</a:t>
            </a:r>
            <a:r>
              <a:rPr lang="en-IN" dirty="0" err="1">
                <a:solidFill>
                  <a:srgbClr val="0070C0"/>
                </a:solidFill>
              </a:rPr>
              <a:t>dockerd</a:t>
            </a:r>
            <a:r>
              <a:rPr lang="en-IN" dirty="0"/>
              <a:t>) listens for Docker API requests and manages Docker objects such as </a:t>
            </a:r>
            <a:r>
              <a:rPr lang="en-IN" dirty="0">
                <a:solidFill>
                  <a:srgbClr val="0070C0"/>
                </a:solidFill>
              </a:rPr>
              <a:t>images, containers, networks, and volumes.</a:t>
            </a:r>
          </a:p>
          <a:p>
            <a:r>
              <a:rPr lang="en-IN" dirty="0">
                <a:solidFill>
                  <a:srgbClr val="C00000"/>
                </a:solidFill>
              </a:rPr>
              <a:t>Docker Client</a:t>
            </a:r>
          </a:p>
          <a:p>
            <a:pPr lvl="1"/>
            <a:r>
              <a:rPr lang="en-IN" dirty="0"/>
              <a:t>Docker client </a:t>
            </a:r>
            <a:r>
              <a:rPr lang="en-IN" dirty="0">
                <a:solidFill>
                  <a:srgbClr val="0070C0"/>
                </a:solidFill>
              </a:rPr>
              <a:t>can be present on </a:t>
            </a:r>
            <a:r>
              <a:rPr lang="en-IN" dirty="0"/>
              <a:t>either Docker Host or any other machine (local desktop). </a:t>
            </a:r>
            <a:endParaRPr lang="en-US" dirty="0"/>
          </a:p>
          <a:p>
            <a:pPr lvl="1"/>
            <a:r>
              <a:rPr lang="en-IN" dirty="0"/>
              <a:t>The Docker client (</a:t>
            </a:r>
            <a:r>
              <a:rPr lang="en-IN" dirty="0">
                <a:solidFill>
                  <a:srgbClr val="0070C0"/>
                </a:solidFill>
              </a:rPr>
              <a:t>docker</a:t>
            </a:r>
            <a:r>
              <a:rPr lang="en-IN" dirty="0"/>
              <a:t>) is the primary way that many Docker users interact with Docker. </a:t>
            </a:r>
          </a:p>
          <a:p>
            <a:pPr lvl="1"/>
            <a:r>
              <a:rPr lang="en-IN" dirty="0"/>
              <a:t>When you use commands such as </a:t>
            </a:r>
            <a:r>
              <a:rPr lang="en-IN" dirty="0">
                <a:solidFill>
                  <a:srgbClr val="C00000"/>
                </a:solidFill>
              </a:rPr>
              <a:t>docker run</a:t>
            </a:r>
            <a:r>
              <a:rPr lang="en-IN" dirty="0"/>
              <a:t>, the client sends these commands to </a:t>
            </a:r>
            <a:r>
              <a:rPr lang="en-IN" dirty="0" err="1">
                <a:solidFill>
                  <a:srgbClr val="0070C0"/>
                </a:solidFill>
              </a:rPr>
              <a:t>dockerd</a:t>
            </a:r>
            <a:r>
              <a:rPr lang="en-IN" dirty="0">
                <a:solidFill>
                  <a:srgbClr val="0070C0"/>
                </a:solidFill>
              </a:rPr>
              <a:t> (Docker Daemon)</a:t>
            </a:r>
            <a:r>
              <a:rPr lang="en-IN" dirty="0"/>
              <a:t>, which carries them out. </a:t>
            </a:r>
          </a:p>
          <a:p>
            <a:pPr lvl="1"/>
            <a:r>
              <a:rPr lang="en-IN" dirty="0"/>
              <a:t>The docker command uses the </a:t>
            </a:r>
            <a:r>
              <a:rPr lang="en-IN" dirty="0">
                <a:solidFill>
                  <a:srgbClr val="0070C0"/>
                </a:solidFill>
              </a:rPr>
              <a:t>Docker API</a:t>
            </a:r>
            <a:r>
              <a:rPr lang="en-IN" dirty="0"/>
              <a:t>. </a:t>
            </a:r>
          </a:p>
          <a:p>
            <a:pPr lvl="1"/>
            <a:r>
              <a:rPr lang="en-IN" dirty="0"/>
              <a:t>The Docker client can communicate with </a:t>
            </a:r>
            <a:r>
              <a:rPr lang="en-IN" dirty="0">
                <a:solidFill>
                  <a:srgbClr val="0070C0"/>
                </a:solidFill>
              </a:rPr>
              <a:t>more than one daemon</a:t>
            </a:r>
            <a:r>
              <a:rPr lang="en-IN" dirty="0"/>
              <a:t>.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5288292-9408-656F-F180-66B62BE7B616}"/>
              </a:ext>
            </a:extLst>
          </p:cNvPr>
          <p:cNvSpPr/>
          <p:nvPr/>
        </p:nvSpPr>
        <p:spPr>
          <a:xfrm>
            <a:off x="10459215" y="2012638"/>
            <a:ext cx="3657387" cy="51103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Docker Client (Optional)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7957E3EA-2735-261D-994B-128B827EBA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27495F35-7512-D1D6-0590-035F2F58E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98" y="-59788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- Terminology</a:t>
            </a:r>
          </a:p>
        </p:txBody>
      </p:sp>
    </p:spTree>
    <p:extLst>
      <p:ext uri="{BB962C8B-B14F-4D97-AF65-F5344CB8AC3E}">
        <p14:creationId xmlns:p14="http://schemas.microsoft.com/office/powerpoint/2010/main" val="21726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/>
      <p:bldP spid="53" grpId="0" animBg="1"/>
      <p:bldP spid="5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4AE493-93AE-68BE-A7FE-9F41E80F5B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C8DE3DC-DAFA-FE08-8ABE-E842B56B4565}"/>
              </a:ext>
            </a:extLst>
          </p:cNvPr>
          <p:cNvSpPr/>
          <p:nvPr/>
        </p:nvSpPr>
        <p:spPr>
          <a:xfrm>
            <a:off x="10202098" y="1737359"/>
            <a:ext cx="4206240" cy="46193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1A6DF7E-764C-5C6A-DFA1-FFC9C63AA605}"/>
              </a:ext>
            </a:extLst>
          </p:cNvPr>
          <p:cNvSpPr/>
          <p:nvPr/>
        </p:nvSpPr>
        <p:spPr>
          <a:xfrm>
            <a:off x="10424167" y="3455310"/>
            <a:ext cx="1410789" cy="24427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1D5531E-A97C-B030-9734-322BD50730BB}"/>
              </a:ext>
            </a:extLst>
          </p:cNvPr>
          <p:cNvSpPr/>
          <p:nvPr/>
        </p:nvSpPr>
        <p:spPr>
          <a:xfrm>
            <a:off x="12705813" y="3455310"/>
            <a:ext cx="1410789" cy="24558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63625C2-EA72-18F9-A963-A97842115884}"/>
              </a:ext>
            </a:extLst>
          </p:cNvPr>
          <p:cNvSpPr txBox="1"/>
          <p:nvPr/>
        </p:nvSpPr>
        <p:spPr>
          <a:xfrm>
            <a:off x="11570381" y="5925807"/>
            <a:ext cx="15750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Docker Host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D5BE81-E3BB-E23A-1BFC-1272F8547D2D}"/>
              </a:ext>
            </a:extLst>
          </p:cNvPr>
          <p:cNvSpPr txBox="1"/>
          <p:nvPr/>
        </p:nvSpPr>
        <p:spPr>
          <a:xfrm>
            <a:off x="10529212" y="5480237"/>
            <a:ext cx="9982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1C406C-0475-B1FF-92FD-3C5F1455E867}"/>
              </a:ext>
            </a:extLst>
          </p:cNvPr>
          <p:cNvSpPr txBox="1"/>
          <p:nvPr/>
        </p:nvSpPr>
        <p:spPr>
          <a:xfrm>
            <a:off x="12705318" y="5480236"/>
            <a:ext cx="141128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EC7EEB-1002-C4CA-B61A-3195E02BB0D6}"/>
              </a:ext>
            </a:extLst>
          </p:cNvPr>
          <p:cNvSpPr/>
          <p:nvPr/>
        </p:nvSpPr>
        <p:spPr>
          <a:xfrm>
            <a:off x="10515607" y="3836851"/>
            <a:ext cx="1214846" cy="47026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Image-1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F985CF7-DF80-79E0-9B5C-CCE338B244F1}"/>
              </a:ext>
            </a:extLst>
          </p:cNvPr>
          <p:cNvSpPr/>
          <p:nvPr/>
        </p:nvSpPr>
        <p:spPr>
          <a:xfrm>
            <a:off x="10515607" y="4670155"/>
            <a:ext cx="1214846" cy="47026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Image-2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5D54267-90CA-A5E7-D439-A82869381369}"/>
              </a:ext>
            </a:extLst>
          </p:cNvPr>
          <p:cNvSpPr/>
          <p:nvPr/>
        </p:nvSpPr>
        <p:spPr>
          <a:xfrm>
            <a:off x="12803784" y="3823941"/>
            <a:ext cx="1214846" cy="47026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 dirty="0"/>
              <a:t>Container-11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FF830E9-5910-94C0-30C8-E37BB6D27211}"/>
              </a:ext>
            </a:extLst>
          </p:cNvPr>
          <p:cNvSpPr/>
          <p:nvPr/>
        </p:nvSpPr>
        <p:spPr>
          <a:xfrm>
            <a:off x="12820846" y="4665151"/>
            <a:ext cx="1214846" cy="47026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 dirty="0"/>
              <a:t>Container-21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ECF259D-5CF6-DE00-A4DD-F1D955F242F8}"/>
              </a:ext>
            </a:extLst>
          </p:cNvPr>
          <p:cNvCxnSpPr>
            <a:stCxn id="26" idx="3"/>
            <a:endCxn id="28" idx="1"/>
          </p:cNvCxnSpPr>
          <p:nvPr/>
        </p:nvCxnSpPr>
        <p:spPr>
          <a:xfrm flipV="1">
            <a:off x="11730453" y="4059073"/>
            <a:ext cx="1073331" cy="1291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1FD5266-C5B4-DE1E-141C-FE68BC1764CB}"/>
              </a:ext>
            </a:extLst>
          </p:cNvPr>
          <p:cNvCxnSpPr>
            <a:cxnSpLocks/>
            <a:stCxn id="27" idx="3"/>
            <a:endCxn id="29" idx="1"/>
          </p:cNvCxnSpPr>
          <p:nvPr/>
        </p:nvCxnSpPr>
        <p:spPr>
          <a:xfrm flipV="1">
            <a:off x="11730453" y="4900283"/>
            <a:ext cx="1090393" cy="5004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itle 3">
            <a:extLst>
              <a:ext uri="{FF2B5EF4-FFF2-40B4-BE49-F238E27FC236}">
                <a16:creationId xmlns:a16="http://schemas.microsoft.com/office/drawing/2014/main" id="{83EC9C16-B5F8-6984-BE65-3855501E2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98" y="-59788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- Terminology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18B881A-0316-6D17-BC24-9CF329AEDE34}"/>
              </a:ext>
            </a:extLst>
          </p:cNvPr>
          <p:cNvSpPr/>
          <p:nvPr/>
        </p:nvSpPr>
        <p:spPr>
          <a:xfrm>
            <a:off x="10476524" y="2707987"/>
            <a:ext cx="3657387" cy="51103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Docker Daemon</a:t>
            </a:r>
          </a:p>
        </p:txBody>
      </p: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34F15715-D491-B6B9-D171-664549AC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062" y="1069769"/>
            <a:ext cx="9688300" cy="6513406"/>
          </a:xfrm>
        </p:spPr>
        <p:txBody>
          <a:bodyPr>
            <a:normAutofit fontScale="92500" lnSpcReduction="20000"/>
          </a:bodyPr>
          <a:lstStyle/>
          <a:p>
            <a:r>
              <a:rPr lang="en-IN" dirty="0">
                <a:solidFill>
                  <a:srgbClr val="C00000"/>
                </a:solidFill>
              </a:rPr>
              <a:t>Docker Images</a:t>
            </a:r>
          </a:p>
          <a:p>
            <a:pPr lvl="1"/>
            <a:r>
              <a:rPr lang="en-IN" dirty="0"/>
              <a:t>An </a:t>
            </a:r>
            <a:r>
              <a:rPr lang="en-IN" i="1" dirty="0"/>
              <a:t>image</a:t>
            </a:r>
            <a:r>
              <a:rPr lang="en-IN" dirty="0"/>
              <a:t> is a </a:t>
            </a:r>
            <a:r>
              <a:rPr lang="en-IN" dirty="0">
                <a:solidFill>
                  <a:srgbClr val="0070C0"/>
                </a:solidFill>
              </a:rPr>
              <a:t>read-only template </a:t>
            </a:r>
            <a:r>
              <a:rPr lang="en-IN" dirty="0"/>
              <a:t>with instructions for creating a Docker container.</a:t>
            </a:r>
          </a:p>
          <a:p>
            <a:pPr lvl="1"/>
            <a:r>
              <a:rPr lang="en-IN" dirty="0"/>
              <a:t>Often, </a:t>
            </a:r>
            <a:r>
              <a:rPr lang="en-IN" dirty="0">
                <a:solidFill>
                  <a:srgbClr val="0070C0"/>
                </a:solidFill>
              </a:rPr>
              <a:t>an image is </a:t>
            </a:r>
            <a:r>
              <a:rPr lang="en-IN" i="1" dirty="0">
                <a:solidFill>
                  <a:srgbClr val="0070C0"/>
                </a:solidFill>
              </a:rPr>
              <a:t>based on</a:t>
            </a:r>
            <a:r>
              <a:rPr lang="en-IN" dirty="0">
                <a:solidFill>
                  <a:srgbClr val="0070C0"/>
                </a:solidFill>
              </a:rPr>
              <a:t> another image</a:t>
            </a:r>
            <a:r>
              <a:rPr lang="en-IN" dirty="0"/>
              <a:t>, with some additional customization. </a:t>
            </a:r>
          </a:p>
          <a:p>
            <a:pPr lvl="1"/>
            <a:r>
              <a:rPr lang="en-IN" dirty="0"/>
              <a:t>For example, we want to add custom configs in nginx, then we take </a:t>
            </a:r>
            <a:r>
              <a:rPr lang="en-IN" dirty="0">
                <a:solidFill>
                  <a:srgbClr val="0070C0"/>
                </a:solidFill>
              </a:rPr>
              <a:t>base nginx image</a:t>
            </a:r>
            <a:r>
              <a:rPr lang="en-IN" dirty="0"/>
              <a:t> and modify as per our need. We will know more </a:t>
            </a:r>
            <a:r>
              <a:rPr lang="en-IN" dirty="0">
                <a:solidFill>
                  <a:srgbClr val="0070C0"/>
                </a:solidFill>
              </a:rPr>
              <a:t>when we go to demo-3 (Build Docker Image) </a:t>
            </a:r>
            <a:r>
              <a:rPr lang="en-IN" dirty="0"/>
              <a:t>section</a:t>
            </a:r>
          </a:p>
          <a:p>
            <a:r>
              <a:rPr lang="en-IN" dirty="0">
                <a:solidFill>
                  <a:srgbClr val="C00000"/>
                </a:solidFill>
              </a:rPr>
              <a:t>Docker Containers</a:t>
            </a:r>
          </a:p>
          <a:p>
            <a:pPr lvl="1"/>
            <a:r>
              <a:rPr lang="en-IN" dirty="0"/>
              <a:t>A container is a </a:t>
            </a:r>
            <a:r>
              <a:rPr lang="en-IN" dirty="0">
                <a:solidFill>
                  <a:srgbClr val="0070C0"/>
                </a:solidFill>
              </a:rPr>
              <a:t>runnable instance </a:t>
            </a:r>
            <a:r>
              <a:rPr lang="en-IN" dirty="0"/>
              <a:t>of an image. </a:t>
            </a:r>
          </a:p>
          <a:p>
            <a:pPr lvl="1"/>
            <a:r>
              <a:rPr lang="en-IN" dirty="0"/>
              <a:t>We can </a:t>
            </a:r>
            <a:r>
              <a:rPr lang="en-IN" dirty="0">
                <a:solidFill>
                  <a:srgbClr val="0070C0"/>
                </a:solidFill>
              </a:rPr>
              <a:t>create, start, stop, move, or delete </a:t>
            </a:r>
            <a:r>
              <a:rPr lang="en-IN" dirty="0"/>
              <a:t>a container using the Docker API or CLI. </a:t>
            </a:r>
          </a:p>
          <a:p>
            <a:pPr lvl="1"/>
            <a:r>
              <a:rPr lang="en-IN" dirty="0"/>
              <a:t>We can </a:t>
            </a:r>
            <a:r>
              <a:rPr lang="en-IN" dirty="0">
                <a:solidFill>
                  <a:srgbClr val="0070C0"/>
                </a:solidFill>
              </a:rPr>
              <a:t>connect</a:t>
            </a:r>
            <a:r>
              <a:rPr lang="en-IN" dirty="0"/>
              <a:t> a container to one or more networks, attach storage to it, or even create a new image based on its current state.</a:t>
            </a:r>
          </a:p>
          <a:p>
            <a:pPr lvl="1"/>
            <a:r>
              <a:rPr lang="en-IN" dirty="0"/>
              <a:t>When a container is </a:t>
            </a:r>
            <a:r>
              <a:rPr lang="en-IN" dirty="0">
                <a:solidFill>
                  <a:srgbClr val="0070C0"/>
                </a:solidFill>
              </a:rPr>
              <a:t>removed</a:t>
            </a:r>
            <a:r>
              <a:rPr lang="en-IN" dirty="0"/>
              <a:t>, any changes to its state that are not stored in </a:t>
            </a:r>
            <a:r>
              <a:rPr lang="en-IN" dirty="0">
                <a:solidFill>
                  <a:srgbClr val="0070C0"/>
                </a:solidFill>
              </a:rPr>
              <a:t>persistent</a:t>
            </a:r>
            <a:r>
              <a:rPr lang="en-IN" dirty="0"/>
              <a:t> </a:t>
            </a:r>
            <a:r>
              <a:rPr lang="en-IN" dirty="0">
                <a:solidFill>
                  <a:srgbClr val="0070C0"/>
                </a:solidFill>
              </a:rPr>
              <a:t>storage</a:t>
            </a:r>
            <a:r>
              <a:rPr lang="en-IN" dirty="0"/>
              <a:t> </a:t>
            </a:r>
            <a:r>
              <a:rPr lang="en-IN" dirty="0">
                <a:solidFill>
                  <a:srgbClr val="0070C0"/>
                </a:solidFill>
              </a:rPr>
              <a:t>disappear</a:t>
            </a:r>
            <a:r>
              <a:rPr lang="en-IN" dirty="0"/>
              <a:t>.</a:t>
            </a:r>
          </a:p>
          <a:p>
            <a:pPr lvl="1"/>
            <a:endParaRPr lang="en-IN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B37499F-BDCA-7E64-E18C-D40672962FAD}"/>
              </a:ext>
            </a:extLst>
          </p:cNvPr>
          <p:cNvSpPr/>
          <p:nvPr/>
        </p:nvSpPr>
        <p:spPr>
          <a:xfrm>
            <a:off x="10459215" y="2012638"/>
            <a:ext cx="3657387" cy="51103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Docker Client (Optional)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460B8E57-C36F-7FBD-6060-38CD4AE650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541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4" grpId="0"/>
      <p:bldP spid="25" grpId="0"/>
      <p:bldP spid="26" grpId="0" animBg="1"/>
      <p:bldP spid="27" grpId="0" animBg="1"/>
      <p:bldP spid="28" grpId="0" animBg="1"/>
      <p:bldP spid="2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BE3D8E-87B8-30FC-CE51-CAFF167DC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9234A4C-A3E8-28D7-007B-CB1FCCC9B2F4}"/>
              </a:ext>
            </a:extLst>
          </p:cNvPr>
          <p:cNvSpPr/>
          <p:nvPr/>
        </p:nvSpPr>
        <p:spPr>
          <a:xfrm>
            <a:off x="9561309" y="2885439"/>
            <a:ext cx="4206240" cy="31800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22D45C-74DC-AA48-6CCF-66974BF7A026}"/>
              </a:ext>
            </a:extLst>
          </p:cNvPr>
          <p:cNvSpPr/>
          <p:nvPr/>
        </p:nvSpPr>
        <p:spPr>
          <a:xfrm>
            <a:off x="9783378" y="4116650"/>
            <a:ext cx="1410789" cy="15867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DC4A0D-07A8-3CE8-53D9-405445EFE429}"/>
              </a:ext>
            </a:extLst>
          </p:cNvPr>
          <p:cNvSpPr/>
          <p:nvPr/>
        </p:nvSpPr>
        <p:spPr>
          <a:xfrm>
            <a:off x="12065024" y="4116650"/>
            <a:ext cx="1410789" cy="15867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DF7816-3E05-AAD4-C99F-8DE6F3844470}"/>
              </a:ext>
            </a:extLst>
          </p:cNvPr>
          <p:cNvSpPr txBox="1"/>
          <p:nvPr/>
        </p:nvSpPr>
        <p:spPr>
          <a:xfrm>
            <a:off x="10951703" y="5722436"/>
            <a:ext cx="1342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Docker Host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33629-0E8D-FB68-419B-16481188CE72}"/>
              </a:ext>
            </a:extLst>
          </p:cNvPr>
          <p:cNvSpPr txBox="1"/>
          <p:nvPr/>
        </p:nvSpPr>
        <p:spPr>
          <a:xfrm>
            <a:off x="9951504" y="5341548"/>
            <a:ext cx="10136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Images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DEC9E01-C049-50E3-1276-CF528520B024}"/>
              </a:ext>
            </a:extLst>
          </p:cNvPr>
          <p:cNvSpPr txBox="1"/>
          <p:nvPr/>
        </p:nvSpPr>
        <p:spPr>
          <a:xfrm>
            <a:off x="12022632" y="5339991"/>
            <a:ext cx="14405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Containers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89A35E6-7130-F4E8-F301-F692EFCB0C0B}"/>
              </a:ext>
            </a:extLst>
          </p:cNvPr>
          <p:cNvSpPr/>
          <p:nvPr/>
        </p:nvSpPr>
        <p:spPr>
          <a:xfrm>
            <a:off x="9881349" y="4610166"/>
            <a:ext cx="1214846" cy="47026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stacksimplify</a:t>
            </a:r>
            <a:r>
              <a:rPr lang="en-US" sz="1400" dirty="0"/>
              <a:t>/mynginx:v1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FD061BD-22F5-5D7C-9ED3-9ACBC091C68D}"/>
              </a:ext>
            </a:extLst>
          </p:cNvPr>
          <p:cNvSpPr/>
          <p:nvPr/>
        </p:nvSpPr>
        <p:spPr>
          <a:xfrm>
            <a:off x="12150015" y="4290407"/>
            <a:ext cx="1214846" cy="4027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container-1</a:t>
            </a: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491DC7DE-0565-6669-0D8A-14823A08D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866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- Terminology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92FF3B4-C5DE-485B-93F7-696584B5B12A}"/>
              </a:ext>
            </a:extLst>
          </p:cNvPr>
          <p:cNvSpPr/>
          <p:nvPr/>
        </p:nvSpPr>
        <p:spPr>
          <a:xfrm>
            <a:off x="9783379" y="3083378"/>
            <a:ext cx="3742882" cy="511034"/>
          </a:xfrm>
          <a:prstGeom prst="rect">
            <a:avLst/>
          </a:prstGeom>
          <a:solidFill>
            <a:srgbClr val="47FF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Docker Daemon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6CD11D2-469C-89FD-E5D8-FEB9006D8733}"/>
              </a:ext>
            </a:extLst>
          </p:cNvPr>
          <p:cNvSpPr/>
          <p:nvPr/>
        </p:nvSpPr>
        <p:spPr>
          <a:xfrm>
            <a:off x="9561308" y="761390"/>
            <a:ext cx="4206240" cy="197725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5A89AAB-9E93-EF9D-FE60-0D2CFA60237A}"/>
              </a:ext>
            </a:extLst>
          </p:cNvPr>
          <p:cNvSpPr txBox="1"/>
          <p:nvPr/>
        </p:nvSpPr>
        <p:spPr>
          <a:xfrm>
            <a:off x="9783378" y="2355010"/>
            <a:ext cx="3840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</a:rPr>
              <a:t>Docker Registry (Docker Hub)</a:t>
            </a:r>
            <a:endParaRPr lang="en-US" sz="1800" b="1" dirty="0">
              <a:solidFill>
                <a:srgbClr val="E4CF3D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3D93747-4043-AB96-16CE-2E595DF194B3}"/>
              </a:ext>
            </a:extLst>
          </p:cNvPr>
          <p:cNvSpPr/>
          <p:nvPr/>
        </p:nvSpPr>
        <p:spPr>
          <a:xfrm>
            <a:off x="9546817" y="6240578"/>
            <a:ext cx="4855732" cy="150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9C2C684-5A80-3E65-C0FB-8EE16DFE3DCD}"/>
              </a:ext>
            </a:extLst>
          </p:cNvPr>
          <p:cNvSpPr txBox="1"/>
          <p:nvPr/>
        </p:nvSpPr>
        <p:spPr>
          <a:xfrm>
            <a:off x="9783378" y="7386645"/>
            <a:ext cx="427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Docker Client (My Desktop or Docker Host)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D2429-ADD7-1F3F-D0C4-42C75D163043}"/>
              </a:ext>
            </a:extLst>
          </p:cNvPr>
          <p:cNvSpPr txBox="1"/>
          <p:nvPr/>
        </p:nvSpPr>
        <p:spPr>
          <a:xfrm>
            <a:off x="9680249" y="6348916"/>
            <a:ext cx="3062698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500" dirty="0"/>
              <a:t>docker pull </a:t>
            </a:r>
            <a:r>
              <a:rPr lang="en-US" sz="1500" dirty="0" err="1"/>
              <a:t>stacksimplify</a:t>
            </a:r>
            <a:r>
              <a:rPr lang="en-US" sz="1500" dirty="0"/>
              <a:t>/mynginx:v1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B8ADF8E-89D8-7358-9E9B-864AFBBDB086}"/>
              </a:ext>
            </a:extLst>
          </p:cNvPr>
          <p:cNvSpPr txBox="1"/>
          <p:nvPr/>
        </p:nvSpPr>
        <p:spPr>
          <a:xfrm>
            <a:off x="9704727" y="6754875"/>
            <a:ext cx="442350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200" dirty="0"/>
              <a:t>docker run --name container-1 -p 81:80 -d </a:t>
            </a:r>
            <a:r>
              <a:rPr lang="en-US" sz="1200" dirty="0" err="1"/>
              <a:t>stacksimplify</a:t>
            </a:r>
            <a:r>
              <a:rPr lang="en-US" sz="1200" dirty="0"/>
              <a:t>/mynginx:v1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3BD15C20-DF8A-65F2-5BFD-B358284B14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4D0752-E434-EE38-3061-2048817CAFE8}"/>
              </a:ext>
            </a:extLst>
          </p:cNvPr>
          <p:cNvSpPr/>
          <p:nvPr/>
        </p:nvSpPr>
        <p:spPr>
          <a:xfrm>
            <a:off x="10135858" y="962012"/>
            <a:ext cx="3157556" cy="253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stacksimplify</a:t>
            </a:r>
            <a:r>
              <a:rPr lang="en-US" sz="1800" dirty="0"/>
              <a:t>/mynginx:v1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8E4D4B-7CB4-4722-943F-3034D9BE0BB2}"/>
              </a:ext>
            </a:extLst>
          </p:cNvPr>
          <p:cNvSpPr/>
          <p:nvPr/>
        </p:nvSpPr>
        <p:spPr>
          <a:xfrm>
            <a:off x="10152898" y="1295734"/>
            <a:ext cx="3157556" cy="253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stacksimplify</a:t>
            </a:r>
            <a:r>
              <a:rPr lang="en-US" sz="1800" dirty="0"/>
              <a:t>/mynginx:v2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63EAF9-6612-ACDF-8AD7-0CCBB9D10114}"/>
              </a:ext>
            </a:extLst>
          </p:cNvPr>
          <p:cNvSpPr/>
          <p:nvPr/>
        </p:nvSpPr>
        <p:spPr>
          <a:xfrm>
            <a:off x="10152898" y="1620200"/>
            <a:ext cx="3157556" cy="253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stacksimplify</a:t>
            </a:r>
            <a:r>
              <a:rPr lang="en-US" sz="1800" dirty="0"/>
              <a:t>/mynginx:v3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99CE6E-09C3-33CB-3C0B-769F479A016D}"/>
              </a:ext>
            </a:extLst>
          </p:cNvPr>
          <p:cNvSpPr/>
          <p:nvPr/>
        </p:nvSpPr>
        <p:spPr>
          <a:xfrm>
            <a:off x="10152898" y="1944970"/>
            <a:ext cx="3157556" cy="253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stacksimplify</a:t>
            </a:r>
            <a:r>
              <a:rPr lang="en-US" sz="1800" dirty="0"/>
              <a:t>/mynginx:v4</a:t>
            </a: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C662E259-74EC-9B84-C266-D24118F0DE83}"/>
              </a:ext>
            </a:extLst>
          </p:cNvPr>
          <p:cNvCxnSpPr>
            <a:stCxn id="53" idx="1"/>
            <a:endCxn id="9" idx="1"/>
          </p:cNvCxnSpPr>
          <p:nvPr/>
        </p:nvCxnSpPr>
        <p:spPr>
          <a:xfrm rot="10800000" flipH="1">
            <a:off x="9783378" y="1088541"/>
            <a:ext cx="352479" cy="2250354"/>
          </a:xfrm>
          <a:prstGeom prst="bentConnector3">
            <a:avLst>
              <a:gd name="adj1" fmla="val -134034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57CC39A1-2137-6BA8-7312-C52B824D3D09}"/>
              </a:ext>
            </a:extLst>
          </p:cNvPr>
          <p:cNvCxnSpPr>
            <a:cxnSpLocks/>
            <a:endCxn id="21" idx="1"/>
          </p:cNvCxnSpPr>
          <p:nvPr/>
        </p:nvCxnSpPr>
        <p:spPr>
          <a:xfrm rot="5400000">
            <a:off x="8051651" y="2825819"/>
            <a:ext cx="3815937" cy="352482"/>
          </a:xfrm>
          <a:prstGeom prst="bentConnector4">
            <a:avLst>
              <a:gd name="adj1" fmla="val -9653"/>
              <a:gd name="adj2" fmla="val 36085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53726572-CD24-0B3A-D627-9867D7107709}"/>
              </a:ext>
            </a:extLst>
          </p:cNvPr>
          <p:cNvSpPr/>
          <p:nvPr/>
        </p:nvSpPr>
        <p:spPr>
          <a:xfrm>
            <a:off x="8657035" y="281494"/>
            <a:ext cx="528320" cy="35902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6C1ED4C-4328-A5E2-F0D0-7329075FD395}"/>
              </a:ext>
            </a:extLst>
          </p:cNvPr>
          <p:cNvSpPr txBox="1"/>
          <p:nvPr/>
        </p:nvSpPr>
        <p:spPr>
          <a:xfrm>
            <a:off x="9185355" y="263556"/>
            <a:ext cx="3582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/>
              <a:t>Pull Docker Image from Docker Hub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AF097A5-AAB1-C931-2EBD-61BDF5DCFBC3}"/>
              </a:ext>
            </a:extLst>
          </p:cNvPr>
          <p:cNvSpPr/>
          <p:nvPr/>
        </p:nvSpPr>
        <p:spPr>
          <a:xfrm>
            <a:off x="12162995" y="4780209"/>
            <a:ext cx="1214846" cy="4027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container-2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DC6F27-9700-C692-F9F1-EE9657D99408}"/>
              </a:ext>
            </a:extLst>
          </p:cNvPr>
          <p:cNvSpPr txBox="1"/>
          <p:nvPr/>
        </p:nvSpPr>
        <p:spPr>
          <a:xfrm>
            <a:off x="9704727" y="7099631"/>
            <a:ext cx="442350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200" dirty="0"/>
              <a:t>docker run --name container-2 -p 82:80 -d </a:t>
            </a:r>
            <a:r>
              <a:rPr lang="en-US" sz="1200" dirty="0" err="1"/>
              <a:t>stacksimplify</a:t>
            </a:r>
            <a:r>
              <a:rPr lang="en-US" sz="1200" dirty="0"/>
              <a:t>/mynginx:v1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7506F81-0F1C-7CA9-D01E-9940313B6942}"/>
              </a:ext>
            </a:extLst>
          </p:cNvPr>
          <p:cNvCxnSpPr>
            <a:stCxn id="26" idx="3"/>
            <a:endCxn id="28" idx="1"/>
          </p:cNvCxnSpPr>
          <p:nvPr/>
        </p:nvCxnSpPr>
        <p:spPr>
          <a:xfrm flipV="1">
            <a:off x="11096195" y="4491807"/>
            <a:ext cx="1053820" cy="353491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5D8A4A1-9AEB-194D-07AF-AAB3A8E1DDFA}"/>
              </a:ext>
            </a:extLst>
          </p:cNvPr>
          <p:cNvCxnSpPr>
            <a:stCxn id="26" idx="3"/>
            <a:endCxn id="40" idx="1"/>
          </p:cNvCxnSpPr>
          <p:nvPr/>
        </p:nvCxnSpPr>
        <p:spPr>
          <a:xfrm>
            <a:off x="11096195" y="4845298"/>
            <a:ext cx="1066800" cy="136311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F2E30BA6-DD28-6E96-1740-F7A45373B4DD}"/>
              </a:ext>
            </a:extLst>
          </p:cNvPr>
          <p:cNvSpPr/>
          <p:nvPr/>
        </p:nvSpPr>
        <p:spPr>
          <a:xfrm>
            <a:off x="11358944" y="4163485"/>
            <a:ext cx="528320" cy="359023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E54A6D6-D078-3C1A-889C-9C76C69995BF}"/>
              </a:ext>
            </a:extLst>
          </p:cNvPr>
          <p:cNvSpPr txBox="1"/>
          <p:nvPr/>
        </p:nvSpPr>
        <p:spPr>
          <a:xfrm>
            <a:off x="11116533" y="3737268"/>
            <a:ext cx="231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B0F0"/>
                </a:solidFill>
              </a:rPr>
              <a:t>Run Docker Containers</a:t>
            </a:r>
          </a:p>
        </p:txBody>
      </p:sp>
      <p:sp>
        <p:nvSpPr>
          <p:cNvPr id="59" name="Content Placeholder 2">
            <a:extLst>
              <a:ext uri="{FF2B5EF4-FFF2-40B4-BE49-F238E27FC236}">
                <a16:creationId xmlns:a16="http://schemas.microsoft.com/office/drawing/2014/main" id="{D2611906-1EC0-3099-BD93-541F67D5C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86" y="1088540"/>
            <a:ext cx="8354654" cy="6524016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rgbClr val="C00000"/>
                </a:solidFill>
              </a:rPr>
              <a:t>Docker Registry or Docker Hub</a:t>
            </a:r>
          </a:p>
          <a:p>
            <a:pPr lvl="1"/>
            <a:r>
              <a:rPr lang="en-IN" dirty="0"/>
              <a:t>A Docker </a:t>
            </a:r>
            <a:r>
              <a:rPr lang="en-IN" i="1" dirty="0"/>
              <a:t>registry</a:t>
            </a:r>
            <a:r>
              <a:rPr lang="en-IN" dirty="0"/>
              <a:t> </a:t>
            </a:r>
            <a:r>
              <a:rPr lang="en-IN" dirty="0">
                <a:solidFill>
                  <a:srgbClr val="0070C0"/>
                </a:solidFill>
              </a:rPr>
              <a:t>stores</a:t>
            </a:r>
            <a:r>
              <a:rPr lang="en-IN" dirty="0"/>
              <a:t> Docker images. 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Docker Hub </a:t>
            </a:r>
            <a:r>
              <a:rPr lang="en-IN" dirty="0"/>
              <a:t>is a public registry that anyone can use, and Docker is configured to look for images on Docker Hub by default. </a:t>
            </a:r>
          </a:p>
          <a:p>
            <a:pPr lvl="1"/>
            <a:r>
              <a:rPr lang="en-IN" dirty="0"/>
              <a:t>We can even run our own </a:t>
            </a:r>
            <a:r>
              <a:rPr lang="en-IN" dirty="0">
                <a:solidFill>
                  <a:srgbClr val="0070C0"/>
                </a:solidFill>
              </a:rPr>
              <a:t>private registry</a:t>
            </a:r>
            <a:r>
              <a:rPr lang="en-IN" dirty="0"/>
              <a:t>. </a:t>
            </a:r>
          </a:p>
          <a:p>
            <a:pPr lvl="1"/>
            <a:r>
              <a:rPr lang="en-IN" dirty="0"/>
              <a:t>When we use the </a:t>
            </a:r>
            <a:r>
              <a:rPr lang="en-IN" dirty="0">
                <a:solidFill>
                  <a:srgbClr val="C00000"/>
                </a:solidFill>
              </a:rPr>
              <a:t>docker pull </a:t>
            </a:r>
            <a:r>
              <a:rPr lang="en-IN" dirty="0"/>
              <a:t>or </a:t>
            </a:r>
            <a:r>
              <a:rPr lang="en-IN" dirty="0">
                <a:solidFill>
                  <a:srgbClr val="C00000"/>
                </a:solidFill>
              </a:rPr>
              <a:t>docker run </a:t>
            </a:r>
            <a:r>
              <a:rPr lang="en-IN" dirty="0"/>
              <a:t>commands, the required images are pulled from our configured registry. </a:t>
            </a:r>
          </a:p>
          <a:p>
            <a:pPr lvl="1"/>
            <a:r>
              <a:rPr lang="en-IN" dirty="0"/>
              <a:t>When we use the </a:t>
            </a:r>
            <a:r>
              <a:rPr lang="en-IN" dirty="0">
                <a:solidFill>
                  <a:srgbClr val="C00000"/>
                </a:solidFill>
              </a:rPr>
              <a:t>docker push </a:t>
            </a:r>
            <a:r>
              <a:rPr lang="en-IN" dirty="0"/>
              <a:t>command, our image is pushed to our configured registry.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197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 animBg="1"/>
      <p:bldP spid="5" grpId="0" animBg="1"/>
      <p:bldP spid="49" grpId="0" animBg="1"/>
      <p:bldP spid="33" grpId="0" animBg="1"/>
      <p:bldP spid="35" grpId="0"/>
      <p:bldP spid="40" grpId="0" animBg="1"/>
      <p:bldP spid="44" grpId="0" animBg="1"/>
      <p:bldP spid="52" grpId="0" animBg="1"/>
      <p:bldP spid="5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ADB91-97F0-B28C-2E34-584FF5AF6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8FCA007-AED2-9F75-0767-ACFF5B0853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2C3B46-BF2C-C04A-2CFA-35B01ED58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365715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Install Docker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D8150D03-972C-E7D8-0945-B7C6C18DDA0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70C55556-7C37-08D6-DF52-CBFF23BD22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E6572674-6488-CF89-23A8-F466FEA895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5FFE771-8358-6168-17DE-1FCD7AC76410}"/>
              </a:ext>
            </a:extLst>
          </p:cNvPr>
          <p:cNvSpPr/>
          <p:nvPr/>
        </p:nvSpPr>
        <p:spPr>
          <a:xfrm>
            <a:off x="2511571" y="1613385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Demo-01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0C19A6D6-B3EC-7012-0379-F39AD3A21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2300537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7171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A89C5-20A5-F54A-6746-E83AC6A62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3">
            <a:extLst>
              <a:ext uri="{FF2B5EF4-FFF2-40B4-BE49-F238E27FC236}">
                <a16:creationId xmlns:a16="http://schemas.microsoft.com/office/drawing/2014/main" id="{98B8CEE1-1034-AF72-59FE-E872EFE4E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59491"/>
            <a:ext cx="12618720" cy="1188851"/>
          </a:xfrm>
        </p:spPr>
        <p:txBody>
          <a:bodyPr>
            <a:normAutofit/>
          </a:bodyPr>
          <a:lstStyle/>
          <a:p>
            <a:r>
              <a:rPr lang="en-US" dirty="0"/>
              <a:t>Install Docker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D88FD66E-3411-CA7A-A29F-B08D8E8F03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49244B-906C-0EA3-24F9-D3125AC67E5E}"/>
              </a:ext>
            </a:extLst>
          </p:cNvPr>
          <p:cNvSpPr/>
          <p:nvPr/>
        </p:nvSpPr>
        <p:spPr>
          <a:xfrm>
            <a:off x="487682" y="1930400"/>
            <a:ext cx="6827518" cy="2072640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Install Docker Desktop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27B8473-27EA-58A0-1C8E-E6F0B4A5363C}"/>
              </a:ext>
            </a:extLst>
          </p:cNvPr>
          <p:cNvSpPr/>
          <p:nvPr/>
        </p:nvSpPr>
        <p:spPr>
          <a:xfrm>
            <a:off x="6797042" y="4601845"/>
            <a:ext cx="6827518" cy="207264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Sign Up to Docker Hub</a:t>
            </a:r>
          </a:p>
        </p:txBody>
      </p:sp>
    </p:spTree>
    <p:extLst>
      <p:ext uri="{BB962C8B-B14F-4D97-AF65-F5344CB8AC3E}">
        <p14:creationId xmlns:p14="http://schemas.microsoft.com/office/powerpoint/2010/main" val="2404529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A0BD00-D8DC-45C9-9C82-0E8430B96A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9329F3B-B988-4BA0-9BEA-4847C35EA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365715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Pull Docker Image from Docker Hub and Run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CE4EA92D-814E-8E47-A14F-8C354D83E6A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83E3CCD9-FDD6-924A-B20C-45108E5AA83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55E249F9-4807-F84B-99D8-97C172E0E61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ACB37A3-F612-9948-A098-4F34D5356C7C}"/>
              </a:ext>
            </a:extLst>
          </p:cNvPr>
          <p:cNvSpPr/>
          <p:nvPr/>
        </p:nvSpPr>
        <p:spPr>
          <a:xfrm>
            <a:off x="2511571" y="1613385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Demo-02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4D3252BE-AA84-4918-F705-BC7EF0B432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2300537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407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E793D-CF57-A9B0-A5A3-6CEB5AE77D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066218C-E169-78AD-7ED0-201A34CCBB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BC2A326-C9D5-B6CD-5FA3-4629EE656E11}"/>
              </a:ext>
            </a:extLst>
          </p:cNvPr>
          <p:cNvSpPr/>
          <p:nvPr/>
        </p:nvSpPr>
        <p:spPr>
          <a:xfrm>
            <a:off x="11149111" y="2760428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ENV, WORKDIR</a:t>
            </a:r>
            <a:endParaRPr lang="en-US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6F0853A-603D-A3E1-FDF8-3A73ABDD9BB5}"/>
              </a:ext>
            </a:extLst>
          </p:cNvPr>
          <p:cNvSpPr/>
          <p:nvPr/>
        </p:nvSpPr>
        <p:spPr>
          <a:xfrm>
            <a:off x="11149110" y="3461316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CMD</a:t>
            </a:r>
            <a:endParaRPr lang="en-US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E6D4BBF6-1BCD-6669-CF55-5EDB33877F13}"/>
              </a:ext>
            </a:extLst>
          </p:cNvPr>
          <p:cNvSpPr/>
          <p:nvPr/>
        </p:nvSpPr>
        <p:spPr>
          <a:xfrm>
            <a:off x="11149110" y="4169345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ENTRYPOINT</a:t>
            </a:r>
            <a:endParaRPr lang="en-US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31D0C29A-2A63-D85E-8381-7E3C292FFBB7}"/>
              </a:ext>
            </a:extLst>
          </p:cNvPr>
          <p:cNvSpPr/>
          <p:nvPr/>
        </p:nvSpPr>
        <p:spPr>
          <a:xfrm>
            <a:off x="11149112" y="4877248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HEALTHCHECK</a:t>
            </a:r>
            <a:endParaRPr lang="en-US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BAD9ED5C-0F72-54EE-F706-3D8AF27A7E95}"/>
              </a:ext>
            </a:extLst>
          </p:cNvPr>
          <p:cNvSpPr/>
          <p:nvPr/>
        </p:nvSpPr>
        <p:spPr>
          <a:xfrm>
            <a:off x="90815" y="2798588"/>
            <a:ext cx="4289117" cy="52458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Docker Basics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4C706E0D-9183-99CB-570D-7952C0A6DD18}"/>
              </a:ext>
            </a:extLst>
          </p:cNvPr>
          <p:cNvSpPr/>
          <p:nvPr/>
        </p:nvSpPr>
        <p:spPr>
          <a:xfrm>
            <a:off x="90809" y="3428877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 </a:t>
            </a:r>
            <a:r>
              <a:rPr lang="en-US" dirty="0">
                <a:solidFill>
                  <a:srgbClr val="FFFF00"/>
                </a:solidFill>
              </a:rPr>
              <a:t>Install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963C156C-0121-BBDC-A244-50EB16AACCA2}"/>
              </a:ext>
            </a:extLst>
          </p:cNvPr>
          <p:cNvSpPr/>
          <p:nvPr/>
        </p:nvSpPr>
        <p:spPr>
          <a:xfrm>
            <a:off x="90809" y="4139060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Pull and Run </a:t>
            </a:r>
            <a:r>
              <a:rPr lang="en-US" dirty="0"/>
              <a:t>Docker Images from Docker Hub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79358AE-BD3D-9A3C-F555-C423B7B65A82}"/>
              </a:ext>
            </a:extLst>
          </p:cNvPr>
          <p:cNvSpPr/>
          <p:nvPr/>
        </p:nvSpPr>
        <p:spPr>
          <a:xfrm>
            <a:off x="90808" y="4858114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Build</a:t>
            </a:r>
            <a:r>
              <a:rPr lang="en-US" dirty="0"/>
              <a:t> a Docker Image and </a:t>
            </a:r>
            <a:r>
              <a:rPr lang="en-US" dirty="0">
                <a:solidFill>
                  <a:srgbClr val="FFFF00"/>
                </a:solidFill>
              </a:rPr>
              <a:t>Push</a:t>
            </a:r>
            <a:r>
              <a:rPr lang="en-US" dirty="0"/>
              <a:t> to Docker Hub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99B177B-0FF4-E070-4BD8-CA46B0A0253E}"/>
              </a:ext>
            </a:extLst>
          </p:cNvPr>
          <p:cNvSpPr/>
          <p:nvPr/>
        </p:nvSpPr>
        <p:spPr>
          <a:xfrm>
            <a:off x="90809" y="6298536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LABELS</a:t>
            </a:r>
            <a:endParaRPr lang="en-US" dirty="0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CB643DDC-6A66-A50B-E00F-D7222B52B344}"/>
              </a:ext>
            </a:extLst>
          </p:cNvPr>
          <p:cNvSpPr/>
          <p:nvPr/>
        </p:nvSpPr>
        <p:spPr>
          <a:xfrm>
            <a:off x="90809" y="6986417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ADD vs COPY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D9D12DC-B6A6-2CD5-909F-043F548659FE}"/>
              </a:ext>
            </a:extLst>
          </p:cNvPr>
          <p:cNvSpPr/>
          <p:nvPr/>
        </p:nvSpPr>
        <p:spPr>
          <a:xfrm>
            <a:off x="3643308" y="3428877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01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B2B50B4-7300-A03E-9D1B-07808A03781A}"/>
              </a:ext>
            </a:extLst>
          </p:cNvPr>
          <p:cNvSpPr/>
          <p:nvPr/>
        </p:nvSpPr>
        <p:spPr>
          <a:xfrm>
            <a:off x="4583413" y="730034"/>
            <a:ext cx="5339255" cy="23757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FF00"/>
                </a:solidFill>
              </a:rPr>
              <a:t>40</a:t>
            </a:r>
          </a:p>
          <a:p>
            <a:pPr algn="ctr"/>
            <a:r>
              <a:rPr lang="en-US" sz="4000" b="1" dirty="0"/>
              <a:t>Practical Demos</a:t>
            </a:r>
          </a:p>
        </p:txBody>
      </p:sp>
      <p:sp>
        <p:nvSpPr>
          <p:cNvPr id="47" name="Title 3">
            <a:extLst>
              <a:ext uri="{FF2B5EF4-FFF2-40B4-BE49-F238E27FC236}">
                <a16:creationId xmlns:a16="http://schemas.microsoft.com/office/drawing/2014/main" id="{55CCA743-75DC-AB59-35A6-6F7CAF4AB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75454"/>
            <a:ext cx="14630401" cy="1188851"/>
          </a:xfrm>
        </p:spPr>
        <p:txBody>
          <a:bodyPr>
            <a:normAutofit/>
          </a:bodyPr>
          <a:lstStyle/>
          <a:p>
            <a:r>
              <a:rPr lang="en-US" dirty="0"/>
              <a:t>Docker Masterclass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5AF7B25C-8A32-330C-71FD-641668ADC59F}"/>
              </a:ext>
            </a:extLst>
          </p:cNvPr>
          <p:cNvSpPr/>
          <p:nvPr/>
        </p:nvSpPr>
        <p:spPr>
          <a:xfrm>
            <a:off x="3643307" y="4164200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02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0D9C6A1B-B259-BF40-1D85-F9DAA83F2383}"/>
              </a:ext>
            </a:extLst>
          </p:cNvPr>
          <p:cNvSpPr/>
          <p:nvPr/>
        </p:nvSpPr>
        <p:spPr>
          <a:xfrm>
            <a:off x="3643306" y="4860157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03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FDE8DF0F-3EC2-B1DA-6BFF-DD64013B0642}"/>
              </a:ext>
            </a:extLst>
          </p:cNvPr>
          <p:cNvSpPr/>
          <p:nvPr/>
        </p:nvSpPr>
        <p:spPr>
          <a:xfrm>
            <a:off x="3648109" y="6298536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04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B8CD950-EC61-1561-D628-A3F8176C186C}"/>
              </a:ext>
            </a:extLst>
          </p:cNvPr>
          <p:cNvSpPr/>
          <p:nvPr/>
        </p:nvSpPr>
        <p:spPr>
          <a:xfrm>
            <a:off x="3639212" y="6986416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05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8C8C251A-337C-7EFD-046D-AC7A082DAEBB}"/>
              </a:ext>
            </a:extLst>
          </p:cNvPr>
          <p:cNvSpPr/>
          <p:nvPr/>
        </p:nvSpPr>
        <p:spPr>
          <a:xfrm>
            <a:off x="10254564" y="2760428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09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37FCBA17-C76A-DF96-3812-E4AE52092010}"/>
              </a:ext>
            </a:extLst>
          </p:cNvPr>
          <p:cNvSpPr/>
          <p:nvPr/>
        </p:nvSpPr>
        <p:spPr>
          <a:xfrm>
            <a:off x="10254563" y="3475431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10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F7491E74-66B5-43E4-63DF-C352D3BE8795}"/>
              </a:ext>
            </a:extLst>
          </p:cNvPr>
          <p:cNvSpPr/>
          <p:nvPr/>
        </p:nvSpPr>
        <p:spPr>
          <a:xfrm>
            <a:off x="10265713" y="4171388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11</a:t>
            </a:r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57475CB0-A3B0-1765-F0AD-AEF22D3A1CA1}"/>
              </a:ext>
            </a:extLst>
          </p:cNvPr>
          <p:cNvSpPr/>
          <p:nvPr/>
        </p:nvSpPr>
        <p:spPr>
          <a:xfrm>
            <a:off x="10250469" y="4878492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12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02C65E4-5551-6AAC-9F61-36BA0E0A2EE9}"/>
              </a:ext>
            </a:extLst>
          </p:cNvPr>
          <p:cNvSpPr/>
          <p:nvPr/>
        </p:nvSpPr>
        <p:spPr>
          <a:xfrm>
            <a:off x="5919621" y="3245402"/>
            <a:ext cx="2858619" cy="2140445"/>
          </a:xfrm>
          <a:prstGeom prst="roundRect">
            <a:avLst>
              <a:gd name="adj" fmla="val 10439"/>
            </a:avLst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71A8D5-DCD8-2584-EE05-095C11A8BECF}"/>
              </a:ext>
            </a:extLst>
          </p:cNvPr>
          <p:cNvSpPr txBox="1"/>
          <p:nvPr/>
        </p:nvSpPr>
        <p:spPr>
          <a:xfrm>
            <a:off x="6830831" y="5006360"/>
            <a:ext cx="100412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Docker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573DF79-4490-E18D-4EBC-FF6D77DCC61A}"/>
              </a:ext>
            </a:extLst>
          </p:cNvPr>
          <p:cNvSpPr/>
          <p:nvPr/>
        </p:nvSpPr>
        <p:spPr>
          <a:xfrm>
            <a:off x="4633645" y="5536677"/>
            <a:ext cx="5339255" cy="2140446"/>
          </a:xfrm>
          <a:prstGeom prst="ellipse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FFFF00"/>
                </a:solidFill>
              </a:rPr>
              <a:t>Step by Step </a:t>
            </a:r>
            <a:r>
              <a:rPr lang="en-US" sz="4000" b="1">
                <a:solidFill>
                  <a:schemeClr val="bg1"/>
                </a:solidFill>
              </a:rPr>
              <a:t>GitHub Documentation</a:t>
            </a:r>
          </a:p>
        </p:txBody>
      </p:sp>
      <p:pic>
        <p:nvPicPr>
          <p:cNvPr id="4" name="Picture 3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E3AC048C-3205-F4AD-06BB-B588BF2DE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152" y="3347124"/>
            <a:ext cx="2129844" cy="1681901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FD5CE73-CFAF-3B0E-607F-F7EA213CDA06}"/>
              </a:ext>
            </a:extLst>
          </p:cNvPr>
          <p:cNvSpPr/>
          <p:nvPr/>
        </p:nvSpPr>
        <p:spPr>
          <a:xfrm>
            <a:off x="70104" y="5738456"/>
            <a:ext cx="4289117" cy="52458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Dockerfile Instructions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8E6106A-8AC5-3793-0819-C666C1B4E493}"/>
              </a:ext>
            </a:extLst>
          </p:cNvPr>
          <p:cNvSpPr/>
          <p:nvPr/>
        </p:nvSpPr>
        <p:spPr>
          <a:xfrm>
            <a:off x="11149112" y="5599381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USER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EDB6A1-CFE0-164C-63AC-A95D11E04904}"/>
              </a:ext>
            </a:extLst>
          </p:cNvPr>
          <p:cNvSpPr/>
          <p:nvPr/>
        </p:nvSpPr>
        <p:spPr>
          <a:xfrm>
            <a:off x="10250469" y="5600625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13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9849D1B-53DB-1262-D2A9-877039A4C245}"/>
              </a:ext>
            </a:extLst>
          </p:cNvPr>
          <p:cNvSpPr/>
          <p:nvPr/>
        </p:nvSpPr>
        <p:spPr>
          <a:xfrm>
            <a:off x="11188604" y="6999882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</a:t>
            </a:r>
            <a:r>
              <a:rPr lang="en-US" dirty="0">
                <a:solidFill>
                  <a:srgbClr val="FFFF00"/>
                </a:solidFill>
              </a:rPr>
              <a:t>Ports (-p, -</a:t>
            </a:r>
            <a:r>
              <a:rPr lang="en-US">
                <a:solidFill>
                  <a:srgbClr val="FFFF00"/>
                </a:solidFill>
              </a:rPr>
              <a:t>P flags)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51E8B62-98DD-5662-87E4-2DDB457A9559}"/>
              </a:ext>
            </a:extLst>
          </p:cNvPr>
          <p:cNvSpPr/>
          <p:nvPr/>
        </p:nvSpPr>
        <p:spPr>
          <a:xfrm>
            <a:off x="10289961" y="7001126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14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1EFE8FD-223F-044A-47BF-D4700AE10915}"/>
              </a:ext>
            </a:extLst>
          </p:cNvPr>
          <p:cNvSpPr/>
          <p:nvPr/>
        </p:nvSpPr>
        <p:spPr>
          <a:xfrm>
            <a:off x="10289961" y="6414572"/>
            <a:ext cx="4289117" cy="52458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Docker Ports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7617B53-B102-39F5-3D46-8DDEC0D3D2CB}"/>
              </a:ext>
            </a:extLst>
          </p:cNvPr>
          <p:cNvSpPr/>
          <p:nvPr/>
        </p:nvSpPr>
        <p:spPr>
          <a:xfrm>
            <a:off x="11160260" y="636775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ADD 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(Fetch from URL)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831FEA5-9726-F397-2622-2D3BBEECD74E}"/>
              </a:ext>
            </a:extLst>
          </p:cNvPr>
          <p:cNvSpPr/>
          <p:nvPr/>
        </p:nvSpPr>
        <p:spPr>
          <a:xfrm>
            <a:off x="11160259" y="1357983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ARG</a:t>
            </a:r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7DAED37-3B57-6955-0704-B118E50C808A}"/>
              </a:ext>
            </a:extLst>
          </p:cNvPr>
          <p:cNvSpPr/>
          <p:nvPr/>
        </p:nvSpPr>
        <p:spPr>
          <a:xfrm>
            <a:off x="11160259" y="2066012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RUN, EXPOSE</a:t>
            </a:r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795002D-C93F-59F6-6C1C-9BCEF09D3132}"/>
              </a:ext>
            </a:extLst>
          </p:cNvPr>
          <p:cNvSpPr/>
          <p:nvPr/>
        </p:nvSpPr>
        <p:spPr>
          <a:xfrm>
            <a:off x="10265713" y="636775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06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89FEE67A-AA0D-6401-F7E3-13A820DC551D}"/>
              </a:ext>
            </a:extLst>
          </p:cNvPr>
          <p:cNvSpPr/>
          <p:nvPr/>
        </p:nvSpPr>
        <p:spPr>
          <a:xfrm>
            <a:off x="10265712" y="1372098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07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547B6DC-1FC4-9F30-ED90-CBA9A49B72C4}"/>
              </a:ext>
            </a:extLst>
          </p:cNvPr>
          <p:cNvSpPr/>
          <p:nvPr/>
        </p:nvSpPr>
        <p:spPr>
          <a:xfrm>
            <a:off x="10276862" y="2068055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08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9B2B0E2E-B76E-A4D4-41FB-4A36FE4BC444}"/>
              </a:ext>
            </a:extLst>
          </p:cNvPr>
          <p:cNvSpPr/>
          <p:nvPr/>
        </p:nvSpPr>
        <p:spPr>
          <a:xfrm>
            <a:off x="90808" y="647447"/>
            <a:ext cx="4289117" cy="52458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Docker Introduction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B8BC1879-E6A4-98F6-8564-EECF2A799E33}"/>
              </a:ext>
            </a:extLst>
          </p:cNvPr>
          <p:cNvSpPr/>
          <p:nvPr/>
        </p:nvSpPr>
        <p:spPr>
          <a:xfrm>
            <a:off x="90802" y="1277736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Why Docker?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D241A1A-71DF-8AD6-F5C7-BA4F1D948EE3}"/>
              </a:ext>
            </a:extLst>
          </p:cNvPr>
          <p:cNvSpPr/>
          <p:nvPr/>
        </p:nvSpPr>
        <p:spPr>
          <a:xfrm>
            <a:off x="90802" y="1987919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Terminology</a:t>
            </a:r>
          </a:p>
          <a:p>
            <a:pPr algn="ctr"/>
            <a:r>
              <a:rPr lang="en-US" sz="1500" dirty="0">
                <a:solidFill>
                  <a:srgbClr val="FFFF00"/>
                </a:solidFill>
              </a:rPr>
              <a:t>Daemon, Client, Image, Container, Hub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C950BF0D-39E8-C4DF-E83F-E02C9C216E11}"/>
              </a:ext>
            </a:extLst>
          </p:cNvPr>
          <p:cNvSpPr/>
          <p:nvPr/>
        </p:nvSpPr>
        <p:spPr>
          <a:xfrm>
            <a:off x="3643301" y="1277736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00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2D1B9BE3-8FCA-D69D-F000-CE491E4B6DCF}"/>
              </a:ext>
            </a:extLst>
          </p:cNvPr>
          <p:cNvSpPr/>
          <p:nvPr/>
        </p:nvSpPr>
        <p:spPr>
          <a:xfrm>
            <a:off x="3643300" y="2013059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20043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8" grpId="0" animBg="1"/>
      <p:bldP spid="3" grpId="0" animBg="1"/>
      <p:bldP spid="45" grpId="0" animBg="1"/>
      <p:bldP spid="48" grpId="0" animBg="1"/>
      <p:bldP spid="52" grpId="0" animBg="1"/>
      <p:bldP spid="53" grpId="0" animBg="1"/>
      <p:bldP spid="57" grpId="0" animBg="1"/>
      <p:bldP spid="58" grpId="0" animBg="1"/>
      <p:bldP spid="59" grpId="0" animBg="1"/>
      <p:bldP spid="60" grpId="0" animBg="1"/>
      <p:bldP spid="5" grpId="0" animBg="1"/>
      <p:bldP spid="7" grpId="0" animBg="1"/>
      <p:bldP spid="10" grpId="0" animBg="1"/>
      <p:bldP spid="12" grpId="0" animBg="1"/>
      <p:bldP spid="14" grpId="0" animBg="1"/>
      <p:bldP spid="16" grpId="0" animBg="1"/>
      <p:bldP spid="6" grpId="0" animBg="1"/>
      <p:bldP spid="13" grpId="0" animBg="1"/>
      <p:bldP spid="15" grpId="0" animBg="1"/>
      <p:bldP spid="17" grpId="0" animBg="1"/>
      <p:bldP spid="19" grpId="0" animBg="1"/>
      <p:bldP spid="20" grpId="0" animBg="1"/>
      <p:bldP spid="22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55FDD-0E99-161C-6318-EAA0433DA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99FE668-18E8-9C72-AB2B-3B9392196687}"/>
              </a:ext>
            </a:extLst>
          </p:cNvPr>
          <p:cNvSpPr/>
          <p:nvPr/>
        </p:nvSpPr>
        <p:spPr>
          <a:xfrm>
            <a:off x="9561309" y="2885439"/>
            <a:ext cx="4206240" cy="47271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35D857-24DD-F0C5-2741-56EA5D7B3F7C}"/>
              </a:ext>
            </a:extLst>
          </p:cNvPr>
          <p:cNvSpPr/>
          <p:nvPr/>
        </p:nvSpPr>
        <p:spPr>
          <a:xfrm>
            <a:off x="9783378" y="4116650"/>
            <a:ext cx="1410789" cy="15867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C8050B-3177-0708-0E9D-1B5AB7DE232B}"/>
              </a:ext>
            </a:extLst>
          </p:cNvPr>
          <p:cNvSpPr/>
          <p:nvPr/>
        </p:nvSpPr>
        <p:spPr>
          <a:xfrm>
            <a:off x="12065024" y="4116650"/>
            <a:ext cx="1410789" cy="15867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B3731D-A496-5A4E-DAE4-87DB46992B22}"/>
              </a:ext>
            </a:extLst>
          </p:cNvPr>
          <p:cNvSpPr txBox="1"/>
          <p:nvPr/>
        </p:nvSpPr>
        <p:spPr>
          <a:xfrm>
            <a:off x="10885963" y="7253274"/>
            <a:ext cx="1691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Docker Desktop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223D322-F539-31B0-4F23-346E7B41EC63}"/>
              </a:ext>
            </a:extLst>
          </p:cNvPr>
          <p:cNvSpPr txBox="1"/>
          <p:nvPr/>
        </p:nvSpPr>
        <p:spPr>
          <a:xfrm>
            <a:off x="9951504" y="5341548"/>
            <a:ext cx="10136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Images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CF405C-16BE-5E00-BDF7-129931EFAF08}"/>
              </a:ext>
            </a:extLst>
          </p:cNvPr>
          <p:cNvSpPr txBox="1"/>
          <p:nvPr/>
        </p:nvSpPr>
        <p:spPr>
          <a:xfrm>
            <a:off x="12022632" y="5339991"/>
            <a:ext cx="14405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Containers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C2975AE-72E7-13EB-A1CB-74BF7201D3E8}"/>
              </a:ext>
            </a:extLst>
          </p:cNvPr>
          <p:cNvSpPr/>
          <p:nvPr/>
        </p:nvSpPr>
        <p:spPr>
          <a:xfrm>
            <a:off x="9881349" y="4610166"/>
            <a:ext cx="1214846" cy="47026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stacksimplify</a:t>
            </a:r>
            <a:r>
              <a:rPr lang="en-US" sz="1400" dirty="0"/>
              <a:t>/mynginx:v1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B09BB4A-D17B-0578-F61C-C1D91A2225CE}"/>
              </a:ext>
            </a:extLst>
          </p:cNvPr>
          <p:cNvSpPr/>
          <p:nvPr/>
        </p:nvSpPr>
        <p:spPr>
          <a:xfrm>
            <a:off x="12150015" y="4290407"/>
            <a:ext cx="1214846" cy="4027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container-1</a:t>
            </a: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9606323B-E663-8B3F-F996-922077012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59491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Command - Basics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369C31B-BC24-BFD1-453E-81E45B0267FC}"/>
              </a:ext>
            </a:extLst>
          </p:cNvPr>
          <p:cNvSpPr/>
          <p:nvPr/>
        </p:nvSpPr>
        <p:spPr>
          <a:xfrm>
            <a:off x="9783379" y="3083378"/>
            <a:ext cx="3742882" cy="511034"/>
          </a:xfrm>
          <a:prstGeom prst="rect">
            <a:avLst/>
          </a:prstGeom>
          <a:solidFill>
            <a:srgbClr val="47FF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Docker Daemon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E64CD70-0F49-D066-8112-E3314A8180DF}"/>
              </a:ext>
            </a:extLst>
          </p:cNvPr>
          <p:cNvSpPr/>
          <p:nvPr/>
        </p:nvSpPr>
        <p:spPr>
          <a:xfrm>
            <a:off x="9561308" y="761390"/>
            <a:ext cx="4206240" cy="197725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4924B46-38DE-E33B-E9A7-1A192FFA3576}"/>
              </a:ext>
            </a:extLst>
          </p:cNvPr>
          <p:cNvSpPr txBox="1"/>
          <p:nvPr/>
        </p:nvSpPr>
        <p:spPr>
          <a:xfrm>
            <a:off x="9783378" y="2355010"/>
            <a:ext cx="3840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</a:rPr>
              <a:t>Docker Registry (Docker Hub)</a:t>
            </a:r>
            <a:endParaRPr lang="en-US" sz="1800" b="1" dirty="0">
              <a:solidFill>
                <a:srgbClr val="E4CF3D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8B0BAC-CEEF-F07A-B095-083F64F18FBB}"/>
              </a:ext>
            </a:extLst>
          </p:cNvPr>
          <p:cNvSpPr txBox="1"/>
          <p:nvPr/>
        </p:nvSpPr>
        <p:spPr>
          <a:xfrm>
            <a:off x="10533675" y="6064761"/>
            <a:ext cx="3062698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500" dirty="0"/>
              <a:t>docker pull </a:t>
            </a:r>
            <a:r>
              <a:rPr lang="en-US" sz="1500" dirty="0" err="1"/>
              <a:t>stacksimplify</a:t>
            </a:r>
            <a:r>
              <a:rPr lang="en-US" sz="1500" dirty="0"/>
              <a:t>/mynginx:v1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C81A8E0-7A26-D089-B6C4-383E46AE0E47}"/>
              </a:ext>
            </a:extLst>
          </p:cNvPr>
          <p:cNvSpPr txBox="1"/>
          <p:nvPr/>
        </p:nvSpPr>
        <p:spPr>
          <a:xfrm>
            <a:off x="10558153" y="6470720"/>
            <a:ext cx="308083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200" dirty="0"/>
              <a:t>docker run --name container-1 -p 81:80 -d </a:t>
            </a:r>
            <a:r>
              <a:rPr lang="en-US" sz="1200" dirty="0" err="1"/>
              <a:t>stacksimplify</a:t>
            </a:r>
            <a:r>
              <a:rPr lang="en-US" sz="1200" dirty="0"/>
              <a:t>/mynginx:v1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DBF75F3A-363F-31C7-156A-F65E3B602A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18827F-5011-3DFA-4218-DBFCD6DCBC8B}"/>
              </a:ext>
            </a:extLst>
          </p:cNvPr>
          <p:cNvSpPr/>
          <p:nvPr/>
        </p:nvSpPr>
        <p:spPr>
          <a:xfrm>
            <a:off x="10135858" y="962012"/>
            <a:ext cx="3157556" cy="253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stacksimplify</a:t>
            </a:r>
            <a:r>
              <a:rPr lang="en-US" sz="1800" dirty="0"/>
              <a:t>/mynginx:v1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F80228-5811-21C5-6AAC-3F8F2530DFCE}"/>
              </a:ext>
            </a:extLst>
          </p:cNvPr>
          <p:cNvSpPr/>
          <p:nvPr/>
        </p:nvSpPr>
        <p:spPr>
          <a:xfrm>
            <a:off x="10152898" y="1295734"/>
            <a:ext cx="3157556" cy="253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stacksimplify</a:t>
            </a:r>
            <a:r>
              <a:rPr lang="en-US" sz="1800" dirty="0"/>
              <a:t>/mynginx:v2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90424B-D92E-1C64-5B96-BB53A6D3E552}"/>
              </a:ext>
            </a:extLst>
          </p:cNvPr>
          <p:cNvSpPr/>
          <p:nvPr/>
        </p:nvSpPr>
        <p:spPr>
          <a:xfrm>
            <a:off x="10152898" y="1620200"/>
            <a:ext cx="3157556" cy="253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stacksimplify</a:t>
            </a:r>
            <a:r>
              <a:rPr lang="en-US" sz="1800" dirty="0"/>
              <a:t>/mynginx:v3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86413B-041D-7477-0FD0-E23E0B201817}"/>
              </a:ext>
            </a:extLst>
          </p:cNvPr>
          <p:cNvSpPr/>
          <p:nvPr/>
        </p:nvSpPr>
        <p:spPr>
          <a:xfrm>
            <a:off x="10152898" y="1944970"/>
            <a:ext cx="3157556" cy="253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stacksimplify</a:t>
            </a:r>
            <a:r>
              <a:rPr lang="en-US" sz="1800" dirty="0"/>
              <a:t>/mynginx:v4</a:t>
            </a: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559598CF-03CB-A983-E955-1E13CEAA4F0F}"/>
              </a:ext>
            </a:extLst>
          </p:cNvPr>
          <p:cNvCxnSpPr>
            <a:stCxn id="53" idx="1"/>
            <a:endCxn id="9" idx="1"/>
          </p:cNvCxnSpPr>
          <p:nvPr/>
        </p:nvCxnSpPr>
        <p:spPr>
          <a:xfrm rot="10800000" flipH="1">
            <a:off x="9783378" y="1088541"/>
            <a:ext cx="352479" cy="2250354"/>
          </a:xfrm>
          <a:prstGeom prst="bentConnector3">
            <a:avLst>
              <a:gd name="adj1" fmla="val -134034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3FB66AA1-8F6A-37B2-2ABE-9B98229DECD5}"/>
              </a:ext>
            </a:extLst>
          </p:cNvPr>
          <p:cNvCxnSpPr>
            <a:cxnSpLocks/>
            <a:endCxn id="21" idx="1"/>
          </p:cNvCxnSpPr>
          <p:nvPr/>
        </p:nvCxnSpPr>
        <p:spPr>
          <a:xfrm rot="5400000">
            <a:off x="8051651" y="2825819"/>
            <a:ext cx="3815937" cy="352482"/>
          </a:xfrm>
          <a:prstGeom prst="bentConnector4">
            <a:avLst>
              <a:gd name="adj1" fmla="val -9653"/>
              <a:gd name="adj2" fmla="val 36085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02102CEA-C6E3-BA58-6A05-073011BF2FFC}"/>
              </a:ext>
            </a:extLst>
          </p:cNvPr>
          <p:cNvSpPr/>
          <p:nvPr/>
        </p:nvSpPr>
        <p:spPr>
          <a:xfrm>
            <a:off x="8657035" y="281494"/>
            <a:ext cx="528320" cy="359023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E091B20-52F8-8917-AD75-798C27D43621}"/>
              </a:ext>
            </a:extLst>
          </p:cNvPr>
          <p:cNvSpPr txBox="1"/>
          <p:nvPr/>
        </p:nvSpPr>
        <p:spPr>
          <a:xfrm>
            <a:off x="9185355" y="263556"/>
            <a:ext cx="3582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70C0"/>
                </a:solidFill>
              </a:rPr>
              <a:t>Pull Docker Image from Docker Hub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A06A95B-08EE-7ADF-CF5B-DDB2A9FC1D86}"/>
              </a:ext>
            </a:extLst>
          </p:cNvPr>
          <p:cNvSpPr/>
          <p:nvPr/>
        </p:nvSpPr>
        <p:spPr>
          <a:xfrm>
            <a:off x="12162995" y="4780209"/>
            <a:ext cx="1214846" cy="4027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container-2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2E5AEDD-CAC7-48BC-2385-129CA91708B8}"/>
              </a:ext>
            </a:extLst>
          </p:cNvPr>
          <p:cNvCxnSpPr>
            <a:stCxn id="26" idx="3"/>
            <a:endCxn id="28" idx="1"/>
          </p:cNvCxnSpPr>
          <p:nvPr/>
        </p:nvCxnSpPr>
        <p:spPr>
          <a:xfrm flipV="1">
            <a:off x="11096195" y="4491807"/>
            <a:ext cx="1053820" cy="353491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806AB84-AD12-ECEE-4884-9B24EF220194}"/>
              </a:ext>
            </a:extLst>
          </p:cNvPr>
          <p:cNvCxnSpPr>
            <a:stCxn id="26" idx="3"/>
            <a:endCxn id="40" idx="1"/>
          </p:cNvCxnSpPr>
          <p:nvPr/>
        </p:nvCxnSpPr>
        <p:spPr>
          <a:xfrm>
            <a:off x="11096195" y="4845298"/>
            <a:ext cx="1066800" cy="136311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8DCDC6FF-FDC1-93CA-CB3A-9600B22CE666}"/>
              </a:ext>
            </a:extLst>
          </p:cNvPr>
          <p:cNvSpPr/>
          <p:nvPr/>
        </p:nvSpPr>
        <p:spPr>
          <a:xfrm>
            <a:off x="11358944" y="4163485"/>
            <a:ext cx="528320" cy="359023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E100714-752C-3399-E029-EEA4B12D3706}"/>
              </a:ext>
            </a:extLst>
          </p:cNvPr>
          <p:cNvSpPr txBox="1"/>
          <p:nvPr/>
        </p:nvSpPr>
        <p:spPr>
          <a:xfrm>
            <a:off x="11116533" y="3737268"/>
            <a:ext cx="231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B0F0"/>
                </a:solidFill>
              </a:rPr>
              <a:t>Run Docker Containers</a:t>
            </a:r>
          </a:p>
        </p:txBody>
      </p:sp>
      <p:sp>
        <p:nvSpPr>
          <p:cNvPr id="59" name="Content Placeholder 2">
            <a:extLst>
              <a:ext uri="{FF2B5EF4-FFF2-40B4-BE49-F238E27FC236}">
                <a16:creationId xmlns:a16="http://schemas.microsoft.com/office/drawing/2014/main" id="{AE707996-F169-EEED-8EF5-DF190F224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85" y="962012"/>
            <a:ext cx="8571665" cy="6650544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Pull</a:t>
            </a:r>
            <a:r>
              <a:rPr lang="en-US" dirty="0"/>
              <a:t> Docker Image from Docker Hub</a:t>
            </a:r>
          </a:p>
          <a:p>
            <a:pPr lvl="1"/>
            <a:r>
              <a:rPr lang="en-US" i="1" dirty="0">
                <a:solidFill>
                  <a:srgbClr val="389954"/>
                </a:solidFill>
              </a:rPr>
              <a:t>docker pull </a:t>
            </a:r>
            <a:r>
              <a:rPr lang="en-US" i="1" dirty="0" err="1">
                <a:solidFill>
                  <a:srgbClr val="389954"/>
                </a:solidFill>
              </a:rPr>
              <a:t>stacksimplify</a:t>
            </a:r>
            <a:r>
              <a:rPr lang="en-US" i="1" dirty="0">
                <a:solidFill>
                  <a:srgbClr val="389954"/>
                </a:solidFill>
              </a:rPr>
              <a:t>/mynginx:v1</a:t>
            </a:r>
          </a:p>
          <a:p>
            <a:r>
              <a:rPr lang="en-US" dirty="0">
                <a:solidFill>
                  <a:srgbClr val="0070C0"/>
                </a:solidFill>
              </a:rPr>
              <a:t>Run</a:t>
            </a:r>
            <a:r>
              <a:rPr lang="en-US" dirty="0"/>
              <a:t> Docker Container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run --name myapp1 -p 8080:80 -d </a:t>
            </a:r>
            <a:r>
              <a:rPr lang="en-IN" i="1" dirty="0" err="1">
                <a:solidFill>
                  <a:srgbClr val="389954"/>
                </a:solidFill>
              </a:rPr>
              <a:t>stacksimplify</a:t>
            </a:r>
            <a:r>
              <a:rPr lang="en-IN" i="1" dirty="0">
                <a:solidFill>
                  <a:srgbClr val="389954"/>
                </a:solidFill>
              </a:rPr>
              <a:t>/mynginx:v1</a:t>
            </a:r>
          </a:p>
          <a:p>
            <a:r>
              <a:rPr lang="en-US" dirty="0">
                <a:solidFill>
                  <a:srgbClr val="0070C0"/>
                </a:solidFill>
              </a:rPr>
              <a:t>Connect</a:t>
            </a:r>
            <a:r>
              <a:rPr lang="en-US" dirty="0"/>
              <a:t> to Docker containers 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exec -it myapp1 /bin/</a:t>
            </a:r>
            <a:r>
              <a:rPr lang="en-IN" i="1" dirty="0" err="1">
                <a:solidFill>
                  <a:srgbClr val="389954"/>
                </a:solidFill>
              </a:rPr>
              <a:t>sh</a:t>
            </a:r>
            <a:endParaRPr lang="en-IN" i="1" dirty="0">
              <a:solidFill>
                <a:srgbClr val="389954"/>
              </a:solidFill>
            </a:endParaRP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exec -it myapp1 hostname</a:t>
            </a:r>
          </a:p>
          <a:p>
            <a:r>
              <a:rPr lang="en-US" dirty="0">
                <a:solidFill>
                  <a:srgbClr val="0070C0"/>
                </a:solidFill>
              </a:rPr>
              <a:t>Start</a:t>
            </a:r>
            <a:r>
              <a:rPr lang="en-US" dirty="0"/>
              <a:t> and </a:t>
            </a:r>
            <a:r>
              <a:rPr lang="en-US" dirty="0">
                <a:solidFill>
                  <a:srgbClr val="0070C0"/>
                </a:solidFill>
              </a:rPr>
              <a:t>Stop</a:t>
            </a:r>
            <a:r>
              <a:rPr lang="en-US" dirty="0"/>
              <a:t> Docker Containers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stop myapp1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start myapp1</a:t>
            </a:r>
          </a:p>
          <a:p>
            <a:r>
              <a:rPr lang="en-US" dirty="0">
                <a:solidFill>
                  <a:srgbClr val="0070C0"/>
                </a:solidFill>
              </a:rPr>
              <a:t>Remove</a:t>
            </a:r>
            <a:r>
              <a:rPr lang="en-US" dirty="0"/>
              <a:t> Docker Containers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rm myapp1</a:t>
            </a:r>
          </a:p>
          <a:p>
            <a:r>
              <a:rPr lang="en-US" dirty="0">
                <a:solidFill>
                  <a:srgbClr val="0070C0"/>
                </a:solidFill>
              </a:rPr>
              <a:t>Remove</a:t>
            </a:r>
            <a:r>
              <a:rPr lang="en-US" dirty="0"/>
              <a:t> Docker Images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</a:t>
            </a:r>
            <a:r>
              <a:rPr lang="en-IN" i="1" dirty="0" err="1">
                <a:solidFill>
                  <a:srgbClr val="389954"/>
                </a:solidFill>
              </a:rPr>
              <a:t>rmi</a:t>
            </a:r>
            <a:r>
              <a:rPr lang="en-IN" i="1" dirty="0">
                <a:solidFill>
                  <a:srgbClr val="389954"/>
                </a:solidFill>
              </a:rPr>
              <a:t> </a:t>
            </a:r>
            <a:r>
              <a:rPr lang="en-IN" i="1" dirty="0" err="1">
                <a:solidFill>
                  <a:srgbClr val="389954"/>
                </a:solidFill>
              </a:rPr>
              <a:t>stacksimplify</a:t>
            </a:r>
            <a:r>
              <a:rPr lang="en-IN" i="1" dirty="0">
                <a:solidFill>
                  <a:srgbClr val="389954"/>
                </a:solidFill>
              </a:rPr>
              <a:t>/mynginx:v1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8D26721-0E3A-6543-0CAD-0A9E87C5B906}"/>
              </a:ext>
            </a:extLst>
          </p:cNvPr>
          <p:cNvSpPr/>
          <p:nvPr/>
        </p:nvSpPr>
        <p:spPr>
          <a:xfrm>
            <a:off x="9871697" y="6573362"/>
            <a:ext cx="528320" cy="359023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3AFB029-9045-4BCE-0616-A6601F67B643}"/>
              </a:ext>
            </a:extLst>
          </p:cNvPr>
          <p:cNvSpPr/>
          <p:nvPr/>
        </p:nvSpPr>
        <p:spPr>
          <a:xfrm>
            <a:off x="9856809" y="6078039"/>
            <a:ext cx="528320" cy="359023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4583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00"/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500"/>
                                        <p:tgtEl>
                                          <p:spTgt spid="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00"/>
                                        <p:tgtEl>
                                          <p:spTgt spid="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00"/>
                                        <p:tgtEl>
                                          <p:spTgt spid="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00"/>
                                        <p:tgtEl>
                                          <p:spTgt spid="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/>
      <p:bldP spid="25" grpId="0"/>
      <p:bldP spid="26" grpId="0" animBg="1"/>
      <p:bldP spid="28" grpId="0" animBg="1"/>
      <p:bldP spid="53" grpId="0" animBg="1"/>
      <p:bldP spid="34" grpId="0" animBg="1"/>
      <p:bldP spid="41" grpId="0"/>
      <p:bldP spid="5" grpId="0" animBg="1"/>
      <p:bldP spid="49" grpId="0" animBg="1"/>
      <p:bldP spid="9" grpId="0" animBg="1"/>
      <p:bldP spid="11" grpId="0" animBg="1"/>
      <p:bldP spid="12" grpId="0" animBg="1"/>
      <p:bldP spid="14" grpId="0" animBg="1"/>
      <p:bldP spid="33" grpId="0" animBg="1"/>
      <p:bldP spid="35" grpId="0"/>
      <p:bldP spid="40" grpId="0" animBg="1"/>
      <p:bldP spid="52" grpId="0" animBg="1"/>
      <p:bldP spid="55" grpId="0"/>
      <p:bldP spid="2" grpId="0" animBg="1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03A769-90FC-014E-2444-4088E1BC3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2ACD401-4261-D375-BE0E-A6AA45445F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8534485-420B-3D68-47B2-C43243522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46995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Build Docker Image and Push to Docker Hub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287C2275-B2F3-1FC9-5F83-0FC2F2B892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464E1512-1B68-D4C9-7669-E404B04C9C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E89D45CC-8477-4869-3843-E5CE702F5FD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290DCD8-CEF6-ACA2-E9A8-86AB4E4CE4FA}"/>
              </a:ext>
            </a:extLst>
          </p:cNvPr>
          <p:cNvSpPr/>
          <p:nvPr/>
        </p:nvSpPr>
        <p:spPr>
          <a:xfrm>
            <a:off x="2511571" y="1694665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Demo-03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FFB31FB7-F007-04CC-AF8D-F0D7A9AF61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2300537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187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8F00FE-7418-AF14-A3FD-913B7E0A2B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A2A11-4257-6D6F-A57A-CD0BFFD19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016000"/>
            <a:ext cx="7112000" cy="6370319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a Dockerfile ?</a:t>
            </a:r>
          </a:p>
          <a:p>
            <a:r>
              <a:rPr lang="en-US" dirty="0"/>
              <a:t>Simple text file that contains </a:t>
            </a:r>
            <a:r>
              <a:rPr lang="en-US" dirty="0">
                <a:solidFill>
                  <a:srgbClr val="0070C0"/>
                </a:solidFill>
              </a:rPr>
              <a:t>set of instructions </a:t>
            </a:r>
            <a:r>
              <a:rPr lang="en-US" dirty="0"/>
              <a:t>to build a Docker Image</a:t>
            </a:r>
          </a:p>
          <a:p>
            <a:r>
              <a:rPr lang="en-US" dirty="0"/>
              <a:t>Automates the process of creating Docker Images by </a:t>
            </a:r>
            <a:r>
              <a:rPr lang="en-US" dirty="0">
                <a:solidFill>
                  <a:srgbClr val="0070C0"/>
                </a:solidFill>
              </a:rPr>
              <a:t>specifying steps </a:t>
            </a:r>
            <a:r>
              <a:rPr lang="en-US" dirty="0"/>
              <a:t>which are called </a:t>
            </a:r>
            <a:r>
              <a:rPr lang="en-US" dirty="0">
                <a:solidFill>
                  <a:srgbClr val="0070C0"/>
                </a:solidFill>
              </a:rPr>
              <a:t>INSTRUCTIONS</a:t>
            </a:r>
            <a:r>
              <a:rPr lang="en-US" dirty="0"/>
              <a:t> in Docker terminology</a:t>
            </a:r>
          </a:p>
          <a:p>
            <a:r>
              <a:rPr lang="en-US" b="1" dirty="0"/>
              <a:t>Example:</a:t>
            </a:r>
          </a:p>
          <a:p>
            <a:pPr lvl="1"/>
            <a:r>
              <a:rPr lang="en-US" dirty="0"/>
              <a:t>Install software</a:t>
            </a:r>
          </a:p>
          <a:p>
            <a:pPr lvl="1"/>
            <a:r>
              <a:rPr lang="en-US" dirty="0"/>
              <a:t>Copy files</a:t>
            </a:r>
          </a:p>
          <a:p>
            <a:pPr lvl="1"/>
            <a:r>
              <a:rPr lang="en-US" dirty="0"/>
              <a:t>Set environment variables</a:t>
            </a:r>
          </a:p>
          <a:p>
            <a:pPr lvl="1"/>
            <a:r>
              <a:rPr lang="en-US" dirty="0"/>
              <a:t>Run commands</a:t>
            </a:r>
          </a:p>
          <a:p>
            <a:pPr lvl="1"/>
            <a:r>
              <a:rPr lang="en-US" dirty="0"/>
              <a:t>Define entry point for your application (start application when container starts)</a:t>
            </a:r>
          </a:p>
          <a:p>
            <a:pPr lvl="1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C67C3C-43C5-CC33-EEC8-D5005D17C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45796E-2378-CA63-0B65-0A18E89DC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960" y="3080918"/>
            <a:ext cx="7112000" cy="965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78D0FE-103D-A6DC-4355-AA8E059E1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960" y="671344"/>
            <a:ext cx="5549900" cy="1701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2F298A-5978-FA27-0414-FF7FF1AB4B9B}"/>
              </a:ext>
            </a:extLst>
          </p:cNvPr>
          <p:cNvSpPr txBox="1"/>
          <p:nvPr/>
        </p:nvSpPr>
        <p:spPr>
          <a:xfrm>
            <a:off x="7426960" y="132972"/>
            <a:ext cx="2080826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Folder Structure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E1CBD7-550C-AE99-25C3-A4F3D463DA85}"/>
              </a:ext>
            </a:extLst>
          </p:cNvPr>
          <p:cNvSpPr txBox="1"/>
          <p:nvPr/>
        </p:nvSpPr>
        <p:spPr>
          <a:xfrm>
            <a:off x="7426960" y="2552467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8352A47-579A-D3C4-6C76-F61D583B6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080" y="4269740"/>
            <a:ext cx="4246880" cy="3376788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7EB35E1B-70E2-AC13-7D28-D252787B2B74}"/>
              </a:ext>
            </a:extLst>
          </p:cNvPr>
          <p:cNvSpPr/>
          <p:nvPr/>
        </p:nvSpPr>
        <p:spPr>
          <a:xfrm>
            <a:off x="7518400" y="4856480"/>
            <a:ext cx="2235200" cy="194056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10 Demos to master writing </a:t>
            </a:r>
            <a:r>
              <a:rPr lang="en-US" b="1" dirty="0" err="1">
                <a:solidFill>
                  <a:schemeClr val="bg1"/>
                </a:solidFill>
              </a:rPr>
              <a:t>Dockerfiles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204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452EC-01AA-4DE2-06D1-142C19FB8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CAEF79E-2721-C365-D804-9AD456D7160A}"/>
              </a:ext>
            </a:extLst>
          </p:cNvPr>
          <p:cNvSpPr/>
          <p:nvPr/>
        </p:nvSpPr>
        <p:spPr>
          <a:xfrm>
            <a:off x="9561309" y="2885439"/>
            <a:ext cx="4206240" cy="47271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5B00070-B67C-FDD5-2D90-0C99E35FD1E8}"/>
              </a:ext>
            </a:extLst>
          </p:cNvPr>
          <p:cNvSpPr/>
          <p:nvPr/>
        </p:nvSpPr>
        <p:spPr>
          <a:xfrm>
            <a:off x="9783378" y="4116649"/>
            <a:ext cx="1410789" cy="26234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C1D885-6603-1DAD-5F5E-53663EB84F77}"/>
              </a:ext>
            </a:extLst>
          </p:cNvPr>
          <p:cNvSpPr/>
          <p:nvPr/>
        </p:nvSpPr>
        <p:spPr>
          <a:xfrm>
            <a:off x="12065024" y="4116649"/>
            <a:ext cx="1410789" cy="26234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3038F7-49B6-0600-6E24-D66636A908D4}"/>
              </a:ext>
            </a:extLst>
          </p:cNvPr>
          <p:cNvSpPr txBox="1"/>
          <p:nvPr/>
        </p:nvSpPr>
        <p:spPr>
          <a:xfrm>
            <a:off x="10677383" y="7237749"/>
            <a:ext cx="1691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Docker Desktop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9C5CE99-D166-DA12-59FE-E248ABB5AF0D}"/>
              </a:ext>
            </a:extLst>
          </p:cNvPr>
          <p:cNvSpPr txBox="1"/>
          <p:nvPr/>
        </p:nvSpPr>
        <p:spPr>
          <a:xfrm>
            <a:off x="9951785" y="6331086"/>
            <a:ext cx="10136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Images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70BD0E-A71D-DE2A-4B97-6CDA0B9316A3}"/>
              </a:ext>
            </a:extLst>
          </p:cNvPr>
          <p:cNvSpPr txBox="1"/>
          <p:nvPr/>
        </p:nvSpPr>
        <p:spPr>
          <a:xfrm>
            <a:off x="12022913" y="6329529"/>
            <a:ext cx="14405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Containers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7F679A-3698-FD62-B4AC-816FB26B633D}"/>
              </a:ext>
            </a:extLst>
          </p:cNvPr>
          <p:cNvSpPr/>
          <p:nvPr/>
        </p:nvSpPr>
        <p:spPr>
          <a:xfrm>
            <a:off x="9856809" y="4345015"/>
            <a:ext cx="1214846" cy="47026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mynginx-custom:v1</a:t>
            </a: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15C2ECFB-2148-2707-1D8B-B99D8F35A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59491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Build Docker Image and Push to Docker Hub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947A387-E6E7-CCBD-9FF6-674DCDAAEB14}"/>
              </a:ext>
            </a:extLst>
          </p:cNvPr>
          <p:cNvSpPr/>
          <p:nvPr/>
        </p:nvSpPr>
        <p:spPr>
          <a:xfrm>
            <a:off x="9783379" y="3083378"/>
            <a:ext cx="3742882" cy="511034"/>
          </a:xfrm>
          <a:prstGeom prst="rect">
            <a:avLst/>
          </a:prstGeom>
          <a:solidFill>
            <a:srgbClr val="47FF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Docker Daemon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91D9A60-2A15-3E9A-33BB-689EBBD777F4}"/>
              </a:ext>
            </a:extLst>
          </p:cNvPr>
          <p:cNvSpPr/>
          <p:nvPr/>
        </p:nvSpPr>
        <p:spPr>
          <a:xfrm>
            <a:off x="9561308" y="1029360"/>
            <a:ext cx="4206240" cy="17092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B16E911-4B98-DA0C-28F2-16CD6B998D34}"/>
              </a:ext>
            </a:extLst>
          </p:cNvPr>
          <p:cNvSpPr txBox="1"/>
          <p:nvPr/>
        </p:nvSpPr>
        <p:spPr>
          <a:xfrm>
            <a:off x="9783378" y="2355010"/>
            <a:ext cx="3840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</a:rPr>
              <a:t>Docker Registry (Docker Hub)</a:t>
            </a:r>
            <a:endParaRPr lang="en-US" sz="1800" b="1" dirty="0">
              <a:solidFill>
                <a:srgbClr val="E4CF3D"/>
              </a:solidFill>
            </a:endParaRP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75F7A1B3-AC3E-5604-B710-DA5E884DEB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D1D6B2-9F22-6313-170C-AB5895F72911}"/>
              </a:ext>
            </a:extLst>
          </p:cNvPr>
          <p:cNvSpPr/>
          <p:nvPr/>
        </p:nvSpPr>
        <p:spPr>
          <a:xfrm>
            <a:off x="9723302" y="1421660"/>
            <a:ext cx="3767524" cy="523605"/>
          </a:xfrm>
          <a:prstGeom prst="rect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YOUR-DOCKER-ID/mynginx-custom:v1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AF74811-AF38-44A4-E8D7-762E649614A4}"/>
              </a:ext>
            </a:extLst>
          </p:cNvPr>
          <p:cNvSpPr/>
          <p:nvPr/>
        </p:nvSpPr>
        <p:spPr>
          <a:xfrm>
            <a:off x="12138455" y="4382129"/>
            <a:ext cx="1214846" cy="4027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container-1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7676597-3252-6884-A049-4535F720F8DB}"/>
              </a:ext>
            </a:extLst>
          </p:cNvPr>
          <p:cNvCxnSpPr>
            <a:stCxn id="26" idx="3"/>
            <a:endCxn id="40" idx="1"/>
          </p:cNvCxnSpPr>
          <p:nvPr/>
        </p:nvCxnSpPr>
        <p:spPr>
          <a:xfrm>
            <a:off x="11071655" y="4580147"/>
            <a:ext cx="1066800" cy="338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363CE780-400B-9ABB-C187-E9AEFBD752EC}"/>
              </a:ext>
            </a:extLst>
          </p:cNvPr>
          <p:cNvSpPr/>
          <p:nvPr/>
        </p:nvSpPr>
        <p:spPr>
          <a:xfrm>
            <a:off x="9790334" y="3958633"/>
            <a:ext cx="528320" cy="359023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FD301B8-028D-23F7-DD95-D998939BBEFD}"/>
              </a:ext>
            </a:extLst>
          </p:cNvPr>
          <p:cNvSpPr txBox="1"/>
          <p:nvPr/>
        </p:nvSpPr>
        <p:spPr>
          <a:xfrm>
            <a:off x="9592331" y="3560663"/>
            <a:ext cx="199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B0F0"/>
                </a:solidFill>
              </a:rPr>
              <a:t>Build Docker Image</a:t>
            </a:r>
          </a:p>
        </p:txBody>
      </p:sp>
      <p:sp>
        <p:nvSpPr>
          <p:cNvPr id="59" name="Content Placeholder 2">
            <a:extLst>
              <a:ext uri="{FF2B5EF4-FFF2-40B4-BE49-F238E27FC236}">
                <a16:creationId xmlns:a16="http://schemas.microsoft.com/office/drawing/2014/main" id="{E2477F82-B2FE-7565-122F-D8A96B9CA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86" y="1088540"/>
            <a:ext cx="7917774" cy="6524016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Build</a:t>
            </a:r>
            <a:r>
              <a:rPr lang="en-US" dirty="0"/>
              <a:t> Docker Image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build -t mynginx-custom:v1 .</a:t>
            </a:r>
          </a:p>
          <a:p>
            <a:r>
              <a:rPr lang="en-US" dirty="0">
                <a:solidFill>
                  <a:srgbClr val="0070C0"/>
                </a:solidFill>
              </a:rPr>
              <a:t>Run</a:t>
            </a:r>
            <a:r>
              <a:rPr lang="en-US" dirty="0"/>
              <a:t> Docker Container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run --name mynginx1 -p 8090:80 -d mynginx-custom:v1</a:t>
            </a:r>
          </a:p>
          <a:p>
            <a:r>
              <a:rPr lang="en-US" dirty="0">
                <a:solidFill>
                  <a:srgbClr val="0070C0"/>
                </a:solidFill>
              </a:rPr>
              <a:t>Tag</a:t>
            </a:r>
            <a:r>
              <a:rPr lang="en-US" dirty="0"/>
              <a:t> Docker Image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tag mynginx-custom:v1 </a:t>
            </a:r>
            <a:r>
              <a:rPr lang="en-IN" i="1" dirty="0" err="1">
                <a:solidFill>
                  <a:srgbClr val="389954"/>
                </a:solidFill>
              </a:rPr>
              <a:t>stacksimplify</a:t>
            </a:r>
            <a:r>
              <a:rPr lang="en-IN" i="1" dirty="0">
                <a:solidFill>
                  <a:srgbClr val="389954"/>
                </a:solidFill>
              </a:rPr>
              <a:t>/mynginx-custom:v1</a:t>
            </a:r>
          </a:p>
          <a:p>
            <a:r>
              <a:rPr lang="en-US" dirty="0">
                <a:solidFill>
                  <a:srgbClr val="0070C0"/>
                </a:solidFill>
              </a:rPr>
              <a:t>Push</a:t>
            </a:r>
            <a:r>
              <a:rPr lang="en-US" dirty="0"/>
              <a:t> Docker Image to Docker Hub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push </a:t>
            </a:r>
            <a:r>
              <a:rPr lang="en-IN" i="1" dirty="0" err="1">
                <a:solidFill>
                  <a:srgbClr val="389954"/>
                </a:solidFill>
              </a:rPr>
              <a:t>stacksimplify</a:t>
            </a:r>
            <a:r>
              <a:rPr lang="en-IN" i="1" dirty="0">
                <a:solidFill>
                  <a:srgbClr val="389954"/>
                </a:solidFill>
              </a:rPr>
              <a:t>/mynginx-custom:v1</a:t>
            </a:r>
          </a:p>
          <a:p>
            <a:r>
              <a:rPr lang="en-US" dirty="0">
                <a:solidFill>
                  <a:srgbClr val="0070C0"/>
                </a:solidFill>
              </a:rPr>
              <a:t>Search</a:t>
            </a:r>
            <a:r>
              <a:rPr lang="en-US" dirty="0"/>
              <a:t> Docker Images in Docker Hub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search nginx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search --filter=stars=50 nginx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docker search --filter=is-official=true nginx</a:t>
            </a:r>
          </a:p>
          <a:p>
            <a:pPr lvl="1"/>
            <a:endParaRPr lang="en-US" dirty="0"/>
          </a:p>
          <a:p>
            <a:pPr marL="548640" lvl="1" indent="0">
              <a:buNone/>
            </a:pP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68FCBD-B9BD-5FC9-FED8-B0E6AF081E04}"/>
              </a:ext>
            </a:extLst>
          </p:cNvPr>
          <p:cNvSpPr/>
          <p:nvPr/>
        </p:nvSpPr>
        <p:spPr>
          <a:xfrm>
            <a:off x="12122053" y="3958633"/>
            <a:ext cx="528320" cy="359023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5241DB-6242-AE07-9742-B3A348A9863E}"/>
              </a:ext>
            </a:extLst>
          </p:cNvPr>
          <p:cNvSpPr txBox="1"/>
          <p:nvPr/>
        </p:nvSpPr>
        <p:spPr>
          <a:xfrm>
            <a:off x="11937248" y="3576413"/>
            <a:ext cx="1526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B0F0"/>
                </a:solidFill>
              </a:rPr>
              <a:t>Run Container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4F6F767-E152-C9F0-71D5-70D722376130}"/>
              </a:ext>
            </a:extLst>
          </p:cNvPr>
          <p:cNvSpPr/>
          <p:nvPr/>
        </p:nvSpPr>
        <p:spPr>
          <a:xfrm>
            <a:off x="9856809" y="5278776"/>
            <a:ext cx="1214846" cy="1005559"/>
          </a:xfrm>
          <a:prstGeom prst="rect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YOUR-DOCKER-ID/mynginx-custom:v1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25A6F36-568A-9517-858E-F6C7731581C1}"/>
              </a:ext>
            </a:extLst>
          </p:cNvPr>
          <p:cNvSpPr/>
          <p:nvPr/>
        </p:nvSpPr>
        <p:spPr>
          <a:xfrm>
            <a:off x="10894170" y="6350603"/>
            <a:ext cx="528320" cy="359023"/>
          </a:xfrm>
          <a:prstGeom prst="ellipse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6F2FC5-2541-6331-E9A1-B4D11D715FD6}"/>
              </a:ext>
            </a:extLst>
          </p:cNvPr>
          <p:cNvSpPr txBox="1"/>
          <p:nvPr/>
        </p:nvSpPr>
        <p:spPr>
          <a:xfrm>
            <a:off x="11020234" y="6767485"/>
            <a:ext cx="1834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55C29"/>
                </a:solidFill>
              </a:rPr>
              <a:t>Tag Docker Image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71C0438A-1342-CE6A-B63F-CE2DC7619F39}"/>
              </a:ext>
            </a:extLst>
          </p:cNvPr>
          <p:cNvCxnSpPr>
            <a:stCxn id="15" idx="1"/>
            <a:endCxn id="9" idx="1"/>
          </p:cNvCxnSpPr>
          <p:nvPr/>
        </p:nvCxnSpPr>
        <p:spPr>
          <a:xfrm rot="10800000">
            <a:off x="9723303" y="1683464"/>
            <a:ext cx="133507" cy="4098093"/>
          </a:xfrm>
          <a:prstGeom prst="bentConnector3">
            <a:avLst>
              <a:gd name="adj1" fmla="val 1412739"/>
            </a:avLst>
          </a:prstGeom>
          <a:ln w="38100">
            <a:solidFill>
              <a:srgbClr val="F55C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BA472AC2-A714-E5AE-6850-06EA1EA64277}"/>
              </a:ext>
            </a:extLst>
          </p:cNvPr>
          <p:cNvSpPr/>
          <p:nvPr/>
        </p:nvSpPr>
        <p:spPr>
          <a:xfrm>
            <a:off x="8036560" y="5351731"/>
            <a:ext cx="528320" cy="359023"/>
          </a:xfrm>
          <a:prstGeom prst="ellipse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B31492-96EC-0A58-8E8D-ED0B876DCEDC}"/>
              </a:ext>
            </a:extLst>
          </p:cNvPr>
          <p:cNvSpPr txBox="1"/>
          <p:nvPr/>
        </p:nvSpPr>
        <p:spPr>
          <a:xfrm>
            <a:off x="7552295" y="5782070"/>
            <a:ext cx="20251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55C29"/>
                </a:solidFill>
              </a:rPr>
              <a:t>Push Docker Image </a:t>
            </a:r>
          </a:p>
          <a:p>
            <a:r>
              <a:rPr lang="en-US" sz="1800" dirty="0">
                <a:solidFill>
                  <a:srgbClr val="F55C29"/>
                </a:solidFill>
              </a:rPr>
              <a:t>to Docker Hub</a:t>
            </a:r>
          </a:p>
        </p:txBody>
      </p:sp>
    </p:spTree>
    <p:extLst>
      <p:ext uri="{BB962C8B-B14F-4D97-AF65-F5344CB8AC3E}">
        <p14:creationId xmlns:p14="http://schemas.microsoft.com/office/powerpoint/2010/main" val="2088532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4" grpId="0" animBg="1"/>
      <p:bldP spid="41" grpId="0"/>
      <p:bldP spid="9" grpId="0" animBg="1"/>
      <p:bldP spid="40" grpId="0" animBg="1"/>
      <p:bldP spid="52" grpId="0" animBg="1"/>
      <p:bldP spid="55" grpId="0"/>
      <p:bldP spid="10" grpId="0" animBg="1"/>
      <p:bldP spid="13" grpId="0"/>
      <p:bldP spid="15" grpId="0" animBg="1"/>
      <p:bldP spid="16" grpId="0" animBg="1"/>
      <p:bldP spid="18" grpId="0"/>
      <p:bldP spid="31" grpId="0" animBg="1"/>
      <p:bldP spid="3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A1E4ED-31B3-59D5-0AC0-E4AB95AED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2B47F80-ACC2-8DCD-21BF-38A8D900A3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11AEF3-F61A-78B1-DCFE-CBC8CCDF7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365715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Dockerfile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LABEL Instruction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190210D0-75C1-A7A9-2C30-1F2271F60B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D9641376-9DA5-DB59-DB22-BCEE6B1B46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912CF9AB-6F5D-4A15-B243-117174A994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4BC3D60-B22C-4AB5-84B2-3A088279A4E4}"/>
              </a:ext>
            </a:extLst>
          </p:cNvPr>
          <p:cNvSpPr/>
          <p:nvPr/>
        </p:nvSpPr>
        <p:spPr>
          <a:xfrm>
            <a:off x="2511571" y="1613385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Demo-04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45883B66-A5CB-362F-0172-07AC5DE0A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2300537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450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B6F3BF-FD75-BC30-9A6F-7A0AFAABB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7CFC022-DE50-08AF-C808-ED6A069203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9BDC0-D7E3-B45C-835C-76B42D433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016000"/>
            <a:ext cx="8554720" cy="637031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LABEL instruction in Dockerfile?</a:t>
            </a:r>
          </a:p>
          <a:p>
            <a:pPr lvl="1"/>
            <a:r>
              <a:rPr lang="en-US" dirty="0"/>
              <a:t>Adds </a:t>
            </a:r>
            <a:r>
              <a:rPr lang="en-US" dirty="0">
                <a:solidFill>
                  <a:srgbClr val="0070C0"/>
                </a:solidFill>
              </a:rPr>
              <a:t>metadata</a:t>
            </a:r>
            <a:r>
              <a:rPr lang="en-US" dirty="0"/>
              <a:t> to an Image</a:t>
            </a:r>
          </a:p>
          <a:p>
            <a:pPr lvl="1"/>
            <a:r>
              <a:rPr lang="en-US" dirty="0"/>
              <a:t>An Image can have </a:t>
            </a:r>
            <a:r>
              <a:rPr lang="en-US" dirty="0">
                <a:solidFill>
                  <a:srgbClr val="0070C0"/>
                </a:solidFill>
              </a:rPr>
              <a:t>more than one </a:t>
            </a:r>
            <a:r>
              <a:rPr lang="en-US" dirty="0"/>
              <a:t>label</a:t>
            </a:r>
          </a:p>
          <a:p>
            <a:pPr lvl="1"/>
            <a:r>
              <a:rPr lang="en-US" dirty="0"/>
              <a:t>Labels included in the base image are </a:t>
            </a:r>
            <a:r>
              <a:rPr lang="en-US" dirty="0">
                <a:solidFill>
                  <a:srgbClr val="0070C0"/>
                </a:solidFill>
              </a:rPr>
              <a:t>inherited </a:t>
            </a:r>
            <a:r>
              <a:rPr lang="en-US" dirty="0"/>
              <a:t>by your image</a:t>
            </a:r>
          </a:p>
          <a:p>
            <a:pPr lvl="1"/>
            <a:r>
              <a:rPr lang="en-US" dirty="0"/>
              <a:t>If a label already exists but with a different value, the most-recently-applied value </a:t>
            </a:r>
            <a:r>
              <a:rPr lang="en-US" dirty="0">
                <a:solidFill>
                  <a:srgbClr val="0070C0"/>
                </a:solidFill>
              </a:rPr>
              <a:t>overrides </a:t>
            </a:r>
            <a:r>
              <a:rPr lang="en-US" dirty="0"/>
              <a:t>any previously-set value</a:t>
            </a:r>
          </a:p>
          <a:p>
            <a:r>
              <a:rPr lang="en-US" b="1" dirty="0">
                <a:solidFill>
                  <a:srgbClr val="C00000"/>
                </a:solidFill>
              </a:rPr>
              <a:t>How to view Image labels?</a:t>
            </a:r>
          </a:p>
          <a:p>
            <a:r>
              <a:rPr lang="en-US" dirty="0"/>
              <a:t>We can use </a:t>
            </a:r>
            <a:r>
              <a:rPr lang="en-US" i="1" dirty="0">
                <a:solidFill>
                  <a:srgbClr val="0070C0"/>
                </a:solidFill>
              </a:rPr>
              <a:t>docker image inspect </a:t>
            </a:r>
            <a:r>
              <a:rPr lang="en-US" dirty="0"/>
              <a:t>command</a:t>
            </a:r>
          </a:p>
          <a:p>
            <a:pPr lvl="1"/>
            <a:r>
              <a:rPr lang="en-US" i="1" dirty="0">
                <a:solidFill>
                  <a:srgbClr val="389954"/>
                </a:solidFill>
              </a:rPr>
              <a:t>docker image inspect --format='{{</a:t>
            </a:r>
            <a:r>
              <a:rPr lang="en-US" i="1" dirty="0" err="1">
                <a:solidFill>
                  <a:srgbClr val="389954"/>
                </a:solidFill>
              </a:rPr>
              <a:t>json</a:t>
            </a:r>
            <a:r>
              <a:rPr lang="en-US" i="1" dirty="0">
                <a:solidFill>
                  <a:srgbClr val="389954"/>
                </a:solidFill>
              </a:rPr>
              <a:t> .</a:t>
            </a:r>
            <a:r>
              <a:rPr lang="en-US" i="1" dirty="0" err="1">
                <a:solidFill>
                  <a:srgbClr val="389954"/>
                </a:solidFill>
              </a:rPr>
              <a:t>Config.Labels</a:t>
            </a:r>
            <a:r>
              <a:rPr lang="en-US" i="1" dirty="0">
                <a:solidFill>
                  <a:srgbClr val="389954"/>
                </a:solidFill>
              </a:rPr>
              <a:t>}}' </a:t>
            </a:r>
            <a:r>
              <a:rPr lang="en-US" i="1" dirty="0" err="1">
                <a:solidFill>
                  <a:srgbClr val="389954"/>
                </a:solidFill>
              </a:rPr>
              <a:t>myimage</a:t>
            </a:r>
            <a:endParaRPr lang="en-US" i="1" dirty="0">
              <a:solidFill>
                <a:srgbClr val="389954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994EA1-49D0-4721-8F92-5466C3000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LABEL Instruction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8835B9-A360-313D-4F47-05B2ED1C29D3}"/>
              </a:ext>
            </a:extLst>
          </p:cNvPr>
          <p:cNvSpPr txBox="1"/>
          <p:nvPr/>
        </p:nvSpPr>
        <p:spPr>
          <a:xfrm>
            <a:off x="9225280" y="153292"/>
            <a:ext cx="2080826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Folder Structure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0A2DC1-2491-1E3C-B6C9-C3A59164C349}"/>
              </a:ext>
            </a:extLst>
          </p:cNvPr>
          <p:cNvSpPr txBox="1"/>
          <p:nvPr/>
        </p:nvSpPr>
        <p:spPr>
          <a:xfrm>
            <a:off x="9225280" y="2402861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8EC344-F532-A5F2-D4C2-F5A26A71F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280" y="687070"/>
            <a:ext cx="3136900" cy="1612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9406B2-009B-105E-8902-FA8171331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3521" y="2936639"/>
            <a:ext cx="5151120" cy="475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5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488EFD-2B40-F0F9-25E4-D2A67911F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01A4C62-889C-1FA0-241F-BE63E228ED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6FCF9C-62E5-BFED-90A7-E96234D06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Dockerfile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ADD vs COPY Instructions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5A964586-108C-58C7-E7EB-3A2CF7664A8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E26603B9-7BD2-3440-9BEA-16A2CAFAB6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DB38A28E-41F8-40BB-8700-9E53E2033D7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8B3ED62-A34B-CBA4-9938-71F398E8506A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Demo-05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D04DA41A-6DF1-1D7A-F83F-73130E358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3043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31A25-0E07-A88E-334B-797B0A257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4223A3E-D617-5920-B291-E1F505E11E9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61EA9-50CF-FDF3-C80E-85C97498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016000"/>
            <a:ext cx="8554720" cy="6573520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COPY instruction in Dockerfile?</a:t>
            </a:r>
          </a:p>
          <a:p>
            <a:pPr lvl="1"/>
            <a:r>
              <a:rPr lang="en-US" dirty="0"/>
              <a:t>The COPY instruction copies new files or directories from </a:t>
            </a:r>
            <a:r>
              <a:rPr lang="en-US" dirty="0">
                <a:solidFill>
                  <a:srgbClr val="0070C0"/>
                </a:solidFill>
              </a:rPr>
              <a:t>&lt;</a:t>
            </a:r>
            <a:r>
              <a:rPr lang="en-US" dirty="0" err="1">
                <a:solidFill>
                  <a:srgbClr val="0070C0"/>
                </a:solidFill>
              </a:rPr>
              <a:t>src</a:t>
            </a:r>
            <a:r>
              <a:rPr lang="en-US" dirty="0">
                <a:solidFill>
                  <a:srgbClr val="0070C0"/>
                </a:solidFill>
              </a:rPr>
              <a:t>&gt; </a:t>
            </a:r>
            <a:r>
              <a:rPr lang="en-US" dirty="0"/>
              <a:t>and adds them to the filesystem of the image at the path </a:t>
            </a:r>
            <a:r>
              <a:rPr lang="en-US" dirty="0">
                <a:solidFill>
                  <a:srgbClr val="0070C0"/>
                </a:solidFill>
              </a:rPr>
              <a:t>&lt;</a:t>
            </a:r>
            <a:r>
              <a:rPr lang="en-US" dirty="0" err="1">
                <a:solidFill>
                  <a:srgbClr val="0070C0"/>
                </a:solidFill>
              </a:rPr>
              <a:t>dest</a:t>
            </a:r>
            <a:r>
              <a:rPr lang="en-US" dirty="0">
                <a:solidFill>
                  <a:srgbClr val="0070C0"/>
                </a:solidFill>
              </a:rPr>
              <a:t>&gt;</a:t>
            </a:r>
          </a:p>
          <a:p>
            <a:pPr lvl="1"/>
            <a:r>
              <a:rPr lang="en-IN" dirty="0"/>
              <a:t>Files and directories can be </a:t>
            </a:r>
            <a:r>
              <a:rPr lang="en-IN" dirty="0">
                <a:solidFill>
                  <a:srgbClr val="0070C0"/>
                </a:solidFill>
              </a:rPr>
              <a:t>copied from </a:t>
            </a:r>
            <a:r>
              <a:rPr lang="en-IN" dirty="0"/>
              <a:t>the </a:t>
            </a:r>
          </a:p>
          <a:p>
            <a:pPr lvl="2"/>
            <a:r>
              <a:rPr lang="en-IN" dirty="0"/>
              <a:t>build context</a:t>
            </a:r>
          </a:p>
          <a:p>
            <a:pPr lvl="2"/>
            <a:r>
              <a:rPr lang="en-IN" dirty="0"/>
              <a:t>build stage</a:t>
            </a:r>
          </a:p>
          <a:p>
            <a:pPr lvl="2"/>
            <a:r>
              <a:rPr lang="en-IN" dirty="0"/>
              <a:t>named context </a:t>
            </a:r>
          </a:p>
          <a:p>
            <a:pPr lvl="2"/>
            <a:r>
              <a:rPr lang="en-IN" dirty="0"/>
              <a:t>an image</a:t>
            </a:r>
          </a:p>
          <a:p>
            <a:pPr marL="1097280" lvl="2" indent="0">
              <a:buNone/>
            </a:pPr>
            <a:endParaRPr lang="en-IN" dirty="0"/>
          </a:p>
          <a:p>
            <a:r>
              <a:rPr lang="en-US" b="1" dirty="0">
                <a:solidFill>
                  <a:srgbClr val="C00000"/>
                </a:solidFill>
              </a:rPr>
              <a:t>What is ADD instruction in Dockerfile?</a:t>
            </a:r>
          </a:p>
          <a:p>
            <a:pPr lvl="1"/>
            <a:r>
              <a:rPr lang="en-US" dirty="0"/>
              <a:t>The ADD instruction copies new files or directories from </a:t>
            </a:r>
            <a:r>
              <a:rPr lang="en-US" dirty="0">
                <a:solidFill>
                  <a:srgbClr val="0070C0"/>
                </a:solidFill>
              </a:rPr>
              <a:t>&lt;</a:t>
            </a:r>
            <a:r>
              <a:rPr lang="en-US" dirty="0" err="1">
                <a:solidFill>
                  <a:srgbClr val="0070C0"/>
                </a:solidFill>
              </a:rPr>
              <a:t>src</a:t>
            </a:r>
            <a:r>
              <a:rPr lang="en-US" dirty="0">
                <a:solidFill>
                  <a:srgbClr val="0070C0"/>
                </a:solidFill>
              </a:rPr>
              <a:t>&gt; </a:t>
            </a:r>
            <a:r>
              <a:rPr lang="en-US" dirty="0"/>
              <a:t>and adds them to the filesystem of the image at the path </a:t>
            </a:r>
            <a:r>
              <a:rPr lang="en-US" dirty="0">
                <a:solidFill>
                  <a:srgbClr val="0070C0"/>
                </a:solidFill>
              </a:rPr>
              <a:t>&lt;</a:t>
            </a:r>
            <a:r>
              <a:rPr lang="en-US" dirty="0" err="1">
                <a:solidFill>
                  <a:srgbClr val="0070C0"/>
                </a:solidFill>
              </a:rPr>
              <a:t>dest</a:t>
            </a:r>
            <a:r>
              <a:rPr lang="en-US" dirty="0">
                <a:solidFill>
                  <a:srgbClr val="0070C0"/>
                </a:solidFill>
              </a:rPr>
              <a:t>&gt;</a:t>
            </a:r>
          </a:p>
          <a:p>
            <a:pPr lvl="1"/>
            <a:r>
              <a:rPr lang="en-US" dirty="0"/>
              <a:t>Files and directories can be </a:t>
            </a:r>
            <a:r>
              <a:rPr lang="en-US" dirty="0">
                <a:solidFill>
                  <a:srgbClr val="0070C0"/>
                </a:solidFill>
              </a:rPr>
              <a:t>copied from </a:t>
            </a:r>
            <a:r>
              <a:rPr lang="en-US" dirty="0"/>
              <a:t>the </a:t>
            </a:r>
          </a:p>
          <a:p>
            <a:pPr lvl="2"/>
            <a:r>
              <a:rPr lang="en-US" dirty="0"/>
              <a:t>build context</a:t>
            </a:r>
          </a:p>
          <a:p>
            <a:pPr lvl="2"/>
            <a:r>
              <a:rPr lang="en-US" dirty="0"/>
              <a:t>a remote URL</a:t>
            </a:r>
          </a:p>
          <a:p>
            <a:pPr lvl="2"/>
            <a:r>
              <a:rPr lang="en-US" dirty="0"/>
              <a:t>a Git repository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3023BE-7651-F742-7CE2-993C9820D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COPY vs ADD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340987-0C9F-3BB1-8F24-CD15E7C45D75}"/>
              </a:ext>
            </a:extLst>
          </p:cNvPr>
          <p:cNvSpPr txBox="1"/>
          <p:nvPr/>
        </p:nvSpPr>
        <p:spPr>
          <a:xfrm>
            <a:off x="8656320" y="121885"/>
            <a:ext cx="2080826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Folder Structure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50FBBD-B9E3-00B1-E0A3-F813528F988A}"/>
              </a:ext>
            </a:extLst>
          </p:cNvPr>
          <p:cNvSpPr txBox="1"/>
          <p:nvPr/>
        </p:nvSpPr>
        <p:spPr>
          <a:xfrm>
            <a:off x="8656320" y="3265010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A43E46-1BCE-A921-4BBF-FB7D6D8EF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6320" y="670641"/>
            <a:ext cx="3962400" cy="2476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EE44369-44AC-D885-4E8F-BAB82113E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0775" y="3843714"/>
            <a:ext cx="5881005" cy="354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880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830057-89DE-7EE5-15C0-D7C23E051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49CA980-2EB7-19DC-322A-C1E62A8333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BE3E76-D8DC-E508-3A49-02335D87F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36544"/>
            <a:ext cx="12618720" cy="1188851"/>
          </a:xfrm>
        </p:spPr>
        <p:txBody>
          <a:bodyPr/>
          <a:lstStyle/>
          <a:p>
            <a:r>
              <a:rPr lang="en-US" dirty="0"/>
              <a:t>Dockerfile - COPY vs ADD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713A0D-5B42-A645-6B0D-DEC316EE5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39" y="1848840"/>
            <a:ext cx="13948389" cy="4633240"/>
          </a:xfrm>
          <a:prstGeom prst="rect">
            <a:avLst/>
          </a:prstGeom>
          <a:ln>
            <a:solidFill>
              <a:schemeClr val="accent1">
                <a:shade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077662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8E45E-2EC6-D4CE-A0B3-797275577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185A8DD-DC42-3B7B-820A-F66BFEAAB4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873EC9D-137A-E512-F6E7-FBCC9C96A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Dockerfile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ADD - Fetch from URL (GitHub)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F324942E-6AE5-ED81-30D1-C4541175EB5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75AB43EE-F236-459F-65EC-068B4050EAA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9281BE65-6626-4929-E435-AE6E60C3E8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8AD76FE-DEFF-D41C-FA23-5A5272C926F1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Demo-06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CF17C3A6-5463-22D1-DED2-B337E378A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334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DE6D5-81A0-3247-F377-9BC01D98A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C533ED-5583-E138-C4AC-3E439E8796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3D9A9E7-652C-CD2F-6CA2-D062265B3D9C}"/>
              </a:ext>
            </a:extLst>
          </p:cNvPr>
          <p:cNvSpPr/>
          <p:nvPr/>
        </p:nvSpPr>
        <p:spPr>
          <a:xfrm>
            <a:off x="11131084" y="3418343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</a:p>
          <a:p>
            <a:pPr algn="ctr"/>
            <a:r>
              <a:rPr lang="en-US" sz="1850" dirty="0">
                <a:solidFill>
                  <a:srgbClr val="FFFF00"/>
                </a:solidFill>
              </a:rPr>
              <a:t>Named Volume with metadata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F51E9ED-390B-BA02-1E99-AB81A9659971}"/>
              </a:ext>
            </a:extLst>
          </p:cNvPr>
          <p:cNvSpPr/>
          <p:nvPr/>
        </p:nvSpPr>
        <p:spPr>
          <a:xfrm>
            <a:off x="11131083" y="4139551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Multi-container App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1515C98-D273-BD0D-F0B6-9A0CE9AEB8ED}"/>
              </a:ext>
            </a:extLst>
          </p:cNvPr>
          <p:cNvSpPr/>
          <p:nvPr/>
        </p:nvSpPr>
        <p:spPr>
          <a:xfrm>
            <a:off x="11131083" y="4847580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</a:p>
          <a:p>
            <a:pPr algn="ctr"/>
            <a:r>
              <a:rPr lang="en-US" sz="1850" dirty="0">
                <a:solidFill>
                  <a:srgbClr val="FFFF00"/>
                </a:solidFill>
              </a:rPr>
              <a:t>DEPLOY (Scale Replicas, 3-Tier)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F76353B4-BCA0-233F-EA30-913F9915676D}"/>
              </a:ext>
            </a:extLst>
          </p:cNvPr>
          <p:cNvSpPr/>
          <p:nvPr/>
        </p:nvSpPr>
        <p:spPr>
          <a:xfrm>
            <a:off x="11131085" y="5555483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</a:p>
          <a:p>
            <a:pPr algn="ctr"/>
            <a:r>
              <a:rPr lang="en-US" sz="1850" dirty="0">
                <a:solidFill>
                  <a:srgbClr val="FFFF00"/>
                </a:solidFill>
              </a:rPr>
              <a:t>NETWORKS (Frontend, Backend)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35159C05-D2CE-26CD-E7D3-AF2C2E55D109}"/>
              </a:ext>
            </a:extLst>
          </p:cNvPr>
          <p:cNvSpPr/>
          <p:nvPr/>
        </p:nvSpPr>
        <p:spPr>
          <a:xfrm>
            <a:off x="115616" y="640945"/>
            <a:ext cx="4289117" cy="52458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Docker Storage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4A528803-A791-ECAA-DB36-7D9E2F28B7F6}"/>
              </a:ext>
            </a:extLst>
          </p:cNvPr>
          <p:cNvSpPr/>
          <p:nvPr/>
        </p:nvSpPr>
        <p:spPr>
          <a:xfrm>
            <a:off x="115610" y="1271234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 </a:t>
            </a:r>
            <a:r>
              <a:rPr lang="en-US" dirty="0">
                <a:solidFill>
                  <a:schemeClr val="bg1"/>
                </a:solidFill>
              </a:rPr>
              <a:t>Volume </a:t>
            </a:r>
            <a:r>
              <a:rPr lang="en-US" dirty="0">
                <a:solidFill>
                  <a:srgbClr val="FFFF00"/>
                </a:solidFill>
              </a:rPr>
              <a:t>Basics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36D77B06-2E85-1254-28D8-A866839104AC}"/>
              </a:ext>
            </a:extLst>
          </p:cNvPr>
          <p:cNvSpPr/>
          <p:nvPr/>
        </p:nvSpPr>
        <p:spPr>
          <a:xfrm>
            <a:off x="115610" y="1981417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Volume </a:t>
            </a:r>
            <a:r>
              <a:rPr lang="en-US" dirty="0">
                <a:solidFill>
                  <a:srgbClr val="FFFF00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Mount to a Container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5B4023B-0116-75E0-EF9D-A7BCCF511492}"/>
              </a:ext>
            </a:extLst>
          </p:cNvPr>
          <p:cNvSpPr/>
          <p:nvPr/>
        </p:nvSpPr>
        <p:spPr>
          <a:xfrm>
            <a:off x="115609" y="2700471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Volume </a:t>
            </a:r>
            <a:r>
              <a:rPr lang="en-US" dirty="0">
                <a:solidFill>
                  <a:srgbClr val="FFFF00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Populate Data in Volumes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5ACC909-80E5-5028-C2B9-AD6C793E0B6B}"/>
              </a:ext>
            </a:extLst>
          </p:cNvPr>
          <p:cNvSpPr/>
          <p:nvPr/>
        </p:nvSpPr>
        <p:spPr>
          <a:xfrm>
            <a:off x="122396" y="3431374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Volume</a:t>
            </a:r>
          </a:p>
          <a:p>
            <a:pPr algn="ctr"/>
            <a:r>
              <a:rPr lang="en-US" sz="2100" dirty="0">
                <a:solidFill>
                  <a:srgbClr val="FFFF00"/>
                </a:solidFill>
              </a:rPr>
              <a:t>Mount volume sub-directory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BE8A6E66-C6AE-3706-576D-E4B5729D1A7F}"/>
              </a:ext>
            </a:extLst>
          </p:cNvPr>
          <p:cNvSpPr/>
          <p:nvPr/>
        </p:nvSpPr>
        <p:spPr>
          <a:xfrm>
            <a:off x="122396" y="4119255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Bind Mount </a:t>
            </a:r>
            <a:r>
              <a:rPr lang="en-US" dirty="0">
                <a:solidFill>
                  <a:srgbClr val="FFFF00"/>
                </a:solidFill>
              </a:rPr>
              <a:t>Basics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0C632EE8-B07A-B1F8-8BAC-2E119875609D}"/>
              </a:ext>
            </a:extLst>
          </p:cNvPr>
          <p:cNvSpPr/>
          <p:nvPr/>
        </p:nvSpPr>
        <p:spPr>
          <a:xfrm>
            <a:off x="122395" y="4827158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Bind Mount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Read Only Mounts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F9655EE1-9AE1-D51E-01FA-214F57E2239A}"/>
              </a:ext>
            </a:extLst>
          </p:cNvPr>
          <p:cNvSpPr/>
          <p:nvPr/>
        </p:nvSpPr>
        <p:spPr>
          <a:xfrm>
            <a:off x="122396" y="5543360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</a:t>
            </a:r>
            <a:r>
              <a:rPr lang="en-US" dirty="0">
                <a:solidFill>
                  <a:srgbClr val="FFFF00"/>
                </a:solidFill>
              </a:rPr>
              <a:t>Volume vs Bind Mounts (non-empty </a:t>
            </a:r>
            <a:r>
              <a:rPr lang="en-US" dirty="0" err="1">
                <a:solidFill>
                  <a:srgbClr val="FFFF00"/>
                </a:solidFill>
              </a:rPr>
              <a:t>dir</a:t>
            </a:r>
            <a:r>
              <a:rPr lang="en-US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DCE8D77-6ACA-E0C0-7D64-3603EC5BE961}"/>
              </a:ext>
            </a:extLst>
          </p:cNvPr>
          <p:cNvSpPr/>
          <p:nvPr/>
        </p:nvSpPr>
        <p:spPr>
          <a:xfrm>
            <a:off x="3668109" y="1271234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15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53D91E6-B1F9-D321-E3BF-D0B7519D5E75}"/>
              </a:ext>
            </a:extLst>
          </p:cNvPr>
          <p:cNvSpPr/>
          <p:nvPr/>
        </p:nvSpPr>
        <p:spPr>
          <a:xfrm>
            <a:off x="4583413" y="730034"/>
            <a:ext cx="5339255" cy="23757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FF00"/>
                </a:solidFill>
              </a:rPr>
              <a:t>40</a:t>
            </a:r>
          </a:p>
          <a:p>
            <a:pPr algn="ctr"/>
            <a:r>
              <a:rPr lang="en-US" sz="4000" b="1" dirty="0"/>
              <a:t>Practical Demos</a:t>
            </a:r>
          </a:p>
        </p:txBody>
      </p:sp>
      <p:sp>
        <p:nvSpPr>
          <p:cNvPr id="47" name="Title 3">
            <a:extLst>
              <a:ext uri="{FF2B5EF4-FFF2-40B4-BE49-F238E27FC236}">
                <a16:creationId xmlns:a16="http://schemas.microsoft.com/office/drawing/2014/main" id="{D2EF208E-391C-FE68-FC8B-71B37954F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85614"/>
            <a:ext cx="14630401" cy="1188851"/>
          </a:xfrm>
        </p:spPr>
        <p:txBody>
          <a:bodyPr>
            <a:normAutofit/>
          </a:bodyPr>
          <a:lstStyle/>
          <a:p>
            <a:r>
              <a:rPr lang="en-US" dirty="0"/>
              <a:t>Docker Masterclass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33861564-CF49-ABA3-53DE-6F8988CE4EDA}"/>
              </a:ext>
            </a:extLst>
          </p:cNvPr>
          <p:cNvSpPr/>
          <p:nvPr/>
        </p:nvSpPr>
        <p:spPr>
          <a:xfrm>
            <a:off x="3668108" y="2006557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16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9BBBD658-C97C-2E81-8B53-B52C9E16FA5B}"/>
              </a:ext>
            </a:extLst>
          </p:cNvPr>
          <p:cNvSpPr/>
          <p:nvPr/>
        </p:nvSpPr>
        <p:spPr>
          <a:xfrm>
            <a:off x="3668107" y="2702514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17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10F6BE25-3B35-34EB-9880-28205B88D47A}"/>
              </a:ext>
            </a:extLst>
          </p:cNvPr>
          <p:cNvSpPr/>
          <p:nvPr/>
        </p:nvSpPr>
        <p:spPr>
          <a:xfrm>
            <a:off x="3679696" y="3431374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18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46BA6140-229C-BF69-63EF-ACC871883321}"/>
              </a:ext>
            </a:extLst>
          </p:cNvPr>
          <p:cNvSpPr/>
          <p:nvPr/>
        </p:nvSpPr>
        <p:spPr>
          <a:xfrm>
            <a:off x="3670799" y="4119254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19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A289340C-A1D0-B7E8-968F-419A4F0030E1}"/>
              </a:ext>
            </a:extLst>
          </p:cNvPr>
          <p:cNvSpPr/>
          <p:nvPr/>
        </p:nvSpPr>
        <p:spPr>
          <a:xfrm>
            <a:off x="3670798" y="4827158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20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19C88938-4B43-824F-72DD-847FA8059C14}"/>
              </a:ext>
            </a:extLst>
          </p:cNvPr>
          <p:cNvSpPr/>
          <p:nvPr/>
        </p:nvSpPr>
        <p:spPr>
          <a:xfrm>
            <a:off x="3666704" y="5537030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21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6FC34A3A-AC75-70EE-9F63-DD81DEE786EF}"/>
              </a:ext>
            </a:extLst>
          </p:cNvPr>
          <p:cNvSpPr/>
          <p:nvPr/>
        </p:nvSpPr>
        <p:spPr>
          <a:xfrm>
            <a:off x="10236537" y="3418343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25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5E691D48-280E-A3A9-2A55-4BE23929E408}"/>
              </a:ext>
            </a:extLst>
          </p:cNvPr>
          <p:cNvSpPr/>
          <p:nvPr/>
        </p:nvSpPr>
        <p:spPr>
          <a:xfrm>
            <a:off x="10236536" y="4153666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26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F4C9F8E9-B003-DBD6-15C3-76A5C4330796}"/>
              </a:ext>
            </a:extLst>
          </p:cNvPr>
          <p:cNvSpPr/>
          <p:nvPr/>
        </p:nvSpPr>
        <p:spPr>
          <a:xfrm>
            <a:off x="10247686" y="4849623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27</a:t>
            </a:r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88A7F26E-3B1A-9AB8-57E9-48AC656A2D80}"/>
              </a:ext>
            </a:extLst>
          </p:cNvPr>
          <p:cNvSpPr/>
          <p:nvPr/>
        </p:nvSpPr>
        <p:spPr>
          <a:xfrm>
            <a:off x="10232442" y="5556727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28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762637D-4139-3163-8AA1-7158ADCFEF32}"/>
              </a:ext>
            </a:extLst>
          </p:cNvPr>
          <p:cNvSpPr/>
          <p:nvPr/>
        </p:nvSpPr>
        <p:spPr>
          <a:xfrm>
            <a:off x="101691" y="6292194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</a:t>
            </a:r>
            <a:r>
              <a:rPr lang="en-US" dirty="0" err="1">
                <a:solidFill>
                  <a:srgbClr val="FFFF00"/>
                </a:solidFill>
              </a:rPr>
              <a:t>tmpfs</a:t>
            </a:r>
            <a:r>
              <a:rPr lang="en-US" dirty="0">
                <a:solidFill>
                  <a:srgbClr val="FFFF00"/>
                </a:solidFill>
              </a:rPr>
              <a:t> mount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C320FD2-8428-933E-82D7-7D67D485BAAA}"/>
              </a:ext>
            </a:extLst>
          </p:cNvPr>
          <p:cNvSpPr/>
          <p:nvPr/>
        </p:nvSpPr>
        <p:spPr>
          <a:xfrm>
            <a:off x="3645999" y="6285864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22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439D0D9-E345-B9C5-CAB0-53AD69329CE0}"/>
              </a:ext>
            </a:extLst>
          </p:cNvPr>
          <p:cNvSpPr/>
          <p:nvPr/>
        </p:nvSpPr>
        <p:spPr>
          <a:xfrm>
            <a:off x="5919621" y="3245402"/>
            <a:ext cx="2858619" cy="2140445"/>
          </a:xfrm>
          <a:prstGeom prst="roundRect">
            <a:avLst>
              <a:gd name="adj" fmla="val 10439"/>
            </a:avLst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75E9F7-42B5-49D8-F558-6E3023BE6667}"/>
              </a:ext>
            </a:extLst>
          </p:cNvPr>
          <p:cNvSpPr txBox="1"/>
          <p:nvPr/>
        </p:nvSpPr>
        <p:spPr>
          <a:xfrm>
            <a:off x="6830831" y="5006360"/>
            <a:ext cx="100412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Docker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3FD4DF4-32C0-995E-C46A-8FCF72270FF2}"/>
              </a:ext>
            </a:extLst>
          </p:cNvPr>
          <p:cNvSpPr/>
          <p:nvPr/>
        </p:nvSpPr>
        <p:spPr>
          <a:xfrm>
            <a:off x="4633645" y="5536677"/>
            <a:ext cx="5339255" cy="2140446"/>
          </a:xfrm>
          <a:prstGeom prst="ellipse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FFFF00"/>
                </a:solidFill>
              </a:rPr>
              <a:t>Step by Step </a:t>
            </a:r>
            <a:r>
              <a:rPr lang="en-US" sz="4000" b="1">
                <a:solidFill>
                  <a:schemeClr val="bg1"/>
                </a:solidFill>
              </a:rPr>
              <a:t>GitHub Documentation</a:t>
            </a:r>
          </a:p>
        </p:txBody>
      </p:sp>
      <p:pic>
        <p:nvPicPr>
          <p:cNvPr id="4" name="Picture 3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11D315E1-8B16-77CA-C058-31C8F258A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152" y="3347124"/>
            <a:ext cx="2129844" cy="1681901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BB655EA-B3FF-3012-D977-A4D6ADEF9742}"/>
              </a:ext>
            </a:extLst>
          </p:cNvPr>
          <p:cNvSpPr/>
          <p:nvPr/>
        </p:nvSpPr>
        <p:spPr>
          <a:xfrm>
            <a:off x="11131085" y="6277616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HEALTHCHECKS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ED11C8B-D77C-D684-F7E1-EEE37212A52D}"/>
              </a:ext>
            </a:extLst>
          </p:cNvPr>
          <p:cNvSpPr/>
          <p:nvPr/>
        </p:nvSpPr>
        <p:spPr>
          <a:xfrm>
            <a:off x="10232442" y="6278860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29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96F4538-5A3A-DD75-259C-389A78F27DCE}"/>
              </a:ext>
            </a:extLst>
          </p:cNvPr>
          <p:cNvSpPr/>
          <p:nvPr/>
        </p:nvSpPr>
        <p:spPr>
          <a:xfrm>
            <a:off x="11154894" y="7008209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STARTUP ORDER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1864DB3-AD92-2332-DCEB-2C92E248C6E9}"/>
              </a:ext>
            </a:extLst>
          </p:cNvPr>
          <p:cNvSpPr/>
          <p:nvPr/>
        </p:nvSpPr>
        <p:spPr>
          <a:xfrm>
            <a:off x="10256251" y="7009453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30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6A9D2A-8416-0A95-BFAF-9D460C30E627}"/>
              </a:ext>
            </a:extLst>
          </p:cNvPr>
          <p:cNvSpPr/>
          <p:nvPr/>
        </p:nvSpPr>
        <p:spPr>
          <a:xfrm>
            <a:off x="11173512" y="1338620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Deploy </a:t>
            </a:r>
            <a:r>
              <a:rPr lang="en-US" dirty="0">
                <a:solidFill>
                  <a:srgbClr val="FFFF00"/>
                </a:solidFill>
              </a:rPr>
              <a:t>Multi-container app </a:t>
            </a:r>
            <a:r>
              <a:rPr lang="en-US" dirty="0">
                <a:solidFill>
                  <a:schemeClr val="bg1"/>
                </a:solidFill>
              </a:rPr>
              <a:t>with </a:t>
            </a:r>
            <a:r>
              <a:rPr lang="en-US" dirty="0">
                <a:solidFill>
                  <a:srgbClr val="FFFF00"/>
                </a:solidFill>
              </a:rPr>
              <a:t>Docker Commands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92538A6-96D7-7253-1661-7BC44D9AF989}"/>
              </a:ext>
            </a:extLst>
          </p:cNvPr>
          <p:cNvSpPr/>
          <p:nvPr/>
        </p:nvSpPr>
        <p:spPr>
          <a:xfrm>
            <a:off x="10278965" y="1338620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23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95FAE87-BFF0-5D5E-2D67-609B4E6A3531}"/>
              </a:ext>
            </a:extLst>
          </p:cNvPr>
          <p:cNvSpPr/>
          <p:nvPr/>
        </p:nvSpPr>
        <p:spPr>
          <a:xfrm>
            <a:off x="10258210" y="733292"/>
            <a:ext cx="4289117" cy="52458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Multi-Container Application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9AC8EC6-FE86-72F4-CD62-EF593DFA4416}"/>
              </a:ext>
            </a:extLst>
          </p:cNvPr>
          <p:cNvSpPr/>
          <p:nvPr/>
        </p:nvSpPr>
        <p:spPr>
          <a:xfrm>
            <a:off x="10278965" y="2114273"/>
            <a:ext cx="4289117" cy="52458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Docker Compose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6886B45-D791-7552-3621-B20E44D12535}"/>
              </a:ext>
            </a:extLst>
          </p:cNvPr>
          <p:cNvSpPr/>
          <p:nvPr/>
        </p:nvSpPr>
        <p:spPr>
          <a:xfrm>
            <a:off x="11142233" y="2696281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rgbClr val="FFFF00"/>
                </a:solidFill>
              </a:rPr>
              <a:t>Volumes, ENV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EB06ABD-4B3F-63BB-42D4-9205EDEF230E}"/>
              </a:ext>
            </a:extLst>
          </p:cNvPr>
          <p:cNvSpPr/>
          <p:nvPr/>
        </p:nvSpPr>
        <p:spPr>
          <a:xfrm>
            <a:off x="10247686" y="2696281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114670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8" grpId="0" animBg="1"/>
      <p:bldP spid="39" grpId="0" animBg="1"/>
      <p:bldP spid="40" grpId="0" animBg="1"/>
      <p:bldP spid="3" grpId="0" animBg="1"/>
      <p:bldP spid="45" grpId="0" animBg="1"/>
      <p:bldP spid="48" grpId="0" animBg="1"/>
      <p:bldP spid="52" grpId="0" animBg="1"/>
      <p:bldP spid="53" grpId="0" animBg="1"/>
      <p:bldP spid="54" grpId="0" animBg="1"/>
      <p:bldP spid="55" grpId="0" animBg="1"/>
      <p:bldP spid="57" grpId="0" animBg="1"/>
      <p:bldP spid="58" grpId="0" animBg="1"/>
      <p:bldP spid="59" grpId="0" animBg="1"/>
      <p:bldP spid="60" grpId="0" animBg="1"/>
      <p:bldP spid="8" grpId="0" animBg="1"/>
      <p:bldP spid="9" grpId="0" animBg="1"/>
      <p:bldP spid="7" grpId="0" animBg="1"/>
      <p:bldP spid="10" grpId="0" animBg="1"/>
      <p:bldP spid="12" grpId="0" animBg="1"/>
      <p:bldP spid="14" grpId="0" animBg="1"/>
      <p:bldP spid="6" grpId="0" animBg="1"/>
      <p:bldP spid="13" grpId="0" animBg="1"/>
      <p:bldP spid="15" grpId="0" animBg="1"/>
      <p:bldP spid="16" grpId="0" animBg="1"/>
      <p:bldP spid="17" grpId="0" animBg="1"/>
      <p:bldP spid="1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0B585-555A-B118-FA79-2FCAC592B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7FC0123-6A8D-E7C4-CF84-4E7AA701C7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B3A4E-8677-5FD6-EF05-887537A1F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907006"/>
            <a:ext cx="8321040" cy="293628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ADD: Fetch from URL Demo</a:t>
            </a:r>
          </a:p>
          <a:p>
            <a:pPr lvl="1"/>
            <a:r>
              <a:rPr lang="en-IN" dirty="0"/>
              <a:t>To add files from a </a:t>
            </a:r>
            <a:r>
              <a:rPr lang="en-IN" dirty="0">
                <a:solidFill>
                  <a:srgbClr val="0070C0"/>
                </a:solidFill>
              </a:rPr>
              <a:t>remote location</a:t>
            </a:r>
            <a:r>
              <a:rPr lang="en-IN" dirty="0"/>
              <a:t>, you can specify a </a:t>
            </a:r>
          </a:p>
          <a:p>
            <a:pPr lvl="2"/>
            <a:r>
              <a:rPr lang="en-IN" b="1" dirty="0"/>
              <a:t>URL: </a:t>
            </a:r>
            <a:r>
              <a:rPr lang="en-IN" dirty="0"/>
              <a:t>https://</a:t>
            </a:r>
            <a:r>
              <a:rPr lang="en-IN" dirty="0" err="1"/>
              <a:t>example.com</a:t>
            </a:r>
            <a:r>
              <a:rPr lang="en-IN" dirty="0"/>
              <a:t>/</a:t>
            </a:r>
            <a:r>
              <a:rPr lang="en-IN" dirty="0" err="1"/>
              <a:t>archive.zip</a:t>
            </a:r>
            <a:endParaRPr lang="en-IN" dirty="0"/>
          </a:p>
          <a:p>
            <a:pPr lvl="2"/>
            <a:r>
              <a:rPr lang="en-IN" b="1" dirty="0"/>
              <a:t>Git Release: </a:t>
            </a:r>
            <a:r>
              <a:rPr lang="en-IN" dirty="0"/>
              <a:t>https://</a:t>
            </a:r>
            <a:r>
              <a:rPr lang="en-IN" dirty="0" err="1"/>
              <a:t>github.com</a:t>
            </a:r>
            <a:r>
              <a:rPr lang="en-IN" dirty="0"/>
              <a:t>/</a:t>
            </a:r>
            <a:r>
              <a:rPr lang="en-IN" dirty="0" err="1"/>
              <a:t>stacksimplify</a:t>
            </a:r>
            <a:r>
              <a:rPr lang="en-IN" dirty="0"/>
              <a:t>/docker-add-fetch-url-demo.git#v1.0.0:docs</a:t>
            </a:r>
          </a:p>
          <a:p>
            <a:pPr lvl="2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04F6B61-07E8-8E4F-F0C4-43391CDDC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ADD Instruction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5472CC-EA2A-D26A-645B-5BA428BEEA7A}"/>
              </a:ext>
            </a:extLst>
          </p:cNvPr>
          <p:cNvSpPr txBox="1"/>
          <p:nvPr/>
        </p:nvSpPr>
        <p:spPr>
          <a:xfrm>
            <a:off x="8656320" y="121885"/>
            <a:ext cx="2080826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Folder Structure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4D2985-B612-76BC-E865-C7987240BC54}"/>
              </a:ext>
            </a:extLst>
          </p:cNvPr>
          <p:cNvSpPr txBox="1"/>
          <p:nvPr/>
        </p:nvSpPr>
        <p:spPr>
          <a:xfrm>
            <a:off x="299720" y="3601705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656899-B9D4-847E-4DD7-C61714C6D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6320" y="689466"/>
            <a:ext cx="4053840" cy="25420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22D4C3-929C-C182-4C22-4DD5A3643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20" y="4100830"/>
            <a:ext cx="13456920" cy="355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3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8BD35-C768-92E1-4905-0A3002B60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BCEE32E-350F-EF0D-5CC1-4DAA506635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42EFF88-D86D-43FC-6ABA-7E53DA348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Dockerfile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ARG Instruction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97AD7118-F2D8-AF59-FB6C-2B15D8C28A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072A95CF-8681-BCCF-BE0F-CBD2E18481E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63DFE95B-42F5-E7FC-98F7-3E5823A7812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4D83BBE-17DD-1FE0-9127-C16DB08A7293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Demo-07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D8D526F1-EECD-518B-2FE4-545422B0CF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4033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E1A51-B4E0-ADE1-F124-3A5647F46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81AF41D-7C6F-F972-9C9A-E8A82EB2CF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1F5B5-5302-9516-CD5C-4FDB0061B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960" y="934720"/>
            <a:ext cx="7792720" cy="6573520"/>
          </a:xfrm>
        </p:spPr>
        <p:txBody>
          <a:bodyPr>
            <a:normAutofit fontScale="925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ARG instruction in Dockerfile?</a:t>
            </a:r>
          </a:p>
          <a:p>
            <a:r>
              <a:rPr lang="en-US" dirty="0"/>
              <a:t>Defines a </a:t>
            </a:r>
            <a:r>
              <a:rPr lang="en-US" dirty="0">
                <a:solidFill>
                  <a:srgbClr val="0070C0"/>
                </a:solidFill>
              </a:rPr>
              <a:t>variable</a:t>
            </a:r>
            <a:r>
              <a:rPr lang="en-US" dirty="0"/>
              <a:t> that users can pass at </a:t>
            </a:r>
            <a:r>
              <a:rPr lang="en-US" dirty="0">
                <a:solidFill>
                  <a:srgbClr val="0070C0"/>
                </a:solidFill>
              </a:rPr>
              <a:t>build-time to the builder </a:t>
            </a:r>
            <a:r>
              <a:rPr lang="en-US" dirty="0"/>
              <a:t>with </a:t>
            </a:r>
          </a:p>
          <a:p>
            <a:pPr lvl="1"/>
            <a:r>
              <a:rPr lang="en-US" b="1" dirty="0"/>
              <a:t>Docker Command: </a:t>
            </a:r>
            <a:r>
              <a:rPr lang="en-US" dirty="0">
                <a:solidFill>
                  <a:srgbClr val="389954"/>
                </a:solidFill>
              </a:rPr>
              <a:t>docker build </a:t>
            </a:r>
          </a:p>
          <a:p>
            <a:pPr lvl="1"/>
            <a:r>
              <a:rPr lang="en-US" b="1" dirty="0"/>
              <a:t>Using the flag: </a:t>
            </a:r>
            <a:r>
              <a:rPr lang="en-US" dirty="0">
                <a:solidFill>
                  <a:srgbClr val="389954"/>
                </a:solidFill>
              </a:rPr>
              <a:t>--build-</a:t>
            </a:r>
            <a:r>
              <a:rPr lang="en-US" dirty="0" err="1">
                <a:solidFill>
                  <a:srgbClr val="389954"/>
                </a:solidFill>
              </a:rPr>
              <a:t>arg</a:t>
            </a:r>
            <a:r>
              <a:rPr lang="en-US" dirty="0">
                <a:solidFill>
                  <a:srgbClr val="389954"/>
                </a:solidFill>
              </a:rPr>
              <a:t> &lt;</a:t>
            </a:r>
            <a:r>
              <a:rPr lang="en-US" dirty="0" err="1">
                <a:solidFill>
                  <a:srgbClr val="389954"/>
                </a:solidFill>
              </a:rPr>
              <a:t>varname</a:t>
            </a:r>
            <a:r>
              <a:rPr lang="en-US" dirty="0">
                <a:solidFill>
                  <a:srgbClr val="389954"/>
                </a:solidFill>
              </a:rPr>
              <a:t>&gt;=&lt;value&gt; </a:t>
            </a:r>
          </a:p>
          <a:p>
            <a:r>
              <a:rPr lang="en-US" dirty="0"/>
              <a:t>We can define </a:t>
            </a:r>
            <a:r>
              <a:rPr lang="en-US" dirty="0">
                <a:solidFill>
                  <a:srgbClr val="0070C0"/>
                </a:solidFill>
              </a:rPr>
              <a:t>one or more ARG </a:t>
            </a:r>
            <a:r>
              <a:rPr lang="en-US" dirty="0"/>
              <a:t>instructions</a:t>
            </a:r>
          </a:p>
          <a:p>
            <a:r>
              <a:rPr lang="en-US" dirty="0"/>
              <a:t>We can define </a:t>
            </a:r>
            <a:r>
              <a:rPr lang="en-US" dirty="0">
                <a:solidFill>
                  <a:srgbClr val="0070C0"/>
                </a:solidFill>
              </a:rPr>
              <a:t>default values </a:t>
            </a:r>
            <a:r>
              <a:rPr lang="en-US" dirty="0"/>
              <a:t>for ARG instructions in Dockerfile</a:t>
            </a:r>
          </a:p>
          <a:p>
            <a:pPr lvl="1"/>
            <a:r>
              <a:rPr lang="en-IN" i="1" dirty="0">
                <a:solidFill>
                  <a:srgbClr val="389954"/>
                </a:solidFill>
              </a:rPr>
              <a:t>ARG NGINX_VERSION=1.26</a:t>
            </a:r>
          </a:p>
          <a:p>
            <a:r>
              <a:rPr lang="en-IN" dirty="0"/>
              <a:t>An ARG variable definition </a:t>
            </a:r>
            <a:r>
              <a:rPr lang="en-IN" dirty="0">
                <a:solidFill>
                  <a:srgbClr val="0070C0"/>
                </a:solidFill>
              </a:rPr>
              <a:t>comes into effect </a:t>
            </a:r>
            <a:r>
              <a:rPr lang="en-IN" dirty="0"/>
              <a:t>from the line on which it is defined</a:t>
            </a:r>
          </a:p>
          <a:p>
            <a:r>
              <a:rPr lang="en-IN" dirty="0"/>
              <a:t>ENV variables </a:t>
            </a:r>
            <a:r>
              <a:rPr lang="en-IN" dirty="0">
                <a:solidFill>
                  <a:srgbClr val="0070C0"/>
                </a:solidFill>
              </a:rPr>
              <a:t>always overrides </a:t>
            </a:r>
            <a:r>
              <a:rPr lang="en-IN" dirty="0"/>
              <a:t>ARG variables (if same variable defined in both places)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8AF4EA7-D76C-3A7A-1ED5-F152791D9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ARG Instruction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5AACCB-D831-FB09-A89D-06F6F857E875}"/>
              </a:ext>
            </a:extLst>
          </p:cNvPr>
          <p:cNvSpPr txBox="1"/>
          <p:nvPr/>
        </p:nvSpPr>
        <p:spPr>
          <a:xfrm>
            <a:off x="8145780" y="150429"/>
            <a:ext cx="2080826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Folder Structure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F746E6-A4E9-75BD-685F-5D3B2E4D97F2}"/>
              </a:ext>
            </a:extLst>
          </p:cNvPr>
          <p:cNvSpPr txBox="1"/>
          <p:nvPr/>
        </p:nvSpPr>
        <p:spPr>
          <a:xfrm>
            <a:off x="8107680" y="2561055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EADB8D-F15C-94DE-D793-129BB62D6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780" y="647292"/>
            <a:ext cx="2667000" cy="168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E93128-1E2C-00BA-0F38-4C4A4A5C4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680" y="3057918"/>
            <a:ext cx="6350000" cy="376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63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6BA860-AE4C-DA80-9ECF-C2F200C335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D281A84-9A28-7B79-DBB0-CB29C1E361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3B86D4C-6474-5F14-C9F3-5FDCF3696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Dockerfile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RUN and EXPOSE Instructions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1708BB0E-E931-86C8-3854-96D4A07894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6589F641-E3A7-2C57-AE9A-7FCFEFF9A9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431065CB-92CB-F843-09DC-04BC7D39B4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88FE372-7BFE-4D80-5581-C90E27F38EF5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Demo-08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DD7B3111-E1AC-9BDB-8E33-7AE13AC4D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3355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36D0E-3272-2400-5B80-D171557A5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51A2773-0207-66F8-117D-C576565D71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9DF31-A93A-073B-BFAE-79BE4E4A2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" y="914400"/>
            <a:ext cx="7985760" cy="6573520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RUN instruction in Dockerfile?</a:t>
            </a:r>
          </a:p>
          <a:p>
            <a:r>
              <a:rPr lang="en-IN" dirty="0"/>
              <a:t>The </a:t>
            </a:r>
            <a:r>
              <a:rPr lang="en-IN" dirty="0">
                <a:solidFill>
                  <a:srgbClr val="0070C0"/>
                </a:solidFill>
              </a:rPr>
              <a:t>RUN</a:t>
            </a:r>
            <a:r>
              <a:rPr lang="en-IN" dirty="0"/>
              <a:t> instruction will execute any commands to </a:t>
            </a:r>
            <a:r>
              <a:rPr lang="en-IN" dirty="0">
                <a:solidFill>
                  <a:srgbClr val="0070C0"/>
                </a:solidFill>
              </a:rPr>
              <a:t>create a new layer </a:t>
            </a:r>
            <a:r>
              <a:rPr lang="en-IN" dirty="0"/>
              <a:t>on top of the current image</a:t>
            </a:r>
          </a:p>
          <a:p>
            <a:r>
              <a:rPr lang="en-IN" dirty="0"/>
              <a:t>The </a:t>
            </a:r>
            <a:r>
              <a:rPr lang="en-IN" dirty="0">
                <a:solidFill>
                  <a:srgbClr val="0070C0"/>
                </a:solidFill>
              </a:rPr>
              <a:t>added layer </a:t>
            </a:r>
            <a:r>
              <a:rPr lang="en-IN" dirty="0"/>
              <a:t>is used in the next step in the </a:t>
            </a:r>
            <a:r>
              <a:rPr lang="en-IN" dirty="0" err="1"/>
              <a:t>Dockerfile</a:t>
            </a:r>
            <a:endParaRPr lang="en-IN" dirty="0"/>
          </a:p>
          <a:p>
            <a:r>
              <a:rPr lang="en-IN" b="1" dirty="0">
                <a:solidFill>
                  <a:srgbClr val="C00000"/>
                </a:solidFill>
              </a:rPr>
              <a:t>Cache Invalidation for RUN Instructions</a:t>
            </a:r>
          </a:p>
          <a:p>
            <a:pPr lvl="1"/>
            <a:r>
              <a:rPr lang="en-IN" b="1" dirty="0">
                <a:solidFill>
                  <a:srgbClr val="C00000"/>
                </a:solidFill>
              </a:rPr>
              <a:t>Problem: </a:t>
            </a:r>
            <a:r>
              <a:rPr lang="en-IN" dirty="0"/>
              <a:t>Isn’t </a:t>
            </a:r>
            <a:r>
              <a:rPr lang="en-IN" dirty="0">
                <a:solidFill>
                  <a:srgbClr val="0070C0"/>
                </a:solidFill>
              </a:rPr>
              <a:t>invalidated</a:t>
            </a:r>
            <a:r>
              <a:rPr lang="en-IN" dirty="0"/>
              <a:t> automatically during next build</a:t>
            </a:r>
          </a:p>
          <a:p>
            <a:pPr lvl="2"/>
            <a:r>
              <a:rPr lang="en-IN" b="1" dirty="0"/>
              <a:t>Example:</a:t>
            </a:r>
            <a:r>
              <a:rPr lang="en-IN" dirty="0"/>
              <a:t> RUN apt-get </a:t>
            </a:r>
            <a:r>
              <a:rPr lang="en-IN" dirty="0" err="1"/>
              <a:t>dist</a:t>
            </a:r>
            <a:r>
              <a:rPr lang="en-IN" dirty="0"/>
              <a:t>-upgrade –y will be </a:t>
            </a:r>
            <a:r>
              <a:rPr lang="en-IN" dirty="0">
                <a:solidFill>
                  <a:srgbClr val="0070C0"/>
                </a:solidFill>
              </a:rPr>
              <a:t>reused</a:t>
            </a:r>
            <a:r>
              <a:rPr lang="en-IN" dirty="0"/>
              <a:t> in next build</a:t>
            </a:r>
          </a:p>
          <a:p>
            <a:pPr lvl="1"/>
            <a:r>
              <a:rPr lang="en-IN" b="1" dirty="0">
                <a:solidFill>
                  <a:srgbClr val="C00000"/>
                </a:solidFill>
              </a:rPr>
              <a:t>Solution: </a:t>
            </a:r>
            <a:r>
              <a:rPr lang="en-IN" dirty="0"/>
              <a:t>The cache for RUN instructions can be invalidated by using the </a:t>
            </a:r>
            <a:r>
              <a:rPr lang="en-IN" dirty="0">
                <a:solidFill>
                  <a:srgbClr val="0070C0"/>
                </a:solidFill>
              </a:rPr>
              <a:t>--no-cache </a:t>
            </a:r>
            <a:r>
              <a:rPr lang="en-IN" dirty="0"/>
              <a:t>flag</a:t>
            </a:r>
          </a:p>
          <a:p>
            <a:pPr lvl="2"/>
            <a:r>
              <a:rPr lang="en-IN" b="1" dirty="0"/>
              <a:t>Example: </a:t>
            </a:r>
            <a:r>
              <a:rPr lang="en-IN" dirty="0"/>
              <a:t>docker build --no-cache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734DC7-B042-818F-7E48-20942A909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RUN Instruction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5EDF8A-BF5C-3BBB-3963-22A495874011}"/>
              </a:ext>
            </a:extLst>
          </p:cNvPr>
          <p:cNvSpPr txBox="1"/>
          <p:nvPr/>
        </p:nvSpPr>
        <p:spPr>
          <a:xfrm>
            <a:off x="8868410" y="152043"/>
            <a:ext cx="2080826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Folder Structure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C5A160-0ABC-1B58-179B-5670F1D45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8410" y="684530"/>
            <a:ext cx="3657600" cy="4800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65DBC0-7154-6825-FE35-188C81322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1110" y="6313170"/>
            <a:ext cx="5600700" cy="133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9519DE6-7B5F-5BB1-0D6F-CD320E0417A2}"/>
              </a:ext>
            </a:extLst>
          </p:cNvPr>
          <p:cNvSpPr txBox="1"/>
          <p:nvPr/>
        </p:nvSpPr>
        <p:spPr>
          <a:xfrm>
            <a:off x="8881110" y="5743971"/>
            <a:ext cx="4865563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Sample RUN Instruction from Dockerfile</a:t>
            </a:r>
          </a:p>
        </p:txBody>
      </p:sp>
    </p:spTree>
    <p:extLst>
      <p:ext uri="{BB962C8B-B14F-4D97-AF65-F5344CB8AC3E}">
        <p14:creationId xmlns:p14="http://schemas.microsoft.com/office/powerpoint/2010/main" val="219324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B2EDD-A6F9-7E9D-1DE3-592084F70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70752AE-09B3-307A-6AAB-5DEBC0F4D9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1F792-4D39-A2E0-215C-6D389EE44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016000"/>
            <a:ext cx="7620000" cy="657352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EXPOSE instruction in Dockerfile?</a:t>
            </a:r>
          </a:p>
          <a:p>
            <a:r>
              <a:rPr lang="en-IN" dirty="0"/>
              <a:t>Informs Docker that the </a:t>
            </a:r>
            <a:r>
              <a:rPr lang="en-IN" dirty="0">
                <a:solidFill>
                  <a:srgbClr val="0070C0"/>
                </a:solidFill>
              </a:rPr>
              <a:t>container listens on the specified network ports </a:t>
            </a:r>
            <a:r>
              <a:rPr lang="en-IN" dirty="0"/>
              <a:t>at runtime</a:t>
            </a:r>
          </a:p>
          <a:p>
            <a:r>
              <a:rPr lang="en-IN" dirty="0"/>
              <a:t>You can specify whether the port listens on </a:t>
            </a:r>
            <a:r>
              <a:rPr lang="en-IN" dirty="0">
                <a:solidFill>
                  <a:srgbClr val="0070C0"/>
                </a:solidFill>
              </a:rPr>
              <a:t>TCP or UDP</a:t>
            </a:r>
            <a:r>
              <a:rPr lang="en-IN" dirty="0"/>
              <a:t>, and the </a:t>
            </a:r>
            <a:r>
              <a:rPr lang="en-IN" dirty="0">
                <a:solidFill>
                  <a:srgbClr val="0070C0"/>
                </a:solidFill>
              </a:rPr>
              <a:t>default is TCP </a:t>
            </a:r>
            <a:r>
              <a:rPr lang="en-IN" dirty="0"/>
              <a:t>if you don't specify a protocol.</a:t>
            </a:r>
          </a:p>
          <a:p>
            <a:pPr lvl="1"/>
            <a:r>
              <a:rPr lang="en-IN" b="1" dirty="0"/>
              <a:t>EXPOSE 80: </a:t>
            </a:r>
            <a:r>
              <a:rPr lang="en-IN" dirty="0"/>
              <a:t>defaults to TCP, exposes on </a:t>
            </a:r>
            <a:r>
              <a:rPr lang="en-IN" dirty="0">
                <a:solidFill>
                  <a:srgbClr val="0070C0"/>
                </a:solidFill>
              </a:rPr>
              <a:t>TCP</a:t>
            </a:r>
          </a:p>
          <a:p>
            <a:pPr lvl="1"/>
            <a:r>
              <a:rPr lang="en-IN" b="1" dirty="0"/>
              <a:t>EXPOSE 80/</a:t>
            </a:r>
            <a:r>
              <a:rPr lang="en-IN" b="1" dirty="0" err="1"/>
              <a:t>udp</a:t>
            </a:r>
            <a:r>
              <a:rPr lang="en-IN" b="1" dirty="0"/>
              <a:t>:</a:t>
            </a:r>
            <a:r>
              <a:rPr lang="en-IN" dirty="0"/>
              <a:t> Exposes on </a:t>
            </a:r>
            <a:r>
              <a:rPr lang="en-IN" dirty="0">
                <a:solidFill>
                  <a:srgbClr val="0070C0"/>
                </a:solidFill>
              </a:rPr>
              <a:t>UDP</a:t>
            </a:r>
          </a:p>
          <a:p>
            <a:pPr lvl="1"/>
            <a:r>
              <a:rPr lang="en-IN" b="1" dirty="0"/>
              <a:t>EXPOSE 80/</a:t>
            </a:r>
            <a:r>
              <a:rPr lang="en-IN" b="1" dirty="0" err="1"/>
              <a:t>tcp</a:t>
            </a:r>
            <a:r>
              <a:rPr lang="en-IN" b="1" dirty="0"/>
              <a:t>: </a:t>
            </a:r>
            <a:r>
              <a:rPr lang="en-IN" dirty="0"/>
              <a:t>Exposes on </a:t>
            </a:r>
            <a:r>
              <a:rPr lang="en-IN" dirty="0">
                <a:solidFill>
                  <a:srgbClr val="0070C0"/>
                </a:solidFill>
              </a:rPr>
              <a:t>TCP</a:t>
            </a:r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9F1B5C9-2FA7-1C0A-0D7A-ACAE5CED3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EXPOSE Instruction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E0C95B-7492-6619-1C1E-98687C62001F}"/>
              </a:ext>
            </a:extLst>
          </p:cNvPr>
          <p:cNvSpPr txBox="1"/>
          <p:nvPr/>
        </p:nvSpPr>
        <p:spPr>
          <a:xfrm>
            <a:off x="7886975" y="1273121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1F514A-FDED-8D2F-49DB-2DB50865C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4160" y="1816184"/>
            <a:ext cx="6574608" cy="554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822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4BD5F-F342-4571-0891-0FF0F5077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B6DA702-6E31-9F8B-491F-9244D578FD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D05E8C-972D-0FA0-3E50-B4218D0F5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Dockerfile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ENV, ARG, CMD, WORKDIR Instructions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F9F3A478-3BEC-725B-DF53-5AC44C3A33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B3CB818B-96F5-FCB5-BE6B-97647A8AF9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6240C486-2499-10BF-1A96-9B5E3860A56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B234BD-8CFD-FDCB-3A70-F30E8845E614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Demo-09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5E4117FD-D67A-802A-28BE-B75C79D0C4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101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7CAC5A-93EB-EE6B-5959-59A777A61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E514CD9-CDE5-4ED7-9ADA-EA7EA215EA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5F9EE-CB70-A8DE-37C5-24ACE6E35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" y="914400"/>
            <a:ext cx="7457440" cy="657352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ENV instruction in Dockerfile?</a:t>
            </a:r>
          </a:p>
          <a:p>
            <a:r>
              <a:rPr lang="en-US" dirty="0"/>
              <a:t>ENV </a:t>
            </a:r>
            <a:r>
              <a:rPr lang="en-US" dirty="0">
                <a:solidFill>
                  <a:srgbClr val="0070C0"/>
                </a:solidFill>
              </a:rPr>
              <a:t>sets</a:t>
            </a:r>
            <a:r>
              <a:rPr lang="en-US" dirty="0"/>
              <a:t> the environment variables</a:t>
            </a:r>
          </a:p>
          <a:p>
            <a:endParaRPr lang="en-US" b="1" dirty="0">
              <a:solidFill>
                <a:srgbClr val="C00000"/>
              </a:solidFill>
            </a:endParaRPr>
          </a:p>
          <a:p>
            <a:r>
              <a:rPr lang="en-US" b="1" dirty="0">
                <a:solidFill>
                  <a:srgbClr val="C00000"/>
                </a:solidFill>
              </a:rPr>
              <a:t>What is the key difference between ENV and ARG ?</a:t>
            </a:r>
          </a:p>
          <a:p>
            <a:pPr lvl="1"/>
            <a:r>
              <a:rPr lang="en-US" b="1" dirty="0"/>
              <a:t>ENV: </a:t>
            </a:r>
            <a:r>
              <a:rPr lang="en-US" dirty="0"/>
              <a:t>ENV is </a:t>
            </a:r>
            <a:r>
              <a:rPr lang="en-US" dirty="0">
                <a:solidFill>
                  <a:srgbClr val="0070C0"/>
                </a:solidFill>
              </a:rPr>
              <a:t>persisted </a:t>
            </a:r>
            <a:r>
              <a:rPr lang="en-US" dirty="0"/>
              <a:t>in the final image and will be </a:t>
            </a:r>
            <a:r>
              <a:rPr lang="en-US" dirty="0">
                <a:solidFill>
                  <a:srgbClr val="0070C0"/>
                </a:solidFill>
              </a:rPr>
              <a:t>available</a:t>
            </a:r>
            <a:r>
              <a:rPr lang="en-US" dirty="0"/>
              <a:t> in container when it is run from this image</a:t>
            </a:r>
          </a:p>
          <a:p>
            <a:pPr lvl="1"/>
            <a:r>
              <a:rPr lang="en-US" b="1" dirty="0"/>
              <a:t>ARG: </a:t>
            </a:r>
            <a:r>
              <a:rPr lang="en-US" dirty="0"/>
              <a:t>ARG is </a:t>
            </a:r>
            <a:r>
              <a:rPr lang="en-US" dirty="0">
                <a:solidFill>
                  <a:srgbClr val="0070C0"/>
                </a:solidFill>
              </a:rPr>
              <a:t>not persisted </a:t>
            </a:r>
            <a:r>
              <a:rPr lang="en-US" dirty="0"/>
              <a:t>in the final image, so </a:t>
            </a:r>
            <a:r>
              <a:rPr lang="en-US" dirty="0">
                <a:solidFill>
                  <a:srgbClr val="0070C0"/>
                </a:solidFill>
              </a:rPr>
              <a:t>no scope of using </a:t>
            </a:r>
            <a:r>
              <a:rPr lang="en-US" dirty="0"/>
              <a:t>that value in the container when it is run from this image.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480DAEA-D6EB-1E2B-6034-FFCFAB9FE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ENV Instruction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8739B3-635E-D564-DBC0-AA989D3D821F}"/>
              </a:ext>
            </a:extLst>
          </p:cNvPr>
          <p:cNvSpPr txBox="1"/>
          <p:nvPr/>
        </p:nvSpPr>
        <p:spPr>
          <a:xfrm>
            <a:off x="8105140" y="261761"/>
            <a:ext cx="2080826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Folder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D93424-237B-777F-C6ED-594DC7B5F6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5140" y="786951"/>
            <a:ext cx="3759200" cy="235762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F5AE651-BD0C-EC30-8645-25D421722E72}"/>
              </a:ext>
            </a:extLst>
          </p:cNvPr>
          <p:cNvSpPr txBox="1"/>
          <p:nvPr/>
        </p:nvSpPr>
        <p:spPr>
          <a:xfrm>
            <a:off x="8105140" y="3556799"/>
            <a:ext cx="4066883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How to define ENV in Dockerfile?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E29570E-940C-9674-1F78-12923B44F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2280" y="4150542"/>
            <a:ext cx="6358652" cy="336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946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16DB5F-E863-4FE6-76D2-CA10A573F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A0D4BAD-2AAC-51DC-C428-B2E54092FE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D0A30-E8EC-F996-61D7-B08CFADBA0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016000"/>
            <a:ext cx="8646160" cy="6573520"/>
          </a:xfrm>
        </p:spPr>
        <p:txBody>
          <a:bodyPr>
            <a:normAutofit fontScale="925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WORKDIR instruction in Dockerfile?</a:t>
            </a:r>
          </a:p>
          <a:p>
            <a:r>
              <a:rPr lang="en-IN" dirty="0"/>
              <a:t>Sets the </a:t>
            </a:r>
            <a:r>
              <a:rPr lang="en-IN" dirty="0">
                <a:solidFill>
                  <a:srgbClr val="0070C0"/>
                </a:solidFill>
              </a:rPr>
              <a:t>working directory </a:t>
            </a:r>
            <a:r>
              <a:rPr lang="en-IN" dirty="0"/>
              <a:t>for any </a:t>
            </a:r>
            <a:r>
              <a:rPr lang="en-IN" dirty="0">
                <a:solidFill>
                  <a:srgbClr val="0070C0"/>
                </a:solidFill>
              </a:rPr>
              <a:t>RUN, CMD, ENTRYPOINT, COPY and ADD </a:t>
            </a:r>
            <a:r>
              <a:rPr lang="en-IN" dirty="0"/>
              <a:t>instructions that follow it in the </a:t>
            </a:r>
            <a:r>
              <a:rPr lang="en-IN" dirty="0" err="1"/>
              <a:t>Dockerfile</a:t>
            </a:r>
            <a:r>
              <a:rPr lang="en-IN" dirty="0"/>
              <a:t>.</a:t>
            </a:r>
          </a:p>
          <a:p>
            <a:r>
              <a:rPr lang="en-IN" dirty="0"/>
              <a:t>The WORKDIR instruction can be used </a:t>
            </a:r>
            <a:r>
              <a:rPr lang="en-IN" dirty="0">
                <a:solidFill>
                  <a:srgbClr val="0070C0"/>
                </a:solidFill>
              </a:rPr>
              <a:t>multiple times </a:t>
            </a:r>
            <a:r>
              <a:rPr lang="en-IN" dirty="0"/>
              <a:t>in a </a:t>
            </a:r>
            <a:r>
              <a:rPr lang="en-IN" dirty="0" err="1"/>
              <a:t>Dockerfile</a:t>
            </a:r>
            <a:endParaRPr lang="en-IN" dirty="0"/>
          </a:p>
          <a:p>
            <a:r>
              <a:rPr lang="en-IN" dirty="0"/>
              <a:t>If WORKDIR </a:t>
            </a:r>
            <a:r>
              <a:rPr lang="en-IN" dirty="0">
                <a:solidFill>
                  <a:srgbClr val="0070C0"/>
                </a:solidFill>
              </a:rPr>
              <a:t>not specified</a:t>
            </a:r>
            <a:r>
              <a:rPr lang="en-IN" dirty="0"/>
              <a:t>, the default working directory is </a:t>
            </a:r>
            <a:r>
              <a:rPr lang="en-IN" dirty="0">
                <a:solidFill>
                  <a:srgbClr val="0070C0"/>
                </a:solidFill>
              </a:rPr>
              <a:t>“/”</a:t>
            </a:r>
          </a:p>
          <a:p>
            <a:r>
              <a:rPr lang="en-IN" dirty="0"/>
              <a:t>If we are using the </a:t>
            </a:r>
            <a:r>
              <a:rPr lang="en-IN" dirty="0">
                <a:solidFill>
                  <a:srgbClr val="0070C0"/>
                </a:solidFill>
              </a:rPr>
              <a:t>base image “FROM python”</a:t>
            </a:r>
            <a:r>
              <a:rPr lang="en-IN" dirty="0"/>
              <a:t>, WORKDIR likely to be </a:t>
            </a:r>
            <a:r>
              <a:rPr lang="en-IN" dirty="0">
                <a:solidFill>
                  <a:srgbClr val="0070C0"/>
                </a:solidFill>
              </a:rPr>
              <a:t>set</a:t>
            </a:r>
            <a:r>
              <a:rPr lang="en-IN" dirty="0"/>
              <a:t> by the base image</a:t>
            </a:r>
          </a:p>
          <a:p>
            <a:r>
              <a:rPr lang="en-IN" b="1" dirty="0"/>
              <a:t>Important Note: </a:t>
            </a:r>
            <a:r>
              <a:rPr lang="en-IN" dirty="0"/>
              <a:t>To avoid unintended operations in unknown directories, </a:t>
            </a:r>
            <a:r>
              <a:rPr lang="en-IN" dirty="0">
                <a:solidFill>
                  <a:srgbClr val="389954"/>
                </a:solidFill>
              </a:rPr>
              <a:t>it's best practice to set your WORKDIR explicitly</a:t>
            </a:r>
            <a:r>
              <a:rPr lang="en-IN" dirty="0"/>
              <a:t>.</a:t>
            </a:r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789345-C00F-6E6B-226E-DC8E03725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WORKDIR Instruction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9AE87E-4C56-24A3-8556-BC1FCDA05CD6}"/>
              </a:ext>
            </a:extLst>
          </p:cNvPr>
          <p:cNvSpPr txBox="1"/>
          <p:nvPr/>
        </p:nvSpPr>
        <p:spPr>
          <a:xfrm>
            <a:off x="11648440" y="161384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B8CB9D-0C0E-94C9-6BFA-78A105BBD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200" y="685018"/>
            <a:ext cx="5618480" cy="695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577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A08BA-89EC-8033-559F-7B8F0ADD55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242C57-5964-5C8F-881E-5B4FDBD658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F518A2-AA24-BFB6-0F34-2039C8E31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WORKDIR Instruction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F752B6-46F1-8065-4773-F6CCECEF9E64}"/>
              </a:ext>
            </a:extLst>
          </p:cNvPr>
          <p:cNvSpPr txBox="1"/>
          <p:nvPr/>
        </p:nvSpPr>
        <p:spPr>
          <a:xfrm>
            <a:off x="401320" y="903064"/>
            <a:ext cx="2709524" cy="430887"/>
          </a:xfrm>
          <a:prstGeom prst="rect">
            <a:avLst/>
          </a:prstGeom>
          <a:solidFill>
            <a:srgbClr val="47FFB5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WORKDIR Sample-1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866747-9D69-7C37-096B-63D4EDAD0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44" y="1524000"/>
            <a:ext cx="5435600" cy="3962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F522F4A-6D49-7D60-67DF-A54E1CEAD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440" y="1524000"/>
            <a:ext cx="7772400" cy="56991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5008C9D-453A-7BA0-16C8-7CC13EEEFEA6}"/>
              </a:ext>
            </a:extLst>
          </p:cNvPr>
          <p:cNvSpPr txBox="1"/>
          <p:nvPr/>
        </p:nvSpPr>
        <p:spPr>
          <a:xfrm>
            <a:off x="6568440" y="903064"/>
            <a:ext cx="2709524" cy="430887"/>
          </a:xfrm>
          <a:prstGeom prst="rect">
            <a:avLst/>
          </a:prstGeom>
          <a:solidFill>
            <a:srgbClr val="47FFB5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WORKDIR Sample-2</a:t>
            </a:r>
          </a:p>
        </p:txBody>
      </p:sp>
    </p:spTree>
    <p:extLst>
      <p:ext uri="{BB962C8B-B14F-4D97-AF65-F5344CB8AC3E}">
        <p14:creationId xmlns:p14="http://schemas.microsoft.com/office/powerpoint/2010/main" val="3260277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E74A5-E6C1-71B3-8772-9BD8E9EC1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369CE5D-81EC-A48D-B716-B57518882D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81BF0D4-8808-8121-E089-7739AA6E1FEE}"/>
              </a:ext>
            </a:extLst>
          </p:cNvPr>
          <p:cNvSpPr/>
          <p:nvPr/>
        </p:nvSpPr>
        <p:spPr>
          <a:xfrm>
            <a:off x="11053638" y="1945015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Build</a:t>
            </a:r>
          </a:p>
          <a:p>
            <a:pPr algn="ctr"/>
            <a:r>
              <a:rPr lang="en-US" sz="1900" dirty="0">
                <a:solidFill>
                  <a:srgbClr val="FFFF00"/>
                </a:solidFill>
              </a:rPr>
              <a:t>Multi-platform Docker Images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C1D885C-2778-D459-AADD-B0949C7DA5BD}"/>
              </a:ext>
            </a:extLst>
          </p:cNvPr>
          <p:cNvSpPr/>
          <p:nvPr/>
        </p:nvSpPr>
        <p:spPr>
          <a:xfrm>
            <a:off x="11053637" y="2666223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Build Cloud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Use Remote Cloud Builder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4537F95-AAD6-6010-75B8-532441C0750D}"/>
              </a:ext>
            </a:extLst>
          </p:cNvPr>
          <p:cNvSpPr/>
          <p:nvPr/>
        </p:nvSpPr>
        <p:spPr>
          <a:xfrm>
            <a:off x="11053637" y="3374252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Build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Multi-stage Builds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1239785-6041-9E9F-389D-8CDCB020A893}"/>
              </a:ext>
            </a:extLst>
          </p:cNvPr>
          <p:cNvSpPr/>
          <p:nvPr/>
        </p:nvSpPr>
        <p:spPr>
          <a:xfrm>
            <a:off x="115616" y="640945"/>
            <a:ext cx="4289117" cy="52458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Docker Compose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804E0045-FC05-1E51-7555-C43A3A74D28B}"/>
              </a:ext>
            </a:extLst>
          </p:cNvPr>
          <p:cNvSpPr/>
          <p:nvPr/>
        </p:nvSpPr>
        <p:spPr>
          <a:xfrm>
            <a:off x="115610" y="1271234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 Compose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PROFILES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2CECCFC-2BDB-2025-D70E-70B1331C25E9}"/>
              </a:ext>
            </a:extLst>
          </p:cNvPr>
          <p:cNvSpPr/>
          <p:nvPr/>
        </p:nvSpPr>
        <p:spPr>
          <a:xfrm>
            <a:off x="115610" y="1981417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LINKS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B57BAD7-8990-AEC2-8EA4-94F24FB71463}"/>
              </a:ext>
            </a:extLst>
          </p:cNvPr>
          <p:cNvSpPr/>
          <p:nvPr/>
        </p:nvSpPr>
        <p:spPr>
          <a:xfrm>
            <a:off x="115609" y="2700471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NETWORK ALIASES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C760EE5-E5BA-DA8C-3B0E-B7BC456E3002}"/>
              </a:ext>
            </a:extLst>
          </p:cNvPr>
          <p:cNvSpPr/>
          <p:nvPr/>
        </p:nvSpPr>
        <p:spPr>
          <a:xfrm>
            <a:off x="122396" y="3431374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</a:p>
          <a:p>
            <a:pPr algn="ctr"/>
            <a:r>
              <a:rPr lang="en-US" sz="2100" dirty="0">
                <a:solidFill>
                  <a:srgbClr val="FFFF00"/>
                </a:solidFill>
              </a:rPr>
              <a:t>BUILD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3095DA04-A68E-9C77-1F2A-B0FC0A2FD71A}"/>
              </a:ext>
            </a:extLst>
          </p:cNvPr>
          <p:cNvSpPr/>
          <p:nvPr/>
        </p:nvSpPr>
        <p:spPr>
          <a:xfrm>
            <a:off x="122396" y="4119255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</a:p>
          <a:p>
            <a:pPr algn="ctr"/>
            <a:r>
              <a:rPr lang="en-US" sz="1800" dirty="0">
                <a:solidFill>
                  <a:srgbClr val="FFFF00"/>
                </a:solidFill>
              </a:rPr>
              <a:t>Develop Watch (SYNC + RESTART)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C37F99A7-4CD7-B0E9-D5C1-CEB8C9CDE9E9}"/>
              </a:ext>
            </a:extLst>
          </p:cNvPr>
          <p:cNvSpPr/>
          <p:nvPr/>
        </p:nvSpPr>
        <p:spPr>
          <a:xfrm>
            <a:off x="122395" y="4827158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Compose</a:t>
            </a:r>
          </a:p>
          <a:p>
            <a:pPr algn="ctr"/>
            <a:r>
              <a:rPr lang="en-US" sz="1800" dirty="0">
                <a:solidFill>
                  <a:srgbClr val="FFFF00"/>
                </a:solidFill>
              </a:rPr>
              <a:t>Develop Watch (SYNC + REBUILD)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F8512FB-2D18-2060-3339-AB7F7F00E46E}"/>
              </a:ext>
            </a:extLst>
          </p:cNvPr>
          <p:cNvSpPr/>
          <p:nvPr/>
        </p:nvSpPr>
        <p:spPr>
          <a:xfrm>
            <a:off x="3668109" y="1271234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31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64374CD-B353-EEFC-78A1-E07B1FA281DC}"/>
              </a:ext>
            </a:extLst>
          </p:cNvPr>
          <p:cNvSpPr/>
          <p:nvPr/>
        </p:nvSpPr>
        <p:spPr>
          <a:xfrm>
            <a:off x="4583413" y="730034"/>
            <a:ext cx="5339255" cy="23757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FF00"/>
                </a:solidFill>
              </a:rPr>
              <a:t>40</a:t>
            </a:r>
          </a:p>
          <a:p>
            <a:pPr algn="ctr"/>
            <a:r>
              <a:rPr lang="en-US" sz="4000" b="1" dirty="0"/>
              <a:t>Practical Demos</a:t>
            </a:r>
          </a:p>
        </p:txBody>
      </p:sp>
      <p:sp>
        <p:nvSpPr>
          <p:cNvPr id="47" name="Title 3">
            <a:extLst>
              <a:ext uri="{FF2B5EF4-FFF2-40B4-BE49-F238E27FC236}">
                <a16:creationId xmlns:a16="http://schemas.microsoft.com/office/drawing/2014/main" id="{1622483A-DEB2-C7B2-235C-54EEF8E2A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85614"/>
            <a:ext cx="14630401" cy="1188851"/>
          </a:xfrm>
        </p:spPr>
        <p:txBody>
          <a:bodyPr>
            <a:normAutofit/>
          </a:bodyPr>
          <a:lstStyle/>
          <a:p>
            <a:r>
              <a:rPr lang="en-US" dirty="0"/>
              <a:t>Docker Masterclass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83DC4672-B955-1587-5780-25D11D9E7962}"/>
              </a:ext>
            </a:extLst>
          </p:cNvPr>
          <p:cNvSpPr/>
          <p:nvPr/>
        </p:nvSpPr>
        <p:spPr>
          <a:xfrm>
            <a:off x="3668108" y="2006557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32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764CDA7D-7966-DA0E-2516-3C095D3C847D}"/>
              </a:ext>
            </a:extLst>
          </p:cNvPr>
          <p:cNvSpPr/>
          <p:nvPr/>
        </p:nvSpPr>
        <p:spPr>
          <a:xfrm>
            <a:off x="3668107" y="2702514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33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57553792-1B37-C13A-E9E6-A02350BFAC15}"/>
              </a:ext>
            </a:extLst>
          </p:cNvPr>
          <p:cNvSpPr/>
          <p:nvPr/>
        </p:nvSpPr>
        <p:spPr>
          <a:xfrm>
            <a:off x="3679696" y="3431374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34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58B5EAF4-B101-4F8A-C487-0FC4E05AF1C5}"/>
              </a:ext>
            </a:extLst>
          </p:cNvPr>
          <p:cNvSpPr/>
          <p:nvPr/>
        </p:nvSpPr>
        <p:spPr>
          <a:xfrm>
            <a:off x="3670799" y="4119254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35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A576B21E-DE64-AA75-9274-B5D8BBFDE164}"/>
              </a:ext>
            </a:extLst>
          </p:cNvPr>
          <p:cNvSpPr/>
          <p:nvPr/>
        </p:nvSpPr>
        <p:spPr>
          <a:xfrm>
            <a:off x="3670798" y="4827158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36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D72E8BAA-C511-F478-1DA7-27627C726B8B}"/>
              </a:ext>
            </a:extLst>
          </p:cNvPr>
          <p:cNvSpPr/>
          <p:nvPr/>
        </p:nvSpPr>
        <p:spPr>
          <a:xfrm>
            <a:off x="10159091" y="1945015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38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C7C0D4A6-4C5C-8BF9-66FC-8E0A8A4CF932}"/>
              </a:ext>
            </a:extLst>
          </p:cNvPr>
          <p:cNvSpPr/>
          <p:nvPr/>
        </p:nvSpPr>
        <p:spPr>
          <a:xfrm>
            <a:off x="10159090" y="2680338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39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2262E49B-A35B-D1E6-FE04-AC6B42A86A40}"/>
              </a:ext>
            </a:extLst>
          </p:cNvPr>
          <p:cNvSpPr/>
          <p:nvPr/>
        </p:nvSpPr>
        <p:spPr>
          <a:xfrm>
            <a:off x="10170240" y="3376295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40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D38501F-4155-1507-6C1B-EDA3B3155031}"/>
              </a:ext>
            </a:extLst>
          </p:cNvPr>
          <p:cNvSpPr/>
          <p:nvPr/>
        </p:nvSpPr>
        <p:spPr>
          <a:xfrm>
            <a:off x="5919621" y="3245402"/>
            <a:ext cx="2858619" cy="2140445"/>
          </a:xfrm>
          <a:prstGeom prst="roundRect">
            <a:avLst>
              <a:gd name="adj" fmla="val 10439"/>
            </a:avLst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42416E-3467-27AB-004A-43F4518B5FED}"/>
              </a:ext>
            </a:extLst>
          </p:cNvPr>
          <p:cNvSpPr txBox="1"/>
          <p:nvPr/>
        </p:nvSpPr>
        <p:spPr>
          <a:xfrm>
            <a:off x="6830831" y="5006360"/>
            <a:ext cx="100412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Docker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4120F98-78BF-4B78-258F-464581D27B8B}"/>
              </a:ext>
            </a:extLst>
          </p:cNvPr>
          <p:cNvSpPr/>
          <p:nvPr/>
        </p:nvSpPr>
        <p:spPr>
          <a:xfrm>
            <a:off x="4633645" y="5536677"/>
            <a:ext cx="5339255" cy="2140446"/>
          </a:xfrm>
          <a:prstGeom prst="ellipse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FFFF00"/>
                </a:solidFill>
              </a:rPr>
              <a:t>Step by Step </a:t>
            </a:r>
            <a:r>
              <a:rPr lang="en-US" sz="4000" b="1">
                <a:solidFill>
                  <a:schemeClr val="bg1"/>
                </a:solidFill>
              </a:rPr>
              <a:t>GitHub Documentation</a:t>
            </a:r>
          </a:p>
        </p:txBody>
      </p:sp>
      <p:pic>
        <p:nvPicPr>
          <p:cNvPr id="4" name="Picture 3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CC065764-CA7D-7B5F-8766-E8385D2F9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152" y="3347124"/>
            <a:ext cx="2129844" cy="1681901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D47711B-6983-70F6-B10F-C806F516E5D6}"/>
              </a:ext>
            </a:extLst>
          </p:cNvPr>
          <p:cNvSpPr/>
          <p:nvPr/>
        </p:nvSpPr>
        <p:spPr>
          <a:xfrm>
            <a:off x="10201519" y="640945"/>
            <a:ext cx="4289117" cy="52458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Docker Build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6CB7673-D3AB-A17B-E975-4C5242F7EC3C}"/>
              </a:ext>
            </a:extLst>
          </p:cNvPr>
          <p:cNvSpPr/>
          <p:nvPr/>
        </p:nvSpPr>
        <p:spPr>
          <a:xfrm>
            <a:off x="11064787" y="1222953"/>
            <a:ext cx="3373815" cy="64665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Docker Build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BuildKit: Custom Builder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6709343-9624-FA78-8228-53D85771C727}"/>
              </a:ext>
            </a:extLst>
          </p:cNvPr>
          <p:cNvSpPr/>
          <p:nvPr/>
        </p:nvSpPr>
        <p:spPr>
          <a:xfrm>
            <a:off x="10170240" y="1222953"/>
            <a:ext cx="736623" cy="64665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/>
              <a:t>37</a:t>
            </a:r>
          </a:p>
        </p:txBody>
      </p:sp>
    </p:spTree>
    <p:extLst>
      <p:ext uri="{BB962C8B-B14F-4D97-AF65-F5344CB8AC3E}">
        <p14:creationId xmlns:p14="http://schemas.microsoft.com/office/powerpoint/2010/main" val="273959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8" grpId="0" animBg="1"/>
      <p:bldP spid="39" grpId="0" animBg="1"/>
      <p:bldP spid="3" grpId="0" animBg="1"/>
      <p:bldP spid="45" grpId="0" animBg="1"/>
      <p:bldP spid="48" grpId="0" animBg="1"/>
      <p:bldP spid="52" grpId="0" animBg="1"/>
      <p:bldP spid="53" grpId="0" animBg="1"/>
      <p:bldP spid="54" grpId="0" animBg="1"/>
      <p:bldP spid="57" grpId="0" animBg="1"/>
      <p:bldP spid="58" grpId="0" animBg="1"/>
      <p:bldP spid="59" grpId="0" animBg="1"/>
      <p:bldP spid="16" grpId="0" animBg="1"/>
      <p:bldP spid="17" grpId="0" animBg="1"/>
      <p:bldP spid="19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FFB7E2-2FA3-B86A-A292-8120C995A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B5D9606-F68E-3E23-C1C5-0C4D69461B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2C93A-F265-D2E8-2C28-0CAD5A70E9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016000"/>
            <a:ext cx="8646160" cy="657352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CMD instruction in Dockerfile?</a:t>
            </a:r>
          </a:p>
          <a:p>
            <a:r>
              <a:rPr lang="en-IN" dirty="0"/>
              <a:t> Defines the command </a:t>
            </a:r>
            <a:r>
              <a:rPr lang="en-IN" dirty="0">
                <a:solidFill>
                  <a:srgbClr val="0070C0"/>
                </a:solidFill>
              </a:rPr>
              <a:t>to run when starting a container</a:t>
            </a:r>
            <a:r>
              <a:rPr lang="en-IN" dirty="0"/>
              <a:t> from the image</a:t>
            </a:r>
          </a:p>
          <a:p>
            <a:r>
              <a:rPr lang="en-IN" dirty="0"/>
              <a:t>Only one CMD instruction is </a:t>
            </a:r>
            <a:r>
              <a:rPr lang="en-IN" dirty="0">
                <a:solidFill>
                  <a:srgbClr val="0070C0"/>
                </a:solidFill>
              </a:rPr>
              <a:t>allowed</a:t>
            </a:r>
            <a:r>
              <a:rPr lang="en-IN" dirty="0"/>
              <a:t> per </a:t>
            </a:r>
            <a:r>
              <a:rPr lang="en-IN" dirty="0" err="1"/>
              <a:t>Dockerfile</a:t>
            </a:r>
            <a:r>
              <a:rPr lang="en-IN" dirty="0"/>
              <a:t>, if there are multiple, only the </a:t>
            </a:r>
            <a:r>
              <a:rPr lang="en-IN" dirty="0">
                <a:solidFill>
                  <a:srgbClr val="0070C0"/>
                </a:solidFill>
              </a:rPr>
              <a:t>last one is used</a:t>
            </a:r>
          </a:p>
          <a:p>
            <a:r>
              <a:rPr lang="en-IN" dirty="0"/>
              <a:t>Used to </a:t>
            </a:r>
            <a:r>
              <a:rPr lang="en-IN" dirty="0">
                <a:solidFill>
                  <a:srgbClr val="0070C0"/>
                </a:solidFill>
              </a:rPr>
              <a:t>set default commands or parameters </a:t>
            </a:r>
            <a:r>
              <a:rPr lang="en-IN" dirty="0"/>
              <a:t>for the container</a:t>
            </a:r>
          </a:p>
          <a:p>
            <a:r>
              <a:rPr lang="en-IN" b="1" dirty="0"/>
              <a:t>Syntax Options</a:t>
            </a:r>
          </a:p>
          <a:p>
            <a:pPr lvl="1"/>
            <a:r>
              <a:rPr lang="en-IN" dirty="0"/>
              <a:t>CMD ["executable","param1","param2"]</a:t>
            </a:r>
          </a:p>
          <a:p>
            <a:pPr lvl="1"/>
            <a:r>
              <a:rPr lang="en-IN" dirty="0"/>
              <a:t>CMD ["param1","param2"]</a:t>
            </a:r>
          </a:p>
          <a:p>
            <a:pPr lvl="1"/>
            <a:r>
              <a:rPr lang="en-IN" dirty="0"/>
              <a:t>CMD command param1 param2</a:t>
            </a:r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EF076E-17F9-EF85-9575-F3D2709E0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CMD Instruction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805956-0221-9D36-6E77-82A5CEC73175}"/>
              </a:ext>
            </a:extLst>
          </p:cNvPr>
          <p:cNvSpPr txBox="1"/>
          <p:nvPr/>
        </p:nvSpPr>
        <p:spPr>
          <a:xfrm>
            <a:off x="11648440" y="161384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2E1A8A-A758-72EF-0F88-7B31EAF86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200" y="685018"/>
            <a:ext cx="5618480" cy="695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28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07E61-9904-2279-B3F8-CD0155DE5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4494A16-9BBE-9430-2E21-11E34122FC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94F5EA-22D2-5B12-182F-A6A98AFA0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Dockerfile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CMD Instruction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rgbClr val="0070C0"/>
                </a:solidFill>
              </a:rPr>
              <a:t>(Override with docker run Command)</a:t>
            </a: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547A01DD-6CE5-674C-E4F4-50383F7FCF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4B38B20E-C157-92EC-FEFD-C3A127CC062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2C978036-F554-F487-41E9-162222DF67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6CBD884-E375-CFC5-4864-48FAB7A0E485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Demo-10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E4244F86-F8AC-48B5-8536-DB04AD455F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855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EE9F04-3A6E-B6E6-7930-50BC5920A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DA48192-7FFB-F4F8-0428-A11333FBC6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9CCC5-06D6-B848-1585-54DD417CF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016000"/>
            <a:ext cx="8646160" cy="657352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CMD instruction in Dockerfile?</a:t>
            </a:r>
          </a:p>
          <a:p>
            <a:r>
              <a:rPr lang="en-IN" dirty="0"/>
              <a:t> Defines the command </a:t>
            </a:r>
            <a:r>
              <a:rPr lang="en-IN" dirty="0">
                <a:solidFill>
                  <a:srgbClr val="0070C0"/>
                </a:solidFill>
              </a:rPr>
              <a:t>to run when starting a container</a:t>
            </a:r>
            <a:r>
              <a:rPr lang="en-IN" dirty="0"/>
              <a:t> from the image</a:t>
            </a:r>
          </a:p>
          <a:p>
            <a:r>
              <a:rPr lang="en-IN" dirty="0"/>
              <a:t>Only one CMD instruction is </a:t>
            </a:r>
            <a:r>
              <a:rPr lang="en-IN" dirty="0">
                <a:solidFill>
                  <a:srgbClr val="0070C0"/>
                </a:solidFill>
              </a:rPr>
              <a:t>allowed</a:t>
            </a:r>
            <a:r>
              <a:rPr lang="en-IN" dirty="0"/>
              <a:t> per </a:t>
            </a:r>
            <a:r>
              <a:rPr lang="en-IN" dirty="0" err="1"/>
              <a:t>Dockerfile</a:t>
            </a:r>
            <a:r>
              <a:rPr lang="en-IN" dirty="0"/>
              <a:t>, if there are multiple, only the </a:t>
            </a:r>
            <a:r>
              <a:rPr lang="en-IN" dirty="0">
                <a:solidFill>
                  <a:srgbClr val="0070C0"/>
                </a:solidFill>
              </a:rPr>
              <a:t>last one is used</a:t>
            </a:r>
          </a:p>
          <a:p>
            <a:r>
              <a:rPr lang="en-IN" dirty="0"/>
              <a:t>Used to </a:t>
            </a:r>
            <a:r>
              <a:rPr lang="en-IN" dirty="0">
                <a:solidFill>
                  <a:srgbClr val="0070C0"/>
                </a:solidFill>
              </a:rPr>
              <a:t>set default commands or parameters </a:t>
            </a:r>
            <a:r>
              <a:rPr lang="en-IN" dirty="0"/>
              <a:t>for the container</a:t>
            </a:r>
          </a:p>
          <a:p>
            <a:r>
              <a:rPr lang="en-IN" b="1" dirty="0"/>
              <a:t>Syntax Options</a:t>
            </a:r>
          </a:p>
          <a:p>
            <a:pPr lvl="1"/>
            <a:r>
              <a:rPr lang="en-IN" dirty="0"/>
              <a:t>CMD ["executable","param1","param2"]</a:t>
            </a:r>
          </a:p>
          <a:p>
            <a:pPr lvl="1"/>
            <a:r>
              <a:rPr lang="en-IN" dirty="0"/>
              <a:t>CMD ["param1","param2"]</a:t>
            </a:r>
          </a:p>
          <a:p>
            <a:pPr lvl="1"/>
            <a:r>
              <a:rPr lang="en-IN" dirty="0"/>
              <a:t>CMD command param1 param2</a:t>
            </a:r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07AC8-5BD8-A613-9CBB-C869E1D9C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CMD Instruction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8BDCCA-657B-B3ED-5087-CF4E8ADD57A7}"/>
              </a:ext>
            </a:extLst>
          </p:cNvPr>
          <p:cNvSpPr txBox="1"/>
          <p:nvPr/>
        </p:nvSpPr>
        <p:spPr>
          <a:xfrm>
            <a:off x="8733956" y="1042147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825AE7-CDC7-6A78-EBA5-FF781A6CA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956" y="1637165"/>
            <a:ext cx="5805003" cy="347331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63FEE19-0A18-9DD7-3E79-BF29B1BE4776}"/>
              </a:ext>
            </a:extLst>
          </p:cNvPr>
          <p:cNvSpPr/>
          <p:nvPr/>
        </p:nvSpPr>
        <p:spPr>
          <a:xfrm>
            <a:off x="8488017" y="5396948"/>
            <a:ext cx="5933661" cy="1431235"/>
          </a:xfrm>
          <a:prstGeom prst="ellipse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 can be </a:t>
            </a:r>
            <a:r>
              <a:rPr lang="en-US" dirty="0">
                <a:solidFill>
                  <a:srgbClr val="FFFF00"/>
                </a:solidFill>
              </a:rPr>
              <a:t>overridden</a:t>
            </a:r>
            <a:r>
              <a:rPr lang="en-US" dirty="0"/>
              <a:t> by specifying a different command during “</a:t>
            </a:r>
            <a:r>
              <a:rPr lang="en-US" dirty="0">
                <a:solidFill>
                  <a:srgbClr val="FFFF00"/>
                </a:solidFill>
              </a:rPr>
              <a:t>docker run</a:t>
            </a:r>
            <a:r>
              <a:rPr lang="en-US" dirty="0"/>
              <a:t>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2CAD15-259A-53AA-9B76-DA7CE71BB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947" y="7016792"/>
            <a:ext cx="7772400" cy="654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8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58BD8A-10C1-4B96-7CF3-43FD558DA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B888CCC-23D5-29C4-85D7-E6D530F9FD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A1D821-24A6-F301-697B-CE222A8EA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Dockerfile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ENTRYPOINT Instruction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558A9415-CF9E-5117-40B9-D352354981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EF2E5717-2E91-0081-13D6-59AE944BF5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FDAE5756-B929-5FD1-1A7E-6FAE1E815F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8BE05E2-F9B3-49E7-601E-563F40B1CA90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Demo-11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6F33F5E7-93E7-4BA2-DDBD-985A6D24E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3460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30F1DC-49B3-06BF-0F9F-AA6633E17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0F6700-3A8C-510E-4464-7C32F13939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0B08C-3B7C-D632-B424-8BCA60175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016000"/>
            <a:ext cx="8646160" cy="657352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ENTRYPOINT instruction in Dockerfile?</a:t>
            </a:r>
          </a:p>
          <a:p>
            <a:r>
              <a:rPr lang="en-IN" dirty="0"/>
              <a:t> An ENTRYPOINT allows you to configure a container that </a:t>
            </a:r>
            <a:r>
              <a:rPr lang="en-IN" dirty="0">
                <a:solidFill>
                  <a:srgbClr val="0070C0"/>
                </a:solidFill>
              </a:rPr>
              <a:t>will run as an executable</a:t>
            </a:r>
            <a:r>
              <a:rPr lang="en-IN" dirty="0"/>
              <a:t>.</a:t>
            </a:r>
          </a:p>
          <a:p>
            <a:r>
              <a:rPr lang="en-IN" dirty="0"/>
              <a:t>It is useful for setting up a container that runs a </a:t>
            </a:r>
            <a:r>
              <a:rPr lang="en-IN" dirty="0">
                <a:solidFill>
                  <a:srgbClr val="0070C0"/>
                </a:solidFill>
              </a:rPr>
              <a:t>specific command or application</a:t>
            </a:r>
            <a:r>
              <a:rPr lang="en-IN" dirty="0"/>
              <a:t>.</a:t>
            </a:r>
          </a:p>
          <a:p>
            <a:r>
              <a:rPr lang="en-IN" b="1" dirty="0"/>
              <a:t>SYNTAX</a:t>
            </a:r>
          </a:p>
          <a:p>
            <a:pPr lvl="1"/>
            <a:r>
              <a:rPr lang="en-IN" dirty="0"/>
              <a:t>ENTRYPOINT ["executable", "param1", "param2"]</a:t>
            </a:r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669C2B4-AD86-54AB-4D3A-608E19991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ENTRYPOINT Instruction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F591A0-0781-B8E8-B4C1-19224B62B608}"/>
              </a:ext>
            </a:extLst>
          </p:cNvPr>
          <p:cNvSpPr txBox="1"/>
          <p:nvPr/>
        </p:nvSpPr>
        <p:spPr>
          <a:xfrm>
            <a:off x="8733956" y="1042147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94C580-A222-2E51-0532-73809D923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956" y="1612070"/>
            <a:ext cx="5743051" cy="267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041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D678D-70E5-490C-C9A6-47B6AA35A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250E59F-B263-6C11-634E-C47292D361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5C1B3F-2275-9D66-525E-0C45A7C04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704"/>
            <a:ext cx="13268960" cy="1188851"/>
          </a:xfrm>
        </p:spPr>
        <p:txBody>
          <a:bodyPr>
            <a:normAutofit/>
          </a:bodyPr>
          <a:lstStyle/>
          <a:p>
            <a:r>
              <a:rPr lang="en-US" dirty="0"/>
              <a:t>Dockerfile: ENTRYPOINT vs CMD Instructions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6386A0-7CA1-7547-1EEC-A3BD851E7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" y="855266"/>
            <a:ext cx="14102080" cy="651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2144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37C34-ABD6-C38D-9FE5-3510FB126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0425FC-54C5-0ECA-658D-CB632B8B51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83C6109-D48F-E33A-1A7B-A10313828D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Dockerfile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HEALTHCHECK Instruction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89E41924-5C4D-58D8-686C-C43B455B03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86F6004F-CBD7-BF16-9CB2-6AEB6ECB78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FC81B87B-2876-E8A7-F957-965B5E1F7B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51824B8-DCDB-A409-1400-FD6B6BCF9E77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Demo-12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7885283D-FF54-519D-E836-AD8B7A516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4640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0A2F3-568C-3A0E-2573-BB43DEACC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127A170-320F-F542-6F2F-768CCD891B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B43BD-721F-4ED5-BB8B-B3796EF64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016000"/>
            <a:ext cx="7467600" cy="657352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HEALTHCHECK instruction in Dockerfile?</a:t>
            </a:r>
          </a:p>
          <a:p>
            <a:r>
              <a:rPr lang="en-IN" dirty="0"/>
              <a:t>It tells Docker </a:t>
            </a:r>
            <a:r>
              <a:rPr lang="en-IN" dirty="0">
                <a:solidFill>
                  <a:srgbClr val="0070C0"/>
                </a:solidFill>
              </a:rPr>
              <a:t>how to test a container </a:t>
            </a:r>
            <a:r>
              <a:rPr lang="en-IN" dirty="0"/>
              <a:t>to check that it's still working</a:t>
            </a:r>
          </a:p>
          <a:p>
            <a:r>
              <a:rPr lang="en-IN" dirty="0"/>
              <a:t>This can </a:t>
            </a:r>
            <a:r>
              <a:rPr lang="en-IN" dirty="0">
                <a:solidFill>
                  <a:srgbClr val="0070C0"/>
                </a:solidFill>
              </a:rPr>
              <a:t>detect cases </a:t>
            </a:r>
            <a:r>
              <a:rPr lang="en-IN" dirty="0"/>
              <a:t>such as a  </a:t>
            </a:r>
          </a:p>
          <a:p>
            <a:pPr lvl="1"/>
            <a:r>
              <a:rPr lang="en-IN" dirty="0"/>
              <a:t>web server stuck in a loop, unable to handle new connections even if still running</a:t>
            </a:r>
          </a:p>
          <a:p>
            <a:r>
              <a:rPr lang="en-IN" b="1" dirty="0">
                <a:solidFill>
                  <a:srgbClr val="C00000"/>
                </a:solidFill>
              </a:rPr>
              <a:t>Health Status in Docker</a:t>
            </a:r>
          </a:p>
          <a:p>
            <a:pPr lvl="1"/>
            <a:r>
              <a:rPr lang="en-IN" b="1" dirty="0">
                <a:solidFill>
                  <a:srgbClr val="C00000"/>
                </a:solidFill>
              </a:rPr>
              <a:t>Starting:</a:t>
            </a:r>
            <a:r>
              <a:rPr lang="en-IN" dirty="0"/>
              <a:t> Initially during the start</a:t>
            </a:r>
          </a:p>
          <a:p>
            <a:pPr lvl="1"/>
            <a:r>
              <a:rPr lang="en-IN" b="1" dirty="0">
                <a:solidFill>
                  <a:srgbClr val="C00000"/>
                </a:solidFill>
              </a:rPr>
              <a:t>Healthy:</a:t>
            </a:r>
            <a:r>
              <a:rPr lang="en-IN" dirty="0"/>
              <a:t> When health check passes</a:t>
            </a:r>
          </a:p>
          <a:p>
            <a:pPr lvl="1"/>
            <a:r>
              <a:rPr lang="en-IN" b="1" dirty="0">
                <a:solidFill>
                  <a:srgbClr val="C00000"/>
                </a:solidFill>
              </a:rPr>
              <a:t>Unhealthy:</a:t>
            </a:r>
            <a:r>
              <a:rPr lang="en-IN" dirty="0"/>
              <a:t> Marked unhealthy after consecutive health check failures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6A64175-D693-F114-4B3D-5C94CB8BE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HEALTHCHECK Instruction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EC5939-DD42-CBE1-FE31-0EC24BAF35F9}"/>
              </a:ext>
            </a:extLst>
          </p:cNvPr>
          <p:cNvSpPr txBox="1"/>
          <p:nvPr/>
        </p:nvSpPr>
        <p:spPr>
          <a:xfrm>
            <a:off x="7812370" y="846892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19C34F-A683-9A86-5C2A-C4355A2CA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2370" y="1346278"/>
            <a:ext cx="6726590" cy="624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295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26CEA-C51D-AC16-F61B-5AFCC4348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C2333BA-FD66-4885-4522-1184976FDB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E2551-C056-27DA-3EA1-44689A1A5D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016000"/>
            <a:ext cx="7467600" cy="657352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HEALTH CHECK SYNTAX</a:t>
            </a:r>
          </a:p>
          <a:p>
            <a:r>
              <a:rPr lang="en-US" b="1" dirty="0"/>
              <a:t>HEALTHCHECK [OPTIONS] CMD command</a:t>
            </a:r>
          </a:p>
          <a:p>
            <a:pPr lvl="1"/>
            <a:r>
              <a:rPr lang="en-US" dirty="0"/>
              <a:t>check container health by </a:t>
            </a:r>
            <a:r>
              <a:rPr lang="en-US" dirty="0">
                <a:solidFill>
                  <a:srgbClr val="0070C0"/>
                </a:solidFill>
              </a:rPr>
              <a:t>running a command </a:t>
            </a:r>
            <a:r>
              <a:rPr lang="en-US" dirty="0"/>
              <a:t>inside the container</a:t>
            </a:r>
          </a:p>
          <a:p>
            <a:pPr lvl="1"/>
            <a:r>
              <a:rPr lang="en-US" i="1" dirty="0"/>
              <a:t>HEALTHCHECK --interval=30s --timeout=30s --start-period=5s --start-interval=5s --retries=3 CMD curl -f http://localhost/ || exit 1</a:t>
            </a:r>
          </a:p>
          <a:p>
            <a:endParaRPr lang="en-US" b="1" dirty="0"/>
          </a:p>
          <a:p>
            <a:r>
              <a:rPr lang="en-US" b="1" dirty="0"/>
              <a:t>HEALTHCHECK NONE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Disable</a:t>
            </a:r>
            <a:r>
              <a:rPr lang="en-US" dirty="0"/>
              <a:t> any health check </a:t>
            </a:r>
            <a:r>
              <a:rPr lang="en-US" dirty="0">
                <a:solidFill>
                  <a:srgbClr val="0070C0"/>
                </a:solidFill>
              </a:rPr>
              <a:t>inherited</a:t>
            </a:r>
            <a:r>
              <a:rPr lang="en-US" dirty="0"/>
              <a:t> from the base image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3B9867B-E839-FBF3-65F7-101E0FB4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HEALTHCHECK Instruction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DE94C8-21E0-AC9F-727E-2AD1814C76F7}"/>
              </a:ext>
            </a:extLst>
          </p:cNvPr>
          <p:cNvSpPr txBox="1"/>
          <p:nvPr/>
        </p:nvSpPr>
        <p:spPr>
          <a:xfrm>
            <a:off x="7812370" y="846892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87D17D-94B6-B970-53DD-2782A1A1C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2370" y="1346278"/>
            <a:ext cx="6726590" cy="624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1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CFD71-5B32-EC79-E462-3373A6E69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A538200-9874-2324-47EE-DCD5FC14BC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8F54E41-728F-397B-B91A-45D68ED22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Dockerfile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USER Instruction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AD88CE2C-EC70-1435-912D-BE36DE2CDA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668684DB-12F2-E16E-15A5-29C091AA66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677D7E0C-20AD-7A32-BA34-FC7DCC1625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941C44-7E0A-E2E7-4641-F80E3A4B61EE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Demo-13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47159C0F-FE94-19BF-2EEB-3858CDD8D2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409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E5BF231-654D-4F44-C08B-9021C36CFA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27C54CF-B976-6CD5-2935-196216D23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-230173"/>
            <a:ext cx="12618720" cy="1188851"/>
          </a:xfrm>
        </p:spPr>
        <p:txBody>
          <a:bodyPr/>
          <a:lstStyle/>
          <a:p>
            <a:r>
              <a:rPr lang="en-US"/>
              <a:t>GitHub Step-by-Step Documentation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D5BFCE3-EB59-7AB2-011A-0264B8C87D88}"/>
              </a:ext>
            </a:extLst>
          </p:cNvPr>
          <p:cNvSpPr/>
          <p:nvPr/>
        </p:nvSpPr>
        <p:spPr>
          <a:xfrm>
            <a:off x="5635316" y="788669"/>
            <a:ext cx="3071975" cy="175631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rgbClr val="FFFF00"/>
                </a:solidFill>
              </a:rPr>
              <a:t>40</a:t>
            </a:r>
          </a:p>
          <a:p>
            <a:pPr algn="ctr"/>
            <a:r>
              <a:rPr lang="en-US" sz="3000" b="1" dirty="0"/>
              <a:t>Practical </a:t>
            </a:r>
          </a:p>
          <a:p>
            <a:pPr algn="ctr"/>
            <a:r>
              <a:rPr lang="en-US" sz="3000" b="1" dirty="0"/>
              <a:t>Demos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CA1AB16-0D95-08B6-7045-8A807E85C670}"/>
              </a:ext>
            </a:extLst>
          </p:cNvPr>
          <p:cNvSpPr/>
          <p:nvPr/>
        </p:nvSpPr>
        <p:spPr>
          <a:xfrm>
            <a:off x="5919621" y="3245402"/>
            <a:ext cx="2858619" cy="2140445"/>
          </a:xfrm>
          <a:prstGeom prst="roundRect">
            <a:avLst>
              <a:gd name="adj" fmla="val 10439"/>
            </a:avLst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533068-B46A-4961-61D5-B1CEF6EA084B}"/>
              </a:ext>
            </a:extLst>
          </p:cNvPr>
          <p:cNvSpPr txBox="1"/>
          <p:nvPr/>
        </p:nvSpPr>
        <p:spPr>
          <a:xfrm>
            <a:off x="6830831" y="5006360"/>
            <a:ext cx="100412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Docker</a:t>
            </a:r>
          </a:p>
        </p:txBody>
      </p:sp>
      <p:pic>
        <p:nvPicPr>
          <p:cNvPr id="15" name="Picture 14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CBECE4EE-A5A0-B8B6-FFA0-6301D99F4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152" y="3347124"/>
            <a:ext cx="2129844" cy="168190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98AD994-8949-0CA6-2327-9078A11CE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053" y="788669"/>
            <a:ext cx="4808279" cy="68911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B949C29-BF48-8992-C37A-984A63F52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4822" y="788669"/>
            <a:ext cx="5213112" cy="692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7395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29316D-11BE-2E4D-2287-7E54861F7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E21975D-63AF-B4C1-ACAC-A131D27698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8DDA5-0469-95F2-9AD0-91FA7E4D2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9508903" cy="657352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What is USER instruction in Dockerfile?</a:t>
            </a:r>
          </a:p>
          <a:p>
            <a:r>
              <a:rPr lang="en-IN" dirty="0"/>
              <a:t>Sets the </a:t>
            </a:r>
            <a:r>
              <a:rPr lang="en-IN" dirty="0">
                <a:solidFill>
                  <a:srgbClr val="0070C0"/>
                </a:solidFill>
              </a:rPr>
              <a:t>default user (or UID) and group (or GID) </a:t>
            </a:r>
            <a:r>
              <a:rPr lang="en-IN" dirty="0"/>
              <a:t>for the rest of the stage</a:t>
            </a:r>
          </a:p>
          <a:p>
            <a:r>
              <a:rPr lang="en-IN" dirty="0"/>
              <a:t>Applies to </a:t>
            </a:r>
            <a:r>
              <a:rPr lang="en-IN" dirty="0">
                <a:solidFill>
                  <a:srgbClr val="0070C0"/>
                </a:solidFill>
              </a:rPr>
              <a:t>RUN, ENTRYPOINT, and CMD </a:t>
            </a:r>
            <a:r>
              <a:rPr lang="en-IN" dirty="0"/>
              <a:t>commands</a:t>
            </a:r>
          </a:p>
          <a:p>
            <a:r>
              <a:rPr lang="en-IN" b="1" dirty="0"/>
              <a:t>Important Note:</a:t>
            </a:r>
            <a:r>
              <a:rPr lang="en-IN" dirty="0"/>
              <a:t> If a group is set, </a:t>
            </a:r>
            <a:r>
              <a:rPr lang="en-IN" dirty="0">
                <a:solidFill>
                  <a:srgbClr val="0070C0"/>
                </a:solidFill>
              </a:rPr>
              <a:t>only that group applies</a:t>
            </a:r>
            <a:r>
              <a:rPr lang="en-IN" dirty="0"/>
              <a:t>; other groups are ignored.</a:t>
            </a:r>
          </a:p>
          <a:p>
            <a:r>
              <a:rPr lang="en-IN" b="1" dirty="0"/>
              <a:t>User Context from Security perspective</a:t>
            </a:r>
          </a:p>
          <a:p>
            <a:pPr lvl="1"/>
            <a:r>
              <a:rPr lang="en-IN" dirty="0"/>
              <a:t>Running containers as a </a:t>
            </a:r>
            <a:r>
              <a:rPr lang="en-IN" dirty="0">
                <a:solidFill>
                  <a:srgbClr val="0070C0"/>
                </a:solidFill>
              </a:rPr>
              <a:t>non-root user </a:t>
            </a:r>
            <a:r>
              <a:rPr lang="en-IN" dirty="0"/>
              <a:t>enhances security by minimizing the potential impact of vulnerabilities. </a:t>
            </a:r>
          </a:p>
          <a:p>
            <a:pPr lvl="1"/>
            <a:r>
              <a:rPr lang="en-IN" dirty="0"/>
              <a:t>By specifying a </a:t>
            </a:r>
            <a:r>
              <a:rPr lang="en-IN" dirty="0">
                <a:solidFill>
                  <a:srgbClr val="0070C0"/>
                </a:solidFill>
              </a:rPr>
              <a:t>user with limited permissions</a:t>
            </a:r>
            <a:r>
              <a:rPr lang="en-IN" dirty="0"/>
              <a:t>, the attack surface is </a:t>
            </a:r>
            <a:r>
              <a:rPr lang="en-IN" dirty="0">
                <a:solidFill>
                  <a:srgbClr val="0070C0"/>
                </a:solidFill>
              </a:rPr>
              <a:t>reduced</a:t>
            </a:r>
            <a:r>
              <a:rPr lang="en-IN" dirty="0"/>
              <a:t>, making it harder for malicious actors to exploit the container.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6725D7-32FB-BE41-549B-62BE4F976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Dockerfile - USER Instruction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FB8C71-7D5A-46EF-BF88-60CBC753D202}"/>
              </a:ext>
            </a:extLst>
          </p:cNvPr>
          <p:cNvSpPr txBox="1"/>
          <p:nvPr/>
        </p:nvSpPr>
        <p:spPr>
          <a:xfrm>
            <a:off x="13086937" y="585113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E5F053-EB68-DDD7-4155-5D5D81974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8560" y="1077863"/>
            <a:ext cx="4412255" cy="657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8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32B07-BB6D-9E1B-59FC-3F263F4B2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D93DA2-0DF7-CF50-B6DC-21F61AC7F3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849613B-F623-FFF6-98F5-0F273CC2F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Ports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Single and Multi-Ports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84F0FB57-77B2-E41A-4B08-57D7988EEE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7B680DA8-E3F5-BB4B-2623-D3322F55F3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FE65027F-1B49-BF51-32B8-F7A9394BAB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0B65568-EF5F-C048-75DE-3673CDB2C207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Demo-14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181FDC51-B9A2-16FB-3FE1-D5A6D4356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4716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2F53A-1380-9A94-EF1C-5B172200B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4CD1F0D-266A-BE19-42CB-E3B5E56635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339D0-C155-C945-0727-55E1C35B4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823201" cy="6573520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Understanding Port Mapping with -p Flag</a:t>
            </a:r>
          </a:p>
          <a:p>
            <a:pPr lvl="1"/>
            <a:r>
              <a:rPr lang="en-IN" dirty="0"/>
              <a:t>Map specific </a:t>
            </a:r>
            <a:r>
              <a:rPr lang="en-IN" dirty="0">
                <a:solidFill>
                  <a:srgbClr val="0070C0"/>
                </a:solidFill>
              </a:rPr>
              <a:t>host ports </a:t>
            </a:r>
            <a:r>
              <a:rPr lang="en-IN" dirty="0"/>
              <a:t>to </a:t>
            </a:r>
            <a:r>
              <a:rPr lang="en-IN" dirty="0">
                <a:solidFill>
                  <a:srgbClr val="0070C0"/>
                </a:solidFill>
              </a:rPr>
              <a:t>container ports </a:t>
            </a:r>
            <a:r>
              <a:rPr lang="en-IN" dirty="0"/>
              <a:t>using </a:t>
            </a:r>
            <a:r>
              <a:rPr lang="en-IN" dirty="0">
                <a:solidFill>
                  <a:srgbClr val="0070C0"/>
                </a:solidFill>
              </a:rPr>
              <a:t>-p </a:t>
            </a:r>
            <a:r>
              <a:rPr lang="en-IN" dirty="0" err="1">
                <a:solidFill>
                  <a:srgbClr val="0070C0"/>
                </a:solidFill>
              </a:rPr>
              <a:t>host_port:container_port</a:t>
            </a:r>
            <a:endParaRPr lang="en-IN" dirty="0">
              <a:solidFill>
                <a:srgbClr val="0070C0"/>
              </a:solidFill>
            </a:endParaRPr>
          </a:p>
          <a:p>
            <a:pPr lvl="1"/>
            <a:r>
              <a:rPr lang="en-IN" dirty="0"/>
              <a:t>Allows </a:t>
            </a:r>
            <a:r>
              <a:rPr lang="en-IN" dirty="0">
                <a:solidFill>
                  <a:srgbClr val="0070C0"/>
                </a:solidFill>
              </a:rPr>
              <a:t>direct access </a:t>
            </a:r>
            <a:r>
              <a:rPr lang="en-IN" dirty="0"/>
              <a:t>to container services via </a:t>
            </a:r>
            <a:r>
              <a:rPr lang="en-IN" dirty="0">
                <a:solidFill>
                  <a:srgbClr val="0070C0"/>
                </a:solidFill>
              </a:rPr>
              <a:t>designated host ports</a:t>
            </a:r>
            <a:r>
              <a:rPr lang="en-IN" dirty="0"/>
              <a:t>.</a:t>
            </a:r>
          </a:p>
          <a:p>
            <a:pPr lvl="1"/>
            <a:r>
              <a:rPr lang="en-IN" b="1" dirty="0"/>
              <a:t>Example: </a:t>
            </a:r>
          </a:p>
          <a:p>
            <a:pPr lvl="2"/>
            <a:r>
              <a:rPr lang="en-IN" dirty="0"/>
              <a:t>docker run  --name my-ports-demo1 </a:t>
            </a:r>
            <a:r>
              <a:rPr lang="en-IN" dirty="0">
                <a:solidFill>
                  <a:srgbClr val="389954"/>
                </a:solidFill>
              </a:rPr>
              <a:t>-p 8090:80 </a:t>
            </a:r>
            <a:r>
              <a:rPr lang="en-IN" dirty="0"/>
              <a:t>-d demo14-docker-singleport:v1 maps </a:t>
            </a:r>
            <a:r>
              <a:rPr lang="en-IN" dirty="0">
                <a:solidFill>
                  <a:srgbClr val="0070C0"/>
                </a:solidFill>
              </a:rPr>
              <a:t>host port 8090 to container port 80</a:t>
            </a:r>
          </a:p>
          <a:p>
            <a:r>
              <a:rPr lang="en-IN" b="1" dirty="0">
                <a:solidFill>
                  <a:srgbClr val="C00000"/>
                </a:solidFill>
              </a:rPr>
              <a:t>Publishing All Exposed Ports with -P Flag</a:t>
            </a:r>
          </a:p>
          <a:p>
            <a:pPr lvl="1"/>
            <a:r>
              <a:rPr lang="en-IN" dirty="0"/>
              <a:t>Use </a:t>
            </a:r>
            <a:r>
              <a:rPr lang="en-IN" dirty="0">
                <a:solidFill>
                  <a:srgbClr val="0070C0"/>
                </a:solidFill>
              </a:rPr>
              <a:t>-P</a:t>
            </a:r>
            <a:r>
              <a:rPr lang="en-IN" dirty="0"/>
              <a:t> to publish </a:t>
            </a:r>
            <a:r>
              <a:rPr lang="en-IN" dirty="0">
                <a:solidFill>
                  <a:srgbClr val="0070C0"/>
                </a:solidFill>
              </a:rPr>
              <a:t>all exposed ports </a:t>
            </a:r>
            <a:r>
              <a:rPr lang="en-IN" dirty="0"/>
              <a:t>to </a:t>
            </a:r>
            <a:r>
              <a:rPr lang="en-IN" dirty="0">
                <a:solidFill>
                  <a:srgbClr val="0070C0"/>
                </a:solidFill>
              </a:rPr>
              <a:t>random high-numbered host ports</a:t>
            </a:r>
            <a:r>
              <a:rPr lang="en-IN" dirty="0"/>
              <a:t>.</a:t>
            </a:r>
          </a:p>
          <a:p>
            <a:pPr lvl="1"/>
            <a:r>
              <a:rPr lang="en-IN" dirty="0"/>
              <a:t>Ideal for </a:t>
            </a:r>
            <a:r>
              <a:rPr lang="en-IN" dirty="0">
                <a:solidFill>
                  <a:srgbClr val="0070C0"/>
                </a:solidFill>
              </a:rPr>
              <a:t>multi-port applications </a:t>
            </a:r>
            <a:r>
              <a:rPr lang="en-IN" dirty="0"/>
              <a:t>where manual mapping is cumbersome.</a:t>
            </a:r>
          </a:p>
          <a:p>
            <a:pPr lvl="1"/>
            <a:r>
              <a:rPr lang="en-IN" dirty="0"/>
              <a:t>Ports are </a:t>
            </a:r>
            <a:r>
              <a:rPr lang="en-IN" dirty="0">
                <a:solidFill>
                  <a:srgbClr val="0070C0"/>
                </a:solidFill>
              </a:rPr>
              <a:t>dynamically</a:t>
            </a:r>
            <a:r>
              <a:rPr lang="en-IN" dirty="0"/>
              <a:t> assigned and can be viewed with </a:t>
            </a:r>
            <a:r>
              <a:rPr lang="en-IN" dirty="0">
                <a:solidFill>
                  <a:srgbClr val="0070C0"/>
                </a:solidFill>
              </a:rPr>
              <a:t>docker ps</a:t>
            </a:r>
            <a:r>
              <a:rPr lang="en-IN" dirty="0"/>
              <a:t>.</a:t>
            </a:r>
          </a:p>
          <a:p>
            <a:pPr lvl="1"/>
            <a:r>
              <a:rPr lang="en-IN" b="1" dirty="0"/>
              <a:t>Example:</a:t>
            </a:r>
          </a:p>
          <a:p>
            <a:pPr lvl="2"/>
            <a:r>
              <a:rPr lang="en-IN" dirty="0"/>
              <a:t>docker run --name my-ports-demo3 </a:t>
            </a:r>
            <a:r>
              <a:rPr lang="en-IN" dirty="0">
                <a:solidFill>
                  <a:srgbClr val="389954"/>
                </a:solidFill>
              </a:rPr>
              <a:t>-P</a:t>
            </a:r>
            <a:r>
              <a:rPr lang="en-IN" dirty="0"/>
              <a:t> -d demo14-docker-multiport:v1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AE01409-B5AC-2880-5ED0-2EAE21442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Ports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93C523-8517-31AA-25F6-21B4D9D0408D}"/>
              </a:ext>
            </a:extLst>
          </p:cNvPr>
          <p:cNvSpPr txBox="1"/>
          <p:nvPr/>
        </p:nvSpPr>
        <p:spPr>
          <a:xfrm>
            <a:off x="13086937" y="585113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26ED88-64F9-35CB-B742-145FD1796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9386" y="1062337"/>
            <a:ext cx="6241965" cy="279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233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7D7E4-714F-6C55-E5BE-D91C2AA06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17C26E-33EF-DC6C-6259-469144A683C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F83348B-A3BF-B5D9-3669-27D444FC5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Storage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Volume Basics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70BC52FB-7FD5-36D2-E20A-687E30B3CB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5E605F97-252A-B560-75D8-62B3982957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3CFA431A-281C-EE2E-0299-4E8C195C0B1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0DD098-BDD5-5153-3066-1849CEBE3890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Demo-15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D2CC5DDE-6E36-FA61-96AA-F2389CF90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02546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E3130A-B027-F05B-1EC8-707ED9E17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FBAC41-4964-0CC1-93A3-0C6A9A9077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9B7CF-F324-5C25-18E7-184A30A42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6959601" cy="6573520"/>
          </a:xfrm>
        </p:spPr>
        <p:txBody>
          <a:bodyPr>
            <a:normAutofit lnSpcReduction="10000"/>
          </a:bodyPr>
          <a:lstStyle/>
          <a:p>
            <a:r>
              <a:rPr lang="en-IN" b="1" dirty="0"/>
              <a:t>Volumes: </a:t>
            </a:r>
            <a:r>
              <a:rPr lang="en-IN" dirty="0"/>
              <a:t>Volumes are the preferred mechanism for </a:t>
            </a:r>
            <a:r>
              <a:rPr lang="en-IN" dirty="0">
                <a:solidFill>
                  <a:srgbClr val="0070C0"/>
                </a:solidFill>
              </a:rPr>
              <a:t>persisting data </a:t>
            </a:r>
            <a:r>
              <a:rPr lang="en-IN" dirty="0"/>
              <a:t>by Docker containers</a:t>
            </a:r>
          </a:p>
          <a:p>
            <a:r>
              <a:rPr lang="en-IN" b="1" dirty="0"/>
              <a:t>Bind Mounts: B</a:t>
            </a:r>
            <a:r>
              <a:rPr lang="en-IN" dirty="0"/>
              <a:t>ind mounts are dependent on the </a:t>
            </a:r>
            <a:r>
              <a:rPr lang="en-IN" dirty="0">
                <a:solidFill>
                  <a:srgbClr val="0070C0"/>
                </a:solidFill>
              </a:rPr>
              <a:t>directory structure and OS of the host machine</a:t>
            </a:r>
            <a:r>
              <a:rPr lang="en-IN" dirty="0"/>
              <a:t>, volumes are completely managed by Docker. </a:t>
            </a:r>
          </a:p>
          <a:p>
            <a:r>
              <a:rPr lang="en-IN" b="1" dirty="0"/>
              <a:t>Volumes have </a:t>
            </a:r>
            <a:r>
              <a:rPr lang="en-IN" b="1" dirty="0">
                <a:solidFill>
                  <a:srgbClr val="389954"/>
                </a:solidFill>
              </a:rPr>
              <a:t>several advantages </a:t>
            </a:r>
            <a:r>
              <a:rPr lang="en-IN" b="1" dirty="0"/>
              <a:t>over bind mounts</a:t>
            </a:r>
          </a:p>
          <a:p>
            <a:pPr lvl="1"/>
            <a:r>
              <a:rPr lang="en-IN" dirty="0"/>
              <a:t>Volumes are </a:t>
            </a:r>
            <a:r>
              <a:rPr lang="en-IN" dirty="0">
                <a:solidFill>
                  <a:srgbClr val="0070C0"/>
                </a:solidFill>
              </a:rPr>
              <a:t>easier to back up </a:t>
            </a:r>
            <a:r>
              <a:rPr lang="en-IN" dirty="0"/>
              <a:t>or migrate than bind mounts.</a:t>
            </a:r>
          </a:p>
          <a:p>
            <a:pPr lvl="1"/>
            <a:r>
              <a:rPr lang="en-IN" dirty="0"/>
              <a:t>You can manage volumes using </a:t>
            </a:r>
            <a:r>
              <a:rPr lang="en-IN" dirty="0">
                <a:solidFill>
                  <a:srgbClr val="0070C0"/>
                </a:solidFill>
              </a:rPr>
              <a:t>Docker CLI </a:t>
            </a:r>
            <a:r>
              <a:rPr lang="en-IN" dirty="0"/>
              <a:t>commands or the </a:t>
            </a:r>
            <a:r>
              <a:rPr lang="en-IN" dirty="0">
                <a:solidFill>
                  <a:srgbClr val="0070C0"/>
                </a:solidFill>
              </a:rPr>
              <a:t>Docker API</a:t>
            </a:r>
            <a:r>
              <a:rPr lang="en-IN" dirty="0"/>
              <a:t>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CB5399-F228-6ABB-493A-F59BEE433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Volumes vs Bind Mounts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39FCC8-2C3B-D25F-0438-B9412E10E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9920" y="1943281"/>
            <a:ext cx="7772400" cy="47189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B99BC6-4CF8-8FEA-1F1E-A6D593C44621}"/>
              </a:ext>
            </a:extLst>
          </p:cNvPr>
          <p:cNvSpPr txBox="1"/>
          <p:nvPr/>
        </p:nvSpPr>
        <p:spPr>
          <a:xfrm>
            <a:off x="9696312" y="1565916"/>
            <a:ext cx="284353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Volume vs Bind Mount</a:t>
            </a:r>
          </a:p>
        </p:txBody>
      </p:sp>
    </p:spTree>
    <p:extLst>
      <p:ext uri="{BB962C8B-B14F-4D97-AF65-F5344CB8AC3E}">
        <p14:creationId xmlns:p14="http://schemas.microsoft.com/office/powerpoint/2010/main" val="2682417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4D0DA-DBD3-5055-4DAC-2AC9BE6CF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B2BC33-0381-D35D-17D4-A7F0022EF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9D679-C1FD-FB23-615D-AF0F2640F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6959601" cy="6573520"/>
          </a:xfrm>
        </p:spPr>
        <p:txBody>
          <a:bodyPr>
            <a:normAutofit lnSpcReduction="10000"/>
          </a:bodyPr>
          <a:lstStyle/>
          <a:p>
            <a:r>
              <a:rPr lang="en-IN" dirty="0"/>
              <a:t>Volumes work on </a:t>
            </a:r>
            <a:r>
              <a:rPr lang="en-IN" dirty="0">
                <a:solidFill>
                  <a:srgbClr val="0070C0"/>
                </a:solidFill>
              </a:rPr>
              <a:t>both Linux and Windows </a:t>
            </a:r>
            <a:r>
              <a:rPr lang="en-IN" dirty="0"/>
              <a:t>containers.</a:t>
            </a:r>
          </a:p>
          <a:p>
            <a:r>
              <a:rPr lang="en-IN" dirty="0"/>
              <a:t>Volumes can be more </a:t>
            </a:r>
            <a:r>
              <a:rPr lang="en-IN" dirty="0">
                <a:solidFill>
                  <a:srgbClr val="0070C0"/>
                </a:solidFill>
              </a:rPr>
              <a:t>safely shared among </a:t>
            </a:r>
            <a:r>
              <a:rPr lang="en-IN" dirty="0"/>
              <a:t>multiple containers.</a:t>
            </a:r>
          </a:p>
          <a:p>
            <a:r>
              <a:rPr lang="en-IN" dirty="0"/>
              <a:t>Volume drivers let you </a:t>
            </a:r>
            <a:r>
              <a:rPr lang="en-IN" dirty="0">
                <a:solidFill>
                  <a:srgbClr val="0070C0"/>
                </a:solidFill>
              </a:rPr>
              <a:t>store</a:t>
            </a:r>
            <a:r>
              <a:rPr lang="en-IN" dirty="0"/>
              <a:t> volumes on </a:t>
            </a:r>
            <a:r>
              <a:rPr lang="en-IN" dirty="0">
                <a:solidFill>
                  <a:srgbClr val="0070C0"/>
                </a:solidFill>
              </a:rPr>
              <a:t>remote hosts or cloud providers</a:t>
            </a:r>
            <a:r>
              <a:rPr lang="en-IN" dirty="0"/>
              <a:t>, </a:t>
            </a:r>
            <a:r>
              <a:rPr lang="en-IN" dirty="0">
                <a:solidFill>
                  <a:srgbClr val="0070C0"/>
                </a:solidFill>
              </a:rPr>
              <a:t>encrypt</a:t>
            </a:r>
            <a:r>
              <a:rPr lang="en-IN" dirty="0"/>
              <a:t> the contents of volumes, or add other functionality.</a:t>
            </a:r>
          </a:p>
          <a:p>
            <a:r>
              <a:rPr lang="en-IN" dirty="0"/>
              <a:t>New volumes can have their </a:t>
            </a:r>
            <a:r>
              <a:rPr lang="en-IN" dirty="0">
                <a:solidFill>
                  <a:srgbClr val="0070C0"/>
                </a:solidFill>
              </a:rPr>
              <a:t>content pre-popula</a:t>
            </a:r>
            <a:r>
              <a:rPr lang="en-IN" dirty="0"/>
              <a:t>ted by a container.</a:t>
            </a:r>
          </a:p>
          <a:p>
            <a:r>
              <a:rPr lang="en-IN" dirty="0"/>
              <a:t>Volumes on Docker Desktop have </a:t>
            </a:r>
            <a:r>
              <a:rPr lang="en-IN" dirty="0">
                <a:solidFill>
                  <a:srgbClr val="0070C0"/>
                </a:solidFill>
              </a:rPr>
              <a:t>much higher performance </a:t>
            </a:r>
            <a:r>
              <a:rPr lang="en-IN" dirty="0"/>
              <a:t>than bind mounts from Mac and Windows hosts.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C96E915-D20E-3CCC-C4DB-414831436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Volumes vs Bind Mounts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E4CEC6-10C1-95F0-9C53-29FD71D88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9920" y="1943281"/>
            <a:ext cx="7772400" cy="47189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BFBEDA-3220-E9F7-80EB-F269BACA2997}"/>
              </a:ext>
            </a:extLst>
          </p:cNvPr>
          <p:cNvSpPr txBox="1"/>
          <p:nvPr/>
        </p:nvSpPr>
        <p:spPr>
          <a:xfrm>
            <a:off x="9696312" y="1565916"/>
            <a:ext cx="284353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Volume vs Bind Mount</a:t>
            </a:r>
          </a:p>
        </p:txBody>
      </p:sp>
    </p:spTree>
    <p:extLst>
      <p:ext uri="{BB962C8B-B14F-4D97-AF65-F5344CB8AC3E}">
        <p14:creationId xmlns:p14="http://schemas.microsoft.com/office/powerpoint/2010/main" val="123164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1268CA-3335-3F1E-E13D-236F76639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218BE42-C69E-ADFF-A8CB-019DCDB122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45A2C-79BE-964B-2BB5-D8C25BEED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10728961" cy="6573520"/>
          </a:xfrm>
        </p:spPr>
        <p:txBody>
          <a:bodyPr>
            <a:normAutofit/>
          </a:bodyPr>
          <a:lstStyle/>
          <a:p>
            <a:r>
              <a:rPr lang="en-IN" b="1" dirty="0"/>
              <a:t>Named Volumes</a:t>
            </a:r>
          </a:p>
          <a:p>
            <a:pPr lvl="1"/>
            <a:r>
              <a:rPr lang="en-IN" dirty="0"/>
              <a:t>Create volume with a name</a:t>
            </a:r>
          </a:p>
          <a:p>
            <a:pPr lvl="1"/>
            <a:r>
              <a:rPr lang="en-IN" b="1" dirty="0"/>
              <a:t>Command: </a:t>
            </a:r>
            <a:r>
              <a:rPr lang="en-IN" i="1" dirty="0">
                <a:solidFill>
                  <a:srgbClr val="389954"/>
                </a:solidFill>
              </a:rPr>
              <a:t>docker volume create my-</a:t>
            </a:r>
            <a:r>
              <a:rPr lang="en-IN" dirty="0">
                <a:solidFill>
                  <a:srgbClr val="389954"/>
                </a:solidFill>
              </a:rPr>
              <a:t>volume</a:t>
            </a:r>
          </a:p>
          <a:p>
            <a:pPr lvl="1"/>
            <a:endParaRPr lang="en-IN" dirty="0"/>
          </a:p>
          <a:p>
            <a:pPr marL="548640" lvl="1" indent="0">
              <a:buNone/>
            </a:pPr>
            <a:endParaRPr lang="en-IN" dirty="0"/>
          </a:p>
          <a:p>
            <a:endParaRPr lang="en-IN" dirty="0"/>
          </a:p>
          <a:p>
            <a:r>
              <a:rPr lang="en-IN" b="1" dirty="0"/>
              <a:t>Anonymous Volume</a:t>
            </a:r>
          </a:p>
          <a:p>
            <a:pPr lvl="1"/>
            <a:r>
              <a:rPr lang="en-IN" dirty="0"/>
              <a:t>Create volume with </a:t>
            </a:r>
            <a:r>
              <a:rPr lang="en-IN" dirty="0">
                <a:solidFill>
                  <a:srgbClr val="0070C0"/>
                </a:solidFill>
              </a:rPr>
              <a:t>dynamically</a:t>
            </a:r>
            <a:r>
              <a:rPr lang="en-IN" dirty="0"/>
              <a:t> </a:t>
            </a:r>
            <a:r>
              <a:rPr lang="en-IN" dirty="0">
                <a:solidFill>
                  <a:srgbClr val="0070C0"/>
                </a:solidFill>
              </a:rPr>
              <a:t>generated name</a:t>
            </a:r>
          </a:p>
          <a:p>
            <a:pPr lvl="1"/>
            <a:r>
              <a:rPr lang="en-IN" b="1" dirty="0"/>
              <a:t>Command: </a:t>
            </a:r>
            <a:r>
              <a:rPr lang="en-IN" i="1" dirty="0">
                <a:solidFill>
                  <a:srgbClr val="389954"/>
                </a:solidFill>
              </a:rPr>
              <a:t>docker volume create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EA371EE-DA7B-1910-705D-B4F05BDB3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Volume Types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6F7A1D-FFC0-3CFD-93A8-6718D944E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40" y="5884897"/>
            <a:ext cx="12390120" cy="138567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173419-4E0E-8FA4-CA63-0347F5B3B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535" y="2569300"/>
            <a:ext cx="12106385" cy="140325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9081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A9AF3-A9E2-20DB-3D7B-89C3D70C1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4BB43A-2150-3377-5CA0-49580B6CFD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BFD6963-D066-5894-3CB7-431B3C40E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Storage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Volume Mount Options</a:t>
            </a:r>
          </a:p>
          <a:p>
            <a:pPr marL="0" indent="0" algn="ctr">
              <a:buNone/>
            </a:pPr>
            <a:r>
              <a:rPr lang="en-US" sz="5000" b="1" dirty="0">
                <a:solidFill>
                  <a:srgbClr val="31874C"/>
                </a:solidFill>
              </a:rPr>
              <a:t>(--mount vs -v)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9A06853E-D98F-D96E-7141-FB06F39ADCE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7A025BC2-DBEC-55C6-7C37-B75B6C355B3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485EBB56-A2D4-3E55-A616-BA863B5FA6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348E743-0B5B-C2B3-A99F-F381C62D53D5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Demo-16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12CA8C1C-7758-CB0A-5EBB-C1AD4744A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25265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D644C-D049-08A1-A27A-3FA1E6813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BEF615-54AC-B4F2-3FE8-337319E175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9BE8F-5FD8-43EE-9480-4DFDF8640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904481" cy="657352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Mounting Volumes with the --mount Flag</a:t>
            </a:r>
          </a:p>
          <a:p>
            <a:pPr lvl="1"/>
            <a:r>
              <a:rPr lang="en-IN" dirty="0"/>
              <a:t>Utilize the newer </a:t>
            </a:r>
            <a:r>
              <a:rPr lang="en-IN" dirty="0">
                <a:solidFill>
                  <a:srgbClr val="0070C0"/>
                </a:solidFill>
              </a:rPr>
              <a:t>--mount syntax </a:t>
            </a:r>
            <a:r>
              <a:rPr lang="en-IN" dirty="0"/>
              <a:t>for explicit volume mounting.</a:t>
            </a:r>
          </a:p>
          <a:p>
            <a:pPr lvl="1"/>
            <a:r>
              <a:rPr lang="en-IN" dirty="0"/>
              <a:t>More </a:t>
            </a:r>
            <a:r>
              <a:rPr lang="en-IN" dirty="0">
                <a:solidFill>
                  <a:srgbClr val="0070C0"/>
                </a:solidFill>
              </a:rPr>
              <a:t>verbose</a:t>
            </a:r>
            <a:r>
              <a:rPr lang="en-IN" dirty="0"/>
              <a:t> and </a:t>
            </a:r>
            <a:r>
              <a:rPr lang="en-IN" dirty="0">
                <a:solidFill>
                  <a:srgbClr val="0070C0"/>
                </a:solidFill>
              </a:rPr>
              <a:t>explicit</a:t>
            </a:r>
            <a:r>
              <a:rPr lang="en-IN" dirty="0"/>
              <a:t>.</a:t>
            </a:r>
          </a:p>
          <a:p>
            <a:pPr lvl="1"/>
            <a:r>
              <a:rPr lang="en-IN" dirty="0"/>
              <a:t>Better for </a:t>
            </a:r>
            <a:r>
              <a:rPr lang="en-IN" dirty="0">
                <a:solidFill>
                  <a:srgbClr val="0070C0"/>
                </a:solidFill>
              </a:rPr>
              <a:t>complex scenarios </a:t>
            </a:r>
            <a:r>
              <a:rPr lang="en-IN" dirty="0"/>
              <a:t>requiring </a:t>
            </a:r>
            <a:r>
              <a:rPr lang="en-IN" dirty="0">
                <a:solidFill>
                  <a:srgbClr val="0070C0"/>
                </a:solidFill>
              </a:rPr>
              <a:t>detailed</a:t>
            </a:r>
            <a:r>
              <a:rPr lang="en-IN" dirty="0"/>
              <a:t> configuration.</a:t>
            </a:r>
          </a:p>
          <a:p>
            <a:pPr lvl="1"/>
            <a:r>
              <a:rPr lang="en-IN" dirty="0"/>
              <a:t>Provides </a:t>
            </a:r>
            <a:r>
              <a:rPr lang="en-IN" dirty="0">
                <a:solidFill>
                  <a:srgbClr val="0070C0"/>
                </a:solidFill>
              </a:rPr>
              <a:t>clarity with key-value pairs</a:t>
            </a:r>
            <a:r>
              <a:rPr lang="en-IN" dirty="0"/>
              <a:t>.</a:t>
            </a:r>
          </a:p>
          <a:p>
            <a:pPr lvl="1"/>
            <a:r>
              <a:rPr lang="en-IN" b="1" dirty="0"/>
              <a:t>Syntax: </a:t>
            </a:r>
          </a:p>
          <a:p>
            <a:pPr lvl="2"/>
            <a:r>
              <a:rPr lang="en-IN" dirty="0"/>
              <a:t>--mount type=</a:t>
            </a:r>
            <a:r>
              <a:rPr lang="en-IN" dirty="0" err="1"/>
              <a:t>volume,source</a:t>
            </a:r>
            <a:r>
              <a:rPr lang="en-IN" dirty="0"/>
              <a:t>=</a:t>
            </a:r>
            <a:r>
              <a:rPr lang="en-IN" dirty="0" err="1"/>
              <a:t>volume_name,target</a:t>
            </a:r>
            <a:r>
              <a:rPr lang="en-IN" dirty="0"/>
              <a:t>=</a:t>
            </a:r>
            <a:r>
              <a:rPr lang="en-IN" dirty="0" err="1"/>
              <a:t>container_path</a:t>
            </a:r>
            <a:r>
              <a:rPr lang="en-IN" dirty="0"/>
              <a:t>.</a:t>
            </a:r>
          </a:p>
          <a:p>
            <a:pPr marL="1097280" lvl="2" indent="0">
              <a:buNone/>
            </a:pPr>
            <a:endParaRPr lang="en-IN" dirty="0"/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36127BC-46EC-9EB1-B564-43D5C317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Volumes: --mount vs -v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703C09-04BF-41A7-7698-FF7DFD299000}"/>
              </a:ext>
            </a:extLst>
          </p:cNvPr>
          <p:cNvSpPr txBox="1"/>
          <p:nvPr/>
        </p:nvSpPr>
        <p:spPr>
          <a:xfrm>
            <a:off x="8174321" y="2426794"/>
            <a:ext cx="2777042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Volume using --mount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D30437-F0B4-7505-5F87-6781783C3702}"/>
              </a:ext>
            </a:extLst>
          </p:cNvPr>
          <p:cNvSpPr txBox="1"/>
          <p:nvPr/>
        </p:nvSpPr>
        <p:spPr>
          <a:xfrm>
            <a:off x="8174321" y="3026509"/>
            <a:ext cx="6364640" cy="246221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docker run \</a:t>
            </a:r>
          </a:p>
          <a:p>
            <a:r>
              <a:rPr lang="en-US" dirty="0"/>
              <a:t>--name volume-demo1 \</a:t>
            </a:r>
          </a:p>
          <a:p>
            <a:r>
              <a:rPr lang="en-US" dirty="0"/>
              <a:t>-p 8090:80 \</a:t>
            </a:r>
          </a:p>
          <a:p>
            <a:r>
              <a:rPr lang="en-US" dirty="0"/>
              <a:t>--mount type=</a:t>
            </a:r>
            <a:r>
              <a:rPr lang="en-US" dirty="0" err="1"/>
              <a:t>volume,source</a:t>
            </a:r>
            <a:r>
              <a:rPr lang="en-US" dirty="0"/>
              <a:t>=myvol101,target=/</a:t>
            </a:r>
            <a:r>
              <a:rPr lang="en-US" dirty="0" err="1"/>
              <a:t>myapps</a:t>
            </a:r>
            <a:r>
              <a:rPr lang="en-US" dirty="0"/>
              <a:t> \</a:t>
            </a:r>
          </a:p>
          <a:p>
            <a:r>
              <a:rPr lang="en-US" dirty="0"/>
              <a:t>-d \</a:t>
            </a:r>
          </a:p>
          <a:p>
            <a:r>
              <a:rPr lang="en-US" dirty="0" err="1"/>
              <a:t>nginx:alpine-slim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68304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81823E-8041-884E-4D3C-61C997E3F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4380286-E178-12FC-B608-D373E9FCA7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0AE7B-6A80-1C82-2414-37ABCDEC7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904481" cy="657352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Mounting Volumes with the -v Flag</a:t>
            </a:r>
          </a:p>
          <a:p>
            <a:pPr lvl="1"/>
            <a:r>
              <a:rPr lang="en-IN" dirty="0"/>
              <a:t>Use the </a:t>
            </a:r>
            <a:r>
              <a:rPr lang="en-IN" dirty="0">
                <a:solidFill>
                  <a:srgbClr val="0070C0"/>
                </a:solidFill>
              </a:rPr>
              <a:t>shorthand -v or --volume </a:t>
            </a:r>
            <a:r>
              <a:rPr lang="en-IN" dirty="0"/>
              <a:t>for quick volume mounts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Concise</a:t>
            </a:r>
            <a:r>
              <a:rPr lang="en-IN" dirty="0"/>
              <a:t> but can be ambiguous.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Doesn't support </a:t>
            </a:r>
            <a:r>
              <a:rPr lang="en-IN" dirty="0"/>
              <a:t>all options available with –mount</a:t>
            </a:r>
          </a:p>
          <a:p>
            <a:pPr lvl="1"/>
            <a:r>
              <a:rPr lang="en-IN" dirty="0"/>
              <a:t>Preferred for </a:t>
            </a:r>
            <a:r>
              <a:rPr lang="en-IN" dirty="0">
                <a:solidFill>
                  <a:srgbClr val="0070C0"/>
                </a:solidFill>
              </a:rPr>
              <a:t>simplicity and quick setups</a:t>
            </a:r>
            <a:r>
              <a:rPr lang="en-IN" dirty="0"/>
              <a:t>.</a:t>
            </a:r>
          </a:p>
          <a:p>
            <a:pPr lvl="1"/>
            <a:r>
              <a:rPr lang="en-IN" b="1" dirty="0"/>
              <a:t>Syntax: </a:t>
            </a:r>
          </a:p>
          <a:p>
            <a:pPr lvl="2"/>
            <a:r>
              <a:rPr lang="en-IN" dirty="0"/>
              <a:t>-v </a:t>
            </a:r>
            <a:r>
              <a:rPr lang="en-IN" dirty="0" err="1"/>
              <a:t>volume_name:container_path</a:t>
            </a:r>
            <a:r>
              <a:rPr lang="en-IN" dirty="0"/>
              <a:t>.</a:t>
            </a:r>
          </a:p>
          <a:p>
            <a:pPr lvl="2"/>
            <a:endParaRPr lang="en-IN" dirty="0"/>
          </a:p>
          <a:p>
            <a:pPr marL="1097280" lvl="2" indent="0">
              <a:buNone/>
            </a:pPr>
            <a:endParaRPr lang="en-IN" dirty="0"/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4846739-09D6-ADCC-DE0A-5CCEE2AE5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Volumes: --mount vs -v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CAF442-ABDC-6BEB-E967-6CD629543CC5}"/>
              </a:ext>
            </a:extLst>
          </p:cNvPr>
          <p:cNvSpPr txBox="1"/>
          <p:nvPr/>
        </p:nvSpPr>
        <p:spPr>
          <a:xfrm>
            <a:off x="8174321" y="2426794"/>
            <a:ext cx="204344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Volume using -v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F5A05-EFC2-58A7-F693-1B8E236034C9}"/>
              </a:ext>
            </a:extLst>
          </p:cNvPr>
          <p:cNvSpPr txBox="1"/>
          <p:nvPr/>
        </p:nvSpPr>
        <p:spPr>
          <a:xfrm>
            <a:off x="8174321" y="3049886"/>
            <a:ext cx="5612799" cy="150086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IN" sz="2400" b="0" dirty="0">
                <a:effectLst/>
                <a:cs typeface="Calibri" panose="020F0502020204030204" pitchFamily="34" charset="0"/>
              </a:rPr>
              <a:t>docker run \</a:t>
            </a:r>
          </a:p>
          <a:p>
            <a:pPr>
              <a:lnSpc>
                <a:spcPts val="1800"/>
              </a:lnSpc>
            </a:pPr>
            <a:r>
              <a:rPr lang="en-IN" sz="2400" b="0" dirty="0">
                <a:effectLst/>
                <a:cs typeface="Calibri" panose="020F0502020204030204" pitchFamily="34" charset="0"/>
              </a:rPr>
              <a:t>--name volume-demo2 \</a:t>
            </a:r>
          </a:p>
          <a:p>
            <a:pPr>
              <a:lnSpc>
                <a:spcPts val="1800"/>
              </a:lnSpc>
            </a:pPr>
            <a:r>
              <a:rPr lang="en-IN" sz="2400" b="0" dirty="0">
                <a:effectLst/>
                <a:cs typeface="Calibri" panose="020F0502020204030204" pitchFamily="34" charset="0"/>
              </a:rPr>
              <a:t>-p 8091:80 \</a:t>
            </a:r>
          </a:p>
          <a:p>
            <a:pPr>
              <a:lnSpc>
                <a:spcPts val="1800"/>
              </a:lnSpc>
            </a:pPr>
            <a:r>
              <a:rPr lang="en-IN" sz="2400" b="0" dirty="0">
                <a:effectLst/>
                <a:cs typeface="Calibri" panose="020F0502020204030204" pitchFamily="34" charset="0"/>
              </a:rPr>
              <a:t>-v myvol102:/</a:t>
            </a:r>
            <a:r>
              <a:rPr lang="en-IN" sz="2400" b="0" dirty="0" err="1">
                <a:effectLst/>
                <a:cs typeface="Calibri" panose="020F0502020204030204" pitchFamily="34" charset="0"/>
              </a:rPr>
              <a:t>myapps</a:t>
            </a:r>
            <a:r>
              <a:rPr lang="en-IN" sz="2400" b="0" dirty="0">
                <a:effectLst/>
                <a:cs typeface="Calibri" panose="020F0502020204030204" pitchFamily="34" charset="0"/>
              </a:rPr>
              <a:t> \</a:t>
            </a:r>
          </a:p>
          <a:p>
            <a:pPr>
              <a:lnSpc>
                <a:spcPts val="1800"/>
              </a:lnSpc>
            </a:pPr>
            <a:r>
              <a:rPr lang="en-IN" sz="2400" b="0" dirty="0">
                <a:effectLst/>
                <a:cs typeface="Calibri" panose="020F0502020204030204" pitchFamily="34" charset="0"/>
              </a:rPr>
              <a:t>-d \</a:t>
            </a:r>
          </a:p>
          <a:p>
            <a:pPr>
              <a:lnSpc>
                <a:spcPts val="1800"/>
              </a:lnSpc>
            </a:pPr>
            <a:r>
              <a:rPr lang="en-IN" sz="2400" b="0" dirty="0" err="1">
                <a:effectLst/>
                <a:cs typeface="Calibri" panose="020F0502020204030204" pitchFamily="34" charset="0"/>
              </a:rPr>
              <a:t>nginx:alpine-slim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05747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2FC6E3-A1DA-1175-C211-FD6CF64222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C17988E-7DC0-6820-BCAB-48735DF43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GitHub Repository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0ABBA9D-D8C0-9B24-8791-F94AE532A4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425270"/>
              </p:ext>
            </p:extLst>
          </p:nvPr>
        </p:nvGraphicFramePr>
        <p:xfrm>
          <a:off x="419736" y="1239094"/>
          <a:ext cx="13984706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7432">
                  <a:extLst>
                    <a:ext uri="{9D8B030D-6E8A-4147-A177-3AD203B41FA5}">
                      <a16:colId xmlns:a16="http://schemas.microsoft.com/office/drawing/2014/main" val="1391019368"/>
                    </a:ext>
                  </a:extLst>
                </a:gridCol>
                <a:gridCol w="8867274">
                  <a:extLst>
                    <a:ext uri="{9D8B030D-6E8A-4147-A177-3AD203B41FA5}">
                      <a16:colId xmlns:a16="http://schemas.microsoft.com/office/drawing/2014/main" val="3494411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Repository Used For</a:t>
                      </a:r>
                    </a:p>
                  </a:txBody>
                  <a:tcPr>
                    <a:solidFill>
                      <a:srgbClr val="9B072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Repository URL</a:t>
                      </a:r>
                    </a:p>
                  </a:txBody>
                  <a:tcPr>
                    <a:solidFill>
                      <a:srgbClr val="9B07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564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Course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Main Repository </a:t>
                      </a:r>
                      <a:r>
                        <a:rPr lang="en-US" dirty="0"/>
                        <a:t>with step-by-step documentation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https://</a:t>
                      </a:r>
                      <a:r>
                        <a:rPr lang="en-US" dirty="0" err="1"/>
                        <a:t>github.com</a:t>
                      </a:r>
                      <a:r>
                        <a:rPr lang="en-US" dirty="0"/>
                        <a:t>/</a:t>
                      </a:r>
                      <a:r>
                        <a:rPr lang="en-US" dirty="0" err="1"/>
                        <a:t>stacksimplify</a:t>
                      </a:r>
                      <a:r>
                        <a:rPr lang="en-US" dirty="0"/>
                        <a:t>/docker-in-a-weekend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69239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882934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63C926-8F3E-DEA6-9F45-833BBFBD9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EA521A-AA35-9951-BEF6-4A373A6535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CFF0910-CFC3-96F0-C2E3-234A68E51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8" y="3476147"/>
            <a:ext cx="8888861" cy="23212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6000" b="1" dirty="0">
                <a:solidFill>
                  <a:srgbClr val="C00000"/>
                </a:solidFill>
              </a:rPr>
              <a:t>Docker Storage - Volumes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3500" b="1" dirty="0">
                <a:solidFill>
                  <a:srgbClr val="31874C"/>
                </a:solidFill>
              </a:rPr>
              <a:t>1. Populate Data in Docker Volumes using Containers</a:t>
            </a:r>
          </a:p>
          <a:p>
            <a:pPr marL="0" indent="0">
              <a:buNone/>
            </a:pPr>
            <a:r>
              <a:rPr lang="en-US" sz="3500" b="1" dirty="0">
                <a:solidFill>
                  <a:srgbClr val="0070C0"/>
                </a:solidFill>
              </a:rPr>
              <a:t>2. Mount Volumes with Read-Only option</a:t>
            </a: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DC2D19D8-2C42-CF53-D1C2-3033CE880F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3FF12592-B4D1-EDBD-D4C0-746075A9B71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DC28CAA8-81CC-0857-D039-2A2215AAE4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897E860-73A2-DA78-52A9-6AC2B3C37C85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Demo-17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551FEE25-D98F-4C43-7855-A03C9BA67E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9601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4B247-C492-D48C-8FD6-A97FF881B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5F3F20F-096E-655C-DC71-25099E6380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5755F-6421-1C3E-7C94-B3A690430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904481" cy="6573520"/>
          </a:xfrm>
        </p:spPr>
        <p:txBody>
          <a:bodyPr>
            <a:normAutofit lnSpcReduction="10000"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What happens to data present in Docker Container (default data from Docker Image) when a volume is mounted at same path ?</a:t>
            </a:r>
          </a:p>
          <a:p>
            <a:pPr lvl="1"/>
            <a:r>
              <a:rPr lang="en-IN" b="1" dirty="0"/>
              <a:t>Docker Image named (abc:v1): </a:t>
            </a:r>
            <a:r>
              <a:rPr lang="en-IN" dirty="0"/>
              <a:t>Contains  </a:t>
            </a:r>
            <a:r>
              <a:rPr lang="en-IN" dirty="0">
                <a:solidFill>
                  <a:srgbClr val="0070C0"/>
                </a:solidFill>
              </a:rPr>
              <a:t>some content at /</a:t>
            </a:r>
            <a:r>
              <a:rPr lang="en-IN" dirty="0" err="1">
                <a:solidFill>
                  <a:srgbClr val="0070C0"/>
                </a:solidFill>
              </a:rPr>
              <a:t>usr</a:t>
            </a:r>
            <a:r>
              <a:rPr lang="en-IN" dirty="0">
                <a:solidFill>
                  <a:srgbClr val="0070C0"/>
                </a:solidFill>
              </a:rPr>
              <a:t>/share/nginx/html </a:t>
            </a:r>
          </a:p>
          <a:p>
            <a:pPr lvl="1"/>
            <a:r>
              <a:rPr lang="en-IN" b="1" dirty="0"/>
              <a:t>When a container is created with new volume mounted at same path </a:t>
            </a:r>
            <a:r>
              <a:rPr lang="en-IN" b="1" dirty="0">
                <a:solidFill>
                  <a:srgbClr val="0070C0"/>
                </a:solidFill>
              </a:rPr>
              <a:t>(</a:t>
            </a:r>
            <a:r>
              <a:rPr lang="en-IN" dirty="0">
                <a:solidFill>
                  <a:srgbClr val="0070C0"/>
                </a:solidFill>
              </a:rPr>
              <a:t>/</a:t>
            </a:r>
            <a:r>
              <a:rPr lang="en-IN" dirty="0" err="1">
                <a:solidFill>
                  <a:srgbClr val="0070C0"/>
                </a:solidFill>
              </a:rPr>
              <a:t>usr</a:t>
            </a:r>
            <a:r>
              <a:rPr lang="en-IN" dirty="0">
                <a:solidFill>
                  <a:srgbClr val="0070C0"/>
                </a:solidFill>
              </a:rPr>
              <a:t>/share/nginx/html</a:t>
            </a:r>
            <a:r>
              <a:rPr lang="en-IN" b="1" dirty="0">
                <a:solidFill>
                  <a:srgbClr val="0070C0"/>
                </a:solidFill>
                <a:sym typeface="Wingdings" pitchFamily="2" charset="2"/>
              </a:rPr>
              <a:t>):</a:t>
            </a:r>
            <a:endParaRPr lang="en-IN" b="1" dirty="0">
              <a:solidFill>
                <a:srgbClr val="0070C0"/>
              </a:solidFill>
            </a:endParaRPr>
          </a:p>
          <a:p>
            <a:pPr lvl="2"/>
            <a:r>
              <a:rPr lang="en-IN" dirty="0"/>
              <a:t>The static content from the Docker container (created from image) is </a:t>
            </a:r>
            <a:r>
              <a:rPr lang="en-IN" b="1" dirty="0">
                <a:solidFill>
                  <a:srgbClr val="0070C0"/>
                </a:solidFill>
              </a:rPr>
              <a:t>copied to the volume</a:t>
            </a:r>
            <a:r>
              <a:rPr lang="en-IN" dirty="0">
                <a:solidFill>
                  <a:srgbClr val="0070C0"/>
                </a:solidFill>
              </a:rPr>
              <a:t> </a:t>
            </a:r>
            <a:r>
              <a:rPr lang="en-IN" dirty="0"/>
              <a:t>automatically</a:t>
            </a:r>
          </a:p>
          <a:p>
            <a:pPr lvl="2"/>
            <a:r>
              <a:rPr lang="en-IN" dirty="0">
                <a:solidFill>
                  <a:srgbClr val="389954"/>
                </a:solidFill>
              </a:rPr>
              <a:t>No data loss</a:t>
            </a:r>
            <a:r>
              <a:rPr lang="en-IN" dirty="0"/>
              <a:t>; the volume contains the </a:t>
            </a:r>
            <a:r>
              <a:rPr lang="en-IN" dirty="0">
                <a:solidFill>
                  <a:srgbClr val="0070C0"/>
                </a:solidFill>
              </a:rPr>
              <a:t>initial data from the image</a:t>
            </a:r>
          </a:p>
          <a:p>
            <a:pPr lvl="2"/>
            <a:r>
              <a:rPr lang="en-IN" dirty="0"/>
              <a:t>This highlights </a:t>
            </a:r>
            <a:r>
              <a:rPr lang="en-IN" b="1" dirty="0">
                <a:solidFill>
                  <a:srgbClr val="0070C0"/>
                </a:solidFill>
              </a:rPr>
              <a:t>benefit of using volumes for data persistence</a:t>
            </a:r>
            <a:r>
              <a:rPr lang="en-IN" dirty="0"/>
              <a:t> in Docker</a:t>
            </a:r>
          </a:p>
          <a:p>
            <a:pPr lvl="2"/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284DA99-EFA6-0F87-B197-AE46E738C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Docker Volumes: Populate Data using Containers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9308D9-EA53-7D45-DAE5-E49D4FCE926A}"/>
              </a:ext>
            </a:extLst>
          </p:cNvPr>
          <p:cNvSpPr txBox="1"/>
          <p:nvPr/>
        </p:nvSpPr>
        <p:spPr>
          <a:xfrm>
            <a:off x="7995920" y="846892"/>
            <a:ext cx="2080826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Folder Structure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46F22A-7CD7-8C24-5212-50651B64BC32}"/>
              </a:ext>
            </a:extLst>
          </p:cNvPr>
          <p:cNvSpPr txBox="1"/>
          <p:nvPr/>
        </p:nvSpPr>
        <p:spPr>
          <a:xfrm>
            <a:off x="8087359" y="4431643"/>
            <a:ext cx="13744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Dockerfile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18E96D-FB9B-38F6-932C-49CFC82BC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7359" y="1381027"/>
            <a:ext cx="3868420" cy="29473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1DBB1D-FE60-D6E9-4A1D-83688F0F8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379" y="5046017"/>
            <a:ext cx="4498341" cy="269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60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CA6BB7-D69A-872B-156B-7552B323A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A22DCD5-9D05-F8E3-7AAE-F587BEA760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2F1F5-0606-8DE2-CA25-1BF6D3560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904481" cy="657352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--mount Flag with Read-Only Access</a:t>
            </a:r>
          </a:p>
          <a:p>
            <a:pPr lvl="1"/>
            <a:r>
              <a:rPr lang="en-IN" dirty="0"/>
              <a:t>Prevents containers from </a:t>
            </a:r>
            <a:r>
              <a:rPr lang="en-IN" dirty="0">
                <a:solidFill>
                  <a:srgbClr val="0070C0"/>
                </a:solidFill>
              </a:rPr>
              <a:t>modifying</a:t>
            </a:r>
            <a:r>
              <a:rPr lang="en-IN" dirty="0"/>
              <a:t> the volume's data.</a:t>
            </a:r>
          </a:p>
          <a:p>
            <a:pPr lvl="1"/>
            <a:r>
              <a:rPr lang="en-IN" b="1" dirty="0"/>
              <a:t>Observation:</a:t>
            </a:r>
            <a:r>
              <a:rPr lang="en-IN" dirty="0"/>
              <a:t> Attempts to write to the volume within the container </a:t>
            </a:r>
            <a:r>
              <a:rPr lang="en-IN" dirty="0">
                <a:solidFill>
                  <a:srgbClr val="0070C0"/>
                </a:solidFill>
              </a:rPr>
              <a:t>will fail</a:t>
            </a:r>
            <a:r>
              <a:rPr lang="en-IN" dirty="0"/>
              <a:t>.</a:t>
            </a:r>
            <a:endParaRPr lang="en-IN" b="1" dirty="0">
              <a:solidFill>
                <a:srgbClr val="C00000"/>
              </a:solidFill>
            </a:endParaRPr>
          </a:p>
          <a:p>
            <a:pPr lvl="1"/>
            <a:r>
              <a:rPr lang="en-IN" b="1" dirty="0">
                <a:solidFill>
                  <a:srgbClr val="C00000"/>
                </a:solidFill>
              </a:rPr>
              <a:t>Syntax</a:t>
            </a:r>
          </a:p>
          <a:p>
            <a:pPr lvl="2"/>
            <a:r>
              <a:rPr lang="en-IN" dirty="0"/>
              <a:t>--mount source=</a:t>
            </a:r>
            <a:r>
              <a:rPr lang="en-IN" dirty="0" err="1"/>
              <a:t>volume_name,target</a:t>
            </a:r>
            <a:r>
              <a:rPr lang="en-IN" dirty="0"/>
              <a:t>=</a:t>
            </a:r>
            <a:r>
              <a:rPr lang="en-IN" dirty="0" err="1"/>
              <a:t>container_path,</a:t>
            </a:r>
            <a:r>
              <a:rPr lang="en-IN" dirty="0" err="1">
                <a:solidFill>
                  <a:srgbClr val="FF0000"/>
                </a:solidFill>
              </a:rPr>
              <a:t>readonly</a:t>
            </a:r>
            <a:endParaRPr lang="en-IN" b="1" dirty="0">
              <a:solidFill>
                <a:srgbClr val="FF0000"/>
              </a:solidFill>
            </a:endParaRP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9230E68-EEB4-3E50-0DCE-6188803D2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Volumes: Mount Volume Read-Only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6AAD02-EC7A-93BF-3713-53776068523E}"/>
              </a:ext>
            </a:extLst>
          </p:cNvPr>
          <p:cNvSpPr txBox="1"/>
          <p:nvPr/>
        </p:nvSpPr>
        <p:spPr>
          <a:xfrm>
            <a:off x="7995920" y="846892"/>
            <a:ext cx="5034840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Volume using --mount: </a:t>
            </a:r>
            <a:r>
              <a:rPr lang="en-US" b="1" dirty="0">
                <a:solidFill>
                  <a:srgbClr val="0070C0"/>
                </a:solidFill>
              </a:rPr>
              <a:t>Read Write </a:t>
            </a:r>
            <a:r>
              <a:rPr lang="en-US" b="1" dirty="0"/>
              <a:t>Access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F05F1C-3A06-2846-CFA8-9C44C8EBF258}"/>
              </a:ext>
            </a:extLst>
          </p:cNvPr>
          <p:cNvSpPr txBox="1"/>
          <p:nvPr/>
        </p:nvSpPr>
        <p:spPr>
          <a:xfrm>
            <a:off x="7995920" y="1446607"/>
            <a:ext cx="6364640" cy="212365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docker run \</a:t>
            </a:r>
          </a:p>
          <a:p>
            <a:r>
              <a:rPr lang="en-IN" dirty="0"/>
              <a:t>--name volume-demo3 \</a:t>
            </a:r>
          </a:p>
          <a:p>
            <a:r>
              <a:rPr lang="en-IN" dirty="0"/>
              <a:t>-p 8093:80 \</a:t>
            </a:r>
          </a:p>
          <a:p>
            <a:r>
              <a:rPr lang="en-IN" dirty="0"/>
              <a:t>-v myvol103:/</a:t>
            </a:r>
            <a:r>
              <a:rPr lang="en-IN" dirty="0" err="1"/>
              <a:t>usr</a:t>
            </a:r>
            <a:r>
              <a:rPr lang="en-IN" dirty="0"/>
              <a:t>/share/nginx/html \</a:t>
            </a:r>
          </a:p>
          <a:p>
            <a:r>
              <a:rPr lang="en-IN" dirty="0"/>
              <a:t>-d \</a:t>
            </a:r>
          </a:p>
          <a:p>
            <a:r>
              <a:rPr lang="en-IN" dirty="0" err="1"/>
              <a:t>nginx:alpine-slim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2A9B8D-7DAB-1F26-5D38-BFA56A5B3C63}"/>
              </a:ext>
            </a:extLst>
          </p:cNvPr>
          <p:cNvSpPr txBox="1"/>
          <p:nvPr/>
        </p:nvSpPr>
        <p:spPr>
          <a:xfrm>
            <a:off x="7995920" y="3855955"/>
            <a:ext cx="4954626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Volume using --mount: </a:t>
            </a:r>
            <a:r>
              <a:rPr lang="en-US" b="1" dirty="0">
                <a:solidFill>
                  <a:srgbClr val="FF0000"/>
                </a:solidFill>
              </a:rPr>
              <a:t>Read</a:t>
            </a:r>
            <a:r>
              <a:rPr lang="en-US" b="1" dirty="0"/>
              <a:t> </a:t>
            </a:r>
            <a:r>
              <a:rPr lang="en-US" b="1" dirty="0">
                <a:solidFill>
                  <a:srgbClr val="FF0000"/>
                </a:solidFill>
              </a:rPr>
              <a:t>Only</a:t>
            </a:r>
            <a:r>
              <a:rPr lang="en-US" b="1" dirty="0"/>
              <a:t> Access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942C50-0A81-12BB-C5BD-1E519D623915}"/>
              </a:ext>
            </a:extLst>
          </p:cNvPr>
          <p:cNvSpPr txBox="1"/>
          <p:nvPr/>
        </p:nvSpPr>
        <p:spPr>
          <a:xfrm>
            <a:off x="7995920" y="4455670"/>
            <a:ext cx="6364640" cy="280076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docker run \</a:t>
            </a:r>
          </a:p>
          <a:p>
            <a:r>
              <a:rPr lang="en-IN" dirty="0"/>
              <a:t>--name volume-demo4 \</a:t>
            </a:r>
          </a:p>
          <a:p>
            <a:r>
              <a:rPr lang="en-IN" dirty="0"/>
              <a:t>-p 8094:80 \</a:t>
            </a:r>
          </a:p>
          <a:p>
            <a:r>
              <a:rPr lang="en-IN" dirty="0"/>
              <a:t>--mount source=myvol103,target=/</a:t>
            </a:r>
            <a:r>
              <a:rPr lang="en-IN" dirty="0" err="1"/>
              <a:t>usr</a:t>
            </a:r>
            <a:r>
              <a:rPr lang="en-IN" dirty="0"/>
              <a:t>/share/nginx/</a:t>
            </a:r>
            <a:r>
              <a:rPr lang="en-IN" dirty="0" err="1"/>
              <a:t>html,</a:t>
            </a:r>
            <a:r>
              <a:rPr lang="en-IN" dirty="0" err="1">
                <a:solidFill>
                  <a:srgbClr val="FF0000"/>
                </a:solidFill>
              </a:rPr>
              <a:t>readonly</a:t>
            </a:r>
            <a:r>
              <a:rPr lang="en-IN" dirty="0">
                <a:solidFill>
                  <a:srgbClr val="FF0000"/>
                </a:solidFill>
              </a:rPr>
              <a:t> </a:t>
            </a:r>
            <a:r>
              <a:rPr lang="en-IN" dirty="0"/>
              <a:t>\</a:t>
            </a:r>
          </a:p>
          <a:p>
            <a:r>
              <a:rPr lang="en-IN" dirty="0"/>
              <a:t>-d \</a:t>
            </a:r>
          </a:p>
          <a:p>
            <a:r>
              <a:rPr lang="en-IN" dirty="0" err="1"/>
              <a:t>nginx:alpine-slim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31092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E50987-C475-1BD9-6FBE-E1FBAD2F4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D94DA61-A27E-0FE3-524A-2EFABD8174C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31428-4BC3-3A89-6C36-17C01180F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904481" cy="657352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-v Flag with Read-Only Access</a:t>
            </a:r>
          </a:p>
          <a:p>
            <a:pPr lvl="1"/>
            <a:r>
              <a:rPr lang="en-IN" dirty="0"/>
              <a:t>Alternative </a:t>
            </a:r>
            <a:r>
              <a:rPr lang="en-IN" dirty="0">
                <a:solidFill>
                  <a:srgbClr val="0070C0"/>
                </a:solidFill>
              </a:rPr>
              <a:t>shorthand</a:t>
            </a:r>
            <a:r>
              <a:rPr lang="en-IN" dirty="0"/>
              <a:t> for read-only mounts.</a:t>
            </a:r>
          </a:p>
          <a:p>
            <a:pPr lvl="1"/>
            <a:r>
              <a:rPr lang="en-IN" b="1" dirty="0"/>
              <a:t>Observation:</a:t>
            </a:r>
            <a:r>
              <a:rPr lang="en-IN" dirty="0"/>
              <a:t> Attempts to write to the volume within the container </a:t>
            </a:r>
            <a:r>
              <a:rPr lang="en-IN" dirty="0">
                <a:solidFill>
                  <a:srgbClr val="0070C0"/>
                </a:solidFill>
              </a:rPr>
              <a:t>will fail</a:t>
            </a:r>
            <a:r>
              <a:rPr lang="en-IN" dirty="0"/>
              <a:t>.</a:t>
            </a:r>
            <a:endParaRPr lang="en-IN" b="1" dirty="0">
              <a:solidFill>
                <a:srgbClr val="C00000"/>
              </a:solidFill>
            </a:endParaRPr>
          </a:p>
          <a:p>
            <a:pPr lvl="1"/>
            <a:r>
              <a:rPr lang="en-IN" b="1" dirty="0">
                <a:solidFill>
                  <a:srgbClr val="C00000"/>
                </a:solidFill>
              </a:rPr>
              <a:t>Syntax</a:t>
            </a:r>
          </a:p>
          <a:p>
            <a:pPr lvl="2"/>
            <a:r>
              <a:rPr lang="en-IN" dirty="0"/>
              <a:t>-v </a:t>
            </a:r>
            <a:r>
              <a:rPr lang="en-IN" dirty="0" err="1"/>
              <a:t>volume_name:container_path:</a:t>
            </a:r>
            <a:r>
              <a:rPr lang="en-IN" dirty="0" err="1">
                <a:solidFill>
                  <a:srgbClr val="FF0000"/>
                </a:solidFill>
              </a:rPr>
              <a:t>ro</a:t>
            </a:r>
            <a:endParaRPr lang="en-IN" dirty="0">
              <a:solidFill>
                <a:srgbClr val="FF0000"/>
              </a:solidFill>
            </a:endParaRPr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954745-496C-7AFC-DDA3-E978F4783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Volumes: Mount Volume Read-Only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ADB6E7-23F8-1659-4AB6-0C49A087F78E}"/>
              </a:ext>
            </a:extLst>
          </p:cNvPr>
          <p:cNvSpPr txBox="1"/>
          <p:nvPr/>
        </p:nvSpPr>
        <p:spPr>
          <a:xfrm>
            <a:off x="7995920" y="846892"/>
            <a:ext cx="4333302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Volume using -v: </a:t>
            </a:r>
            <a:r>
              <a:rPr lang="en-US" b="1" dirty="0">
                <a:solidFill>
                  <a:srgbClr val="0070C0"/>
                </a:solidFill>
              </a:rPr>
              <a:t>Read Write </a:t>
            </a:r>
            <a:r>
              <a:rPr lang="en-US" b="1" dirty="0"/>
              <a:t>Access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CA9BFE-88B3-7D87-F519-8920C7C6CDA4}"/>
              </a:ext>
            </a:extLst>
          </p:cNvPr>
          <p:cNvSpPr txBox="1"/>
          <p:nvPr/>
        </p:nvSpPr>
        <p:spPr>
          <a:xfrm>
            <a:off x="7995920" y="1446607"/>
            <a:ext cx="6364640" cy="148733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IN" sz="2000" b="0" dirty="0">
                <a:effectLst/>
                <a:cs typeface="Calibri" panose="020F0502020204030204" pitchFamily="34" charset="0"/>
              </a:rPr>
              <a:t>docker run \</a:t>
            </a:r>
          </a:p>
          <a:p>
            <a:pPr>
              <a:lnSpc>
                <a:spcPts val="1800"/>
              </a:lnSpc>
            </a:pPr>
            <a:r>
              <a:rPr lang="en-IN" sz="2000" b="0" dirty="0">
                <a:effectLst/>
                <a:cs typeface="Calibri" panose="020F0502020204030204" pitchFamily="34" charset="0"/>
              </a:rPr>
              <a:t>--name volume-demo2 \</a:t>
            </a:r>
          </a:p>
          <a:p>
            <a:pPr>
              <a:lnSpc>
                <a:spcPts val="1800"/>
              </a:lnSpc>
            </a:pPr>
            <a:r>
              <a:rPr lang="en-IN" sz="2000" b="0" dirty="0">
                <a:effectLst/>
                <a:cs typeface="Calibri" panose="020F0502020204030204" pitchFamily="34" charset="0"/>
              </a:rPr>
              <a:t>-p 8091:80 \</a:t>
            </a:r>
          </a:p>
          <a:p>
            <a:pPr>
              <a:lnSpc>
                <a:spcPts val="1800"/>
              </a:lnSpc>
            </a:pPr>
            <a:r>
              <a:rPr lang="en-IN" sz="2000" b="0" dirty="0">
                <a:effectLst/>
                <a:cs typeface="Calibri" panose="020F0502020204030204" pitchFamily="34" charset="0"/>
              </a:rPr>
              <a:t>-v myvol102:/</a:t>
            </a:r>
            <a:r>
              <a:rPr lang="en-IN" sz="2000" b="0" dirty="0" err="1">
                <a:effectLst/>
                <a:cs typeface="Calibri" panose="020F0502020204030204" pitchFamily="34" charset="0"/>
              </a:rPr>
              <a:t>myapps</a:t>
            </a:r>
            <a:r>
              <a:rPr lang="en-IN" sz="2000" b="0" dirty="0">
                <a:effectLst/>
                <a:cs typeface="Calibri" panose="020F0502020204030204" pitchFamily="34" charset="0"/>
              </a:rPr>
              <a:t> \</a:t>
            </a:r>
          </a:p>
          <a:p>
            <a:pPr>
              <a:lnSpc>
                <a:spcPts val="1800"/>
              </a:lnSpc>
            </a:pPr>
            <a:r>
              <a:rPr lang="en-IN" sz="2000" b="0" dirty="0">
                <a:effectLst/>
                <a:cs typeface="Calibri" panose="020F0502020204030204" pitchFamily="34" charset="0"/>
              </a:rPr>
              <a:t>-d \</a:t>
            </a:r>
          </a:p>
          <a:p>
            <a:pPr>
              <a:lnSpc>
                <a:spcPts val="1800"/>
              </a:lnSpc>
            </a:pPr>
            <a:r>
              <a:rPr lang="en-IN" sz="2000" b="0" dirty="0" err="1">
                <a:effectLst/>
                <a:cs typeface="Calibri" panose="020F0502020204030204" pitchFamily="34" charset="0"/>
              </a:rPr>
              <a:t>nginx:alpine-slim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DB6F6F-2A95-8E3E-7E0F-1FA5A3B8CCE8}"/>
              </a:ext>
            </a:extLst>
          </p:cNvPr>
          <p:cNvSpPr txBox="1"/>
          <p:nvPr/>
        </p:nvSpPr>
        <p:spPr>
          <a:xfrm>
            <a:off x="7995920" y="3855955"/>
            <a:ext cx="4221027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Volume using -v: </a:t>
            </a:r>
            <a:r>
              <a:rPr lang="en-US" b="1" dirty="0">
                <a:solidFill>
                  <a:srgbClr val="FF0000"/>
                </a:solidFill>
              </a:rPr>
              <a:t>Read Only </a:t>
            </a:r>
            <a:r>
              <a:rPr lang="en-US" b="1" dirty="0"/>
              <a:t>Access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57107D-213C-7B82-8562-D8346FA045F9}"/>
              </a:ext>
            </a:extLst>
          </p:cNvPr>
          <p:cNvSpPr txBox="1"/>
          <p:nvPr/>
        </p:nvSpPr>
        <p:spPr>
          <a:xfrm>
            <a:off x="7995920" y="4448937"/>
            <a:ext cx="6364640" cy="149406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IN" sz="2400" b="0" dirty="0">
                <a:effectLst/>
              </a:rPr>
              <a:t>docker run \</a:t>
            </a:r>
          </a:p>
          <a:p>
            <a:pPr>
              <a:lnSpc>
                <a:spcPts val="1800"/>
              </a:lnSpc>
            </a:pPr>
            <a:r>
              <a:rPr lang="en-IN" sz="2400" b="0" dirty="0">
                <a:effectLst/>
              </a:rPr>
              <a:t>--name volume-demo5 \</a:t>
            </a:r>
          </a:p>
          <a:p>
            <a:pPr>
              <a:lnSpc>
                <a:spcPts val="1800"/>
              </a:lnSpc>
            </a:pPr>
            <a:r>
              <a:rPr lang="en-IN" sz="2400" b="0" dirty="0">
                <a:effectLst/>
              </a:rPr>
              <a:t>-p 8095:80 \</a:t>
            </a:r>
          </a:p>
          <a:p>
            <a:pPr>
              <a:lnSpc>
                <a:spcPts val="1800"/>
              </a:lnSpc>
            </a:pPr>
            <a:r>
              <a:rPr lang="en-IN" sz="2400" b="0" dirty="0">
                <a:effectLst/>
              </a:rPr>
              <a:t>-v myvol103:/</a:t>
            </a:r>
            <a:r>
              <a:rPr lang="en-IN" sz="2400" b="0" dirty="0" err="1">
                <a:effectLst/>
              </a:rPr>
              <a:t>usr</a:t>
            </a:r>
            <a:r>
              <a:rPr lang="en-IN" sz="2400" b="0" dirty="0">
                <a:effectLst/>
              </a:rPr>
              <a:t>/share/nginx/</a:t>
            </a:r>
            <a:r>
              <a:rPr lang="en-IN" sz="2400" b="0" dirty="0" err="1">
                <a:effectLst/>
              </a:rPr>
              <a:t>html:</a:t>
            </a:r>
            <a:r>
              <a:rPr lang="en-IN" sz="2400" b="0" dirty="0" err="1">
                <a:solidFill>
                  <a:srgbClr val="FF0000"/>
                </a:solidFill>
                <a:effectLst/>
              </a:rPr>
              <a:t>ro</a:t>
            </a:r>
            <a:r>
              <a:rPr lang="en-IN" sz="2400" b="0" dirty="0">
                <a:effectLst/>
              </a:rPr>
              <a:t> \</a:t>
            </a:r>
          </a:p>
          <a:p>
            <a:pPr>
              <a:lnSpc>
                <a:spcPts val="1800"/>
              </a:lnSpc>
            </a:pPr>
            <a:r>
              <a:rPr lang="en-IN" sz="2400" b="0" dirty="0">
                <a:effectLst/>
              </a:rPr>
              <a:t>-d \</a:t>
            </a:r>
          </a:p>
          <a:p>
            <a:pPr>
              <a:lnSpc>
                <a:spcPts val="1800"/>
              </a:lnSpc>
            </a:pPr>
            <a:r>
              <a:rPr lang="en-IN" sz="2400" b="0" dirty="0" err="1">
                <a:effectLst/>
              </a:rPr>
              <a:t>nginx:alpine-slim</a:t>
            </a:r>
            <a:endParaRPr lang="en-IN" sz="24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32996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8421D-DCAC-B820-72C5-1BD2DAD97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B92C2AF-37A5-07F6-A367-B1491380C3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B44CAE5-CC3B-3EE5-94BF-CE26CB95C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Storage 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Mount a </a:t>
            </a:r>
          </a:p>
          <a:p>
            <a:pPr marL="0" indent="0" algn="ctr">
              <a:buNone/>
            </a:pPr>
            <a:r>
              <a:rPr lang="en-US" sz="5000" b="1" dirty="0">
                <a:solidFill>
                  <a:srgbClr val="31874C"/>
                </a:solidFill>
              </a:rPr>
              <a:t>Docker Volume Sub-directory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69C075F7-EEDC-D1A9-52C3-325C6341D8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43F677AC-0570-48B8-5A6B-847815C510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6816218D-33A2-91FC-CF48-0445ED8B0F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44584FC-319B-98F3-F0BE-0E50FD714134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Demo-18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5947FAC3-4498-5A1F-591A-421960F07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56616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D7677A-B265-EB24-F982-D974193B9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D8F2E51-9C95-87C6-CEAE-7E4F21D6B2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B6906-789D-6513-2CAE-A71860116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904481" cy="657352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Mount a Subdirectory</a:t>
            </a:r>
          </a:p>
          <a:p>
            <a:pPr lvl="1"/>
            <a:r>
              <a:rPr lang="en-IN" dirty="0"/>
              <a:t>Enables </a:t>
            </a:r>
            <a:r>
              <a:rPr lang="en-IN" dirty="0">
                <a:solidFill>
                  <a:srgbClr val="0070C0"/>
                </a:solidFill>
              </a:rPr>
              <a:t>granular control </a:t>
            </a:r>
            <a:r>
              <a:rPr lang="en-IN" dirty="0"/>
              <a:t>over which </a:t>
            </a:r>
            <a:r>
              <a:rPr lang="en-IN" dirty="0">
                <a:solidFill>
                  <a:srgbClr val="0070C0"/>
                </a:solidFill>
              </a:rPr>
              <a:t>parts of the volume</a:t>
            </a:r>
            <a:r>
              <a:rPr lang="en-IN" dirty="0"/>
              <a:t> are accessible to the container.</a:t>
            </a:r>
            <a:endParaRPr lang="en-IN" b="1" dirty="0">
              <a:solidFill>
                <a:srgbClr val="C00000"/>
              </a:solidFill>
            </a:endParaRPr>
          </a:p>
          <a:p>
            <a:pPr lvl="1"/>
            <a:r>
              <a:rPr lang="en-IN" dirty="0"/>
              <a:t>Useful for </a:t>
            </a:r>
            <a:r>
              <a:rPr lang="en-IN" dirty="0">
                <a:solidFill>
                  <a:srgbClr val="0070C0"/>
                </a:solidFill>
              </a:rPr>
              <a:t>sharing specific data </a:t>
            </a:r>
            <a:r>
              <a:rPr lang="en-IN" dirty="0"/>
              <a:t>without exposing the </a:t>
            </a:r>
            <a:r>
              <a:rPr lang="en-IN" dirty="0">
                <a:solidFill>
                  <a:srgbClr val="0070C0"/>
                </a:solidFill>
              </a:rPr>
              <a:t>entire volume </a:t>
            </a:r>
            <a:r>
              <a:rPr lang="en-IN" dirty="0"/>
              <a:t>content.</a:t>
            </a:r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862DBB8-E343-24F4-DA02-B36810038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Volumes: Mount a Subdirectory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98F273-5A20-FF3A-F0E8-1FCE8CAC8711}"/>
              </a:ext>
            </a:extLst>
          </p:cNvPr>
          <p:cNvSpPr txBox="1"/>
          <p:nvPr/>
        </p:nvSpPr>
        <p:spPr>
          <a:xfrm>
            <a:off x="7995920" y="846892"/>
            <a:ext cx="5316071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Volume using --mount: volume-</a:t>
            </a:r>
            <a:r>
              <a:rPr lang="en-US" b="1" dirty="0" err="1"/>
              <a:t>subpath</a:t>
            </a:r>
            <a:r>
              <a:rPr lang="en-US" b="1" dirty="0"/>
              <a:t> Key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8EE048-438C-A227-663F-AB40AF37B9E1}"/>
              </a:ext>
            </a:extLst>
          </p:cNvPr>
          <p:cNvSpPr txBox="1"/>
          <p:nvPr/>
        </p:nvSpPr>
        <p:spPr>
          <a:xfrm>
            <a:off x="7995920" y="1446607"/>
            <a:ext cx="6364640" cy="2800767"/>
          </a:xfrm>
          <a:prstGeom prst="rect">
            <a:avLst/>
          </a:prstGeom>
          <a:noFill/>
          <a:ln w="25400">
            <a:solidFill>
              <a:srgbClr val="389954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docker run \</a:t>
            </a:r>
          </a:p>
          <a:p>
            <a:r>
              <a:rPr lang="en-IN" dirty="0"/>
              <a:t>--name volume-demo6 \</a:t>
            </a:r>
          </a:p>
          <a:p>
            <a:r>
              <a:rPr lang="en-IN" dirty="0"/>
              <a:t>-p 8096:80 \</a:t>
            </a:r>
          </a:p>
          <a:p>
            <a:r>
              <a:rPr lang="en-IN" dirty="0"/>
              <a:t>--mount type=</a:t>
            </a:r>
            <a:r>
              <a:rPr lang="en-IN" dirty="0" err="1"/>
              <a:t>volume,source</a:t>
            </a:r>
            <a:r>
              <a:rPr lang="en-IN" dirty="0"/>
              <a:t>=myvol103,</a:t>
            </a:r>
            <a:r>
              <a:rPr lang="en-IN" dirty="0">
                <a:solidFill>
                  <a:srgbClr val="F55C29"/>
                </a:solidFill>
              </a:rPr>
              <a:t>target=/</a:t>
            </a:r>
            <a:r>
              <a:rPr lang="en-IN" dirty="0" err="1">
                <a:solidFill>
                  <a:srgbClr val="F55C29"/>
                </a:solidFill>
              </a:rPr>
              <a:t>usr</a:t>
            </a:r>
            <a:r>
              <a:rPr lang="en-IN" dirty="0">
                <a:solidFill>
                  <a:srgbClr val="F55C29"/>
                </a:solidFill>
              </a:rPr>
              <a:t>/share/nginx/html/app1</a:t>
            </a:r>
            <a:r>
              <a:rPr lang="en-IN" dirty="0"/>
              <a:t>,</a:t>
            </a:r>
            <a:r>
              <a:rPr lang="en-IN" dirty="0">
                <a:solidFill>
                  <a:srgbClr val="0070C0"/>
                </a:solidFill>
              </a:rPr>
              <a:t>volume-subpath=app1 </a:t>
            </a:r>
            <a:r>
              <a:rPr lang="en-IN" dirty="0"/>
              <a:t>\</a:t>
            </a:r>
          </a:p>
          <a:p>
            <a:r>
              <a:rPr lang="en-IN" dirty="0"/>
              <a:t>-d \</a:t>
            </a:r>
          </a:p>
          <a:p>
            <a:r>
              <a:rPr lang="en-IN" dirty="0" err="1"/>
              <a:t>nginx:alpine-slim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044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E828C9-61D3-DC51-367A-7D2017818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5E87C5-48E2-F61C-E99A-4124C5F4E9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65F646B-D53D-8840-4E80-658456D73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Storage</a:t>
            </a:r>
          </a:p>
          <a:p>
            <a:pPr marL="0" indent="0" algn="ctr">
              <a:buNone/>
            </a:pPr>
            <a:r>
              <a:rPr lang="en-US" sz="5000" b="1" dirty="0">
                <a:solidFill>
                  <a:srgbClr val="31874C"/>
                </a:solidFill>
              </a:rPr>
              <a:t>Bind Mounts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0FD00E07-D5D7-A695-B9B1-F8A3CBE9CC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6FB92245-4D4C-FF6E-7D12-C554761EC7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88C69D0D-9231-C4CB-3340-E079752904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931A96C-CB57-8B3B-6656-43BA28EBF5E4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Demo-19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53F3B8B9-649C-1E5B-9BE4-E34F87A1DF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0699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03E25-1421-54D2-5E49-B0E051829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E50439A-42C0-4532-2381-CBBCE9E6BFF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3ED7B-C86E-E4EE-0264-726832966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904481" cy="6573520"/>
          </a:xfrm>
        </p:spPr>
        <p:txBody>
          <a:bodyPr>
            <a:normAutofit fontScale="92500" lnSpcReduction="10000"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Bind Mounts</a:t>
            </a:r>
          </a:p>
          <a:p>
            <a:r>
              <a:rPr lang="en-IN" dirty="0"/>
              <a:t>When you use a bind mount, </a:t>
            </a:r>
            <a:r>
              <a:rPr lang="en-IN" dirty="0">
                <a:solidFill>
                  <a:srgbClr val="0070C0"/>
                </a:solidFill>
              </a:rPr>
              <a:t>a file or directory on the host machine is mounted into a container</a:t>
            </a:r>
          </a:p>
          <a:p>
            <a:r>
              <a:rPr lang="en-IN" dirty="0"/>
              <a:t>Bind mounts have </a:t>
            </a:r>
            <a:r>
              <a:rPr lang="en-IN" dirty="0">
                <a:solidFill>
                  <a:srgbClr val="0070C0"/>
                </a:solidFill>
              </a:rPr>
              <a:t>limited</a:t>
            </a:r>
            <a:r>
              <a:rPr lang="en-IN" dirty="0"/>
              <a:t> functionality compared to volumes</a:t>
            </a:r>
          </a:p>
          <a:p>
            <a:r>
              <a:rPr lang="en-IN" dirty="0"/>
              <a:t>The file or directory is referenced by its </a:t>
            </a:r>
            <a:r>
              <a:rPr lang="en-IN" dirty="0">
                <a:solidFill>
                  <a:srgbClr val="0070C0"/>
                </a:solidFill>
              </a:rPr>
              <a:t>absolute path on the host machine</a:t>
            </a:r>
          </a:p>
          <a:p>
            <a:r>
              <a:rPr lang="en-IN" dirty="0"/>
              <a:t>The file or directory </a:t>
            </a:r>
            <a:r>
              <a:rPr lang="en-IN" dirty="0">
                <a:solidFill>
                  <a:srgbClr val="0070C0"/>
                </a:solidFill>
              </a:rPr>
              <a:t>does not need to exist </a:t>
            </a:r>
            <a:r>
              <a:rPr lang="en-IN" dirty="0"/>
              <a:t>on the </a:t>
            </a:r>
            <a:r>
              <a:rPr lang="en-IN" dirty="0">
                <a:solidFill>
                  <a:srgbClr val="0070C0"/>
                </a:solidFill>
              </a:rPr>
              <a:t>Docker host </a:t>
            </a:r>
            <a:r>
              <a:rPr lang="en-IN" dirty="0"/>
              <a:t>already</a:t>
            </a:r>
          </a:p>
          <a:p>
            <a:r>
              <a:rPr lang="en-IN" dirty="0"/>
              <a:t>By contrast, when you use a volume, </a:t>
            </a:r>
            <a:r>
              <a:rPr lang="en-IN" dirty="0">
                <a:solidFill>
                  <a:srgbClr val="0070C0"/>
                </a:solidFill>
              </a:rPr>
              <a:t>a new directory is created within Docker's storage directory on the host machine</a:t>
            </a:r>
            <a:r>
              <a:rPr lang="en-IN" dirty="0"/>
              <a:t>, and Docker manages that directory's contents</a:t>
            </a:r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43B4DD-DFB5-E174-746D-791A2A520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515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Storage: Bind Mounts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30A78-4457-41E3-6180-D19FCD3EE4E4}"/>
              </a:ext>
            </a:extLst>
          </p:cNvPr>
          <p:cNvSpPr txBox="1"/>
          <p:nvPr/>
        </p:nvSpPr>
        <p:spPr>
          <a:xfrm>
            <a:off x="8696961" y="143510"/>
            <a:ext cx="2569229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 Bind Mounts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15211-1B99-83A9-FF1C-438DC8095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228" y="656546"/>
            <a:ext cx="5913293" cy="3549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492B2B-7C1E-573D-4ED3-BA5932D5E6E4}"/>
              </a:ext>
            </a:extLst>
          </p:cNvPr>
          <p:cNvSpPr txBox="1"/>
          <p:nvPr/>
        </p:nvSpPr>
        <p:spPr>
          <a:xfrm>
            <a:off x="8087359" y="4206240"/>
            <a:ext cx="2569229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 Bind Mounts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1DBF7-8101-AD5B-072E-A0D97176978B}"/>
              </a:ext>
            </a:extLst>
          </p:cNvPr>
          <p:cNvSpPr txBox="1"/>
          <p:nvPr/>
        </p:nvSpPr>
        <p:spPr>
          <a:xfrm>
            <a:off x="8087359" y="4805955"/>
            <a:ext cx="6364640" cy="17248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docker run \</a:t>
            </a:r>
          </a:p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--name bind-demo1 \</a:t>
            </a:r>
          </a:p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-p 8091:80 \</a:t>
            </a:r>
          </a:p>
          <a:p>
            <a:pPr>
              <a:lnSpc>
                <a:spcPts val="1800"/>
              </a:lnSpc>
            </a:pPr>
            <a:r>
              <a:rPr lang="en-IN" b="0" dirty="0">
                <a:solidFill>
                  <a:srgbClr val="FF0000"/>
                </a:solidFill>
                <a:effectLst/>
              </a:rPr>
              <a:t>--mount type=</a:t>
            </a:r>
            <a:r>
              <a:rPr lang="en-IN" b="0" dirty="0" err="1">
                <a:solidFill>
                  <a:srgbClr val="FF0000"/>
                </a:solidFill>
                <a:effectLst/>
              </a:rPr>
              <a:t>bind</a:t>
            </a:r>
            <a:r>
              <a:rPr lang="en-IN" b="0" dirty="0" err="1">
                <a:effectLst/>
              </a:rPr>
              <a:t>,</a:t>
            </a:r>
            <a:r>
              <a:rPr lang="en-IN" b="0" dirty="0" err="1">
                <a:solidFill>
                  <a:srgbClr val="FF0000"/>
                </a:solidFill>
                <a:effectLst/>
              </a:rPr>
              <a:t>source</a:t>
            </a:r>
            <a:r>
              <a:rPr lang="en-IN" b="0" dirty="0">
                <a:solidFill>
                  <a:srgbClr val="FF0000"/>
                </a:solidFill>
                <a:effectLst/>
              </a:rPr>
              <a:t>="$(</a:t>
            </a:r>
            <a:r>
              <a:rPr lang="en-IN" b="0" dirty="0" err="1">
                <a:solidFill>
                  <a:srgbClr val="FF0000"/>
                </a:solidFill>
                <a:effectLst/>
              </a:rPr>
              <a:t>pwd</a:t>
            </a:r>
            <a:r>
              <a:rPr lang="en-IN" b="0" dirty="0">
                <a:solidFill>
                  <a:srgbClr val="FF0000"/>
                </a:solidFill>
                <a:effectLst/>
              </a:rPr>
              <a:t>)"/static-</a:t>
            </a:r>
            <a:r>
              <a:rPr lang="en-IN" b="0" dirty="0" err="1">
                <a:solidFill>
                  <a:srgbClr val="FF0000"/>
                </a:solidFill>
                <a:effectLst/>
              </a:rPr>
              <a:t>content</a:t>
            </a:r>
            <a:r>
              <a:rPr lang="en-IN" b="0" dirty="0" err="1">
                <a:effectLst/>
              </a:rPr>
              <a:t>,target</a:t>
            </a:r>
            <a:r>
              <a:rPr lang="en-IN" b="0" dirty="0">
                <a:effectLst/>
              </a:rPr>
              <a:t>=/</a:t>
            </a:r>
            <a:r>
              <a:rPr lang="en-IN" b="0" dirty="0" err="1">
                <a:effectLst/>
              </a:rPr>
              <a:t>usr</a:t>
            </a:r>
            <a:r>
              <a:rPr lang="en-IN" b="0" dirty="0">
                <a:effectLst/>
              </a:rPr>
              <a:t>/share/nginx/html \</a:t>
            </a:r>
          </a:p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-d \</a:t>
            </a:r>
          </a:p>
          <a:p>
            <a:pPr>
              <a:lnSpc>
                <a:spcPts val="1800"/>
              </a:lnSpc>
            </a:pPr>
            <a:r>
              <a:rPr lang="en-IN" b="0" dirty="0" err="1">
                <a:effectLst/>
              </a:rPr>
              <a:t>nginx:alpine-slim</a:t>
            </a:r>
            <a:r>
              <a:rPr lang="en-IN" b="0" dirty="0"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230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4FE8B-4C49-1793-3F3B-F8B520930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6D130D5-894B-CFA5-B0E9-79541085814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7960CCB-DFB2-FE07-F874-B3F9357AD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Storage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Bind Mounts (Read-Only)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1C18F4AE-21F5-3C9C-EF8C-E916F694FD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5509A237-2439-EC0C-AF1F-B1EB7397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3ECDF68D-4AAE-C26F-EC89-5765B8D9E9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AA4884F-8F4E-3A43-CB51-7A03F1364988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Demo-20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AB8D1C8E-946A-C5C2-B696-A66AA4825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90690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44615-BEDF-848F-F534-1A876CA5C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93D6F87-7684-4503-99A5-AE56C8114D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3CE58-69E7-4F49-BCBD-03087679D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904481" cy="3927726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Bind Mounts: Read-Only</a:t>
            </a:r>
          </a:p>
          <a:p>
            <a:r>
              <a:rPr lang="en-IN" dirty="0"/>
              <a:t>Use bind mounts to securely share files and directories </a:t>
            </a:r>
            <a:r>
              <a:rPr lang="en-IN" dirty="0">
                <a:solidFill>
                  <a:srgbClr val="0070C0"/>
                </a:solidFill>
              </a:rPr>
              <a:t>without allowing modifications</a:t>
            </a:r>
            <a:r>
              <a:rPr lang="en-IN" dirty="0"/>
              <a:t> from the container.</a:t>
            </a:r>
          </a:p>
          <a:p>
            <a:r>
              <a:rPr lang="en-IN" dirty="0"/>
              <a:t>Ideal for serving static content or configurations </a:t>
            </a:r>
            <a:r>
              <a:rPr lang="en-IN" dirty="0">
                <a:solidFill>
                  <a:srgbClr val="0070C0"/>
                </a:solidFill>
              </a:rPr>
              <a:t>that should not be altered </a:t>
            </a:r>
            <a:r>
              <a:rPr lang="en-IN" dirty="0"/>
              <a:t>by the container.</a:t>
            </a:r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2AACBC-B3B6-A840-08AA-F3BD8BB24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Storage: Bind Mounts (Read-Only)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F2156B-C8D4-29C6-6836-1888A2BCA56C}"/>
              </a:ext>
            </a:extLst>
          </p:cNvPr>
          <p:cNvSpPr txBox="1"/>
          <p:nvPr/>
        </p:nvSpPr>
        <p:spPr>
          <a:xfrm>
            <a:off x="8087358" y="845968"/>
            <a:ext cx="2569229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 Bind Mounts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C96ABD-6668-899D-9557-FD3AA51B0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5920" y="1251307"/>
            <a:ext cx="6543041" cy="39277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10FFE1-3FC0-0698-F99E-270E990C1210}"/>
              </a:ext>
            </a:extLst>
          </p:cNvPr>
          <p:cNvSpPr txBox="1"/>
          <p:nvPr/>
        </p:nvSpPr>
        <p:spPr>
          <a:xfrm>
            <a:off x="8087359" y="5124142"/>
            <a:ext cx="4639283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 Bind Mounts with --mount flag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38393E-42C6-42A2-BE1D-E53FEA972DCA}"/>
              </a:ext>
            </a:extLst>
          </p:cNvPr>
          <p:cNvSpPr txBox="1"/>
          <p:nvPr/>
        </p:nvSpPr>
        <p:spPr>
          <a:xfrm>
            <a:off x="8087359" y="5723857"/>
            <a:ext cx="6364640" cy="17248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docker run \</a:t>
            </a:r>
          </a:p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--name bind-demo3 \</a:t>
            </a:r>
          </a:p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-p 8093:80 \</a:t>
            </a:r>
          </a:p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--mount type=</a:t>
            </a:r>
            <a:r>
              <a:rPr lang="en-IN" b="0" dirty="0" err="1">
                <a:solidFill>
                  <a:srgbClr val="FF0000"/>
                </a:solidFill>
                <a:effectLst/>
              </a:rPr>
              <a:t>bind</a:t>
            </a:r>
            <a:r>
              <a:rPr lang="en-IN" b="0" dirty="0" err="1">
                <a:effectLst/>
              </a:rPr>
              <a:t>,source</a:t>
            </a:r>
            <a:r>
              <a:rPr lang="en-IN" b="0" dirty="0">
                <a:effectLst/>
              </a:rPr>
              <a:t>="$(</a:t>
            </a:r>
            <a:r>
              <a:rPr lang="en-IN" b="0" dirty="0" err="1">
                <a:effectLst/>
              </a:rPr>
              <a:t>pwd</a:t>
            </a:r>
            <a:r>
              <a:rPr lang="en-IN" b="0" dirty="0">
                <a:effectLst/>
              </a:rPr>
              <a:t>)"/static-</a:t>
            </a:r>
            <a:r>
              <a:rPr lang="en-IN" b="0" dirty="0" err="1">
                <a:effectLst/>
              </a:rPr>
              <a:t>content,target</a:t>
            </a:r>
            <a:r>
              <a:rPr lang="en-IN" b="0" dirty="0">
                <a:effectLst/>
              </a:rPr>
              <a:t>=/</a:t>
            </a:r>
            <a:r>
              <a:rPr lang="en-IN" b="0" dirty="0" err="1">
                <a:effectLst/>
              </a:rPr>
              <a:t>usr</a:t>
            </a:r>
            <a:r>
              <a:rPr lang="en-IN" b="0" dirty="0">
                <a:effectLst/>
              </a:rPr>
              <a:t>/share/nginx/</a:t>
            </a:r>
            <a:r>
              <a:rPr lang="en-IN" b="0" dirty="0" err="1">
                <a:effectLst/>
              </a:rPr>
              <a:t>html</a:t>
            </a:r>
            <a:r>
              <a:rPr lang="en-IN" b="0" dirty="0" err="1">
                <a:solidFill>
                  <a:srgbClr val="FF0000"/>
                </a:solidFill>
                <a:effectLst/>
              </a:rPr>
              <a:t>,readonly</a:t>
            </a:r>
            <a:r>
              <a:rPr lang="en-IN" b="0" dirty="0">
                <a:solidFill>
                  <a:srgbClr val="FF0000"/>
                </a:solidFill>
                <a:effectLst/>
              </a:rPr>
              <a:t> </a:t>
            </a:r>
            <a:r>
              <a:rPr lang="en-IN" b="0" dirty="0">
                <a:effectLst/>
              </a:rPr>
              <a:t>\</a:t>
            </a:r>
          </a:p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-d \</a:t>
            </a:r>
          </a:p>
          <a:p>
            <a:pPr>
              <a:lnSpc>
                <a:spcPts val="1800"/>
              </a:lnSpc>
            </a:pPr>
            <a:r>
              <a:rPr lang="en-IN" b="0" dirty="0" err="1">
                <a:effectLst/>
              </a:rPr>
              <a:t>nginx:alpine-slim</a:t>
            </a:r>
            <a:r>
              <a:rPr lang="en-IN" b="0" dirty="0">
                <a:effectLst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450B1C-3BB0-311A-3A92-9F6E469A5B82}"/>
              </a:ext>
            </a:extLst>
          </p:cNvPr>
          <p:cNvSpPr txBox="1"/>
          <p:nvPr/>
        </p:nvSpPr>
        <p:spPr>
          <a:xfrm>
            <a:off x="477519" y="5124142"/>
            <a:ext cx="393774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 Bind Mounts with -v flag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031DE8-19F9-EDDF-4327-3EB2C885F1CA}"/>
              </a:ext>
            </a:extLst>
          </p:cNvPr>
          <p:cNvSpPr txBox="1"/>
          <p:nvPr/>
        </p:nvSpPr>
        <p:spPr>
          <a:xfrm>
            <a:off x="477519" y="5723857"/>
            <a:ext cx="6364640" cy="155818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docker run \</a:t>
            </a:r>
          </a:p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--name bind-demo4 \</a:t>
            </a:r>
          </a:p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-p 8094:80 \</a:t>
            </a:r>
          </a:p>
          <a:p>
            <a:pPr>
              <a:lnSpc>
                <a:spcPts val="2250"/>
              </a:lnSpc>
            </a:pPr>
            <a:r>
              <a:rPr lang="en-IN" b="0" dirty="0">
                <a:effectLst/>
                <a:cs typeface="Calibri" panose="020F0502020204030204" pitchFamily="34" charset="0"/>
              </a:rPr>
              <a:t>-v "$(</a:t>
            </a:r>
            <a:r>
              <a:rPr lang="en-IN" b="0" dirty="0" err="1">
                <a:effectLst/>
                <a:cs typeface="Calibri" panose="020F0502020204030204" pitchFamily="34" charset="0"/>
              </a:rPr>
              <a:t>pwd</a:t>
            </a:r>
            <a:r>
              <a:rPr lang="en-IN" b="0" dirty="0">
                <a:effectLst/>
                <a:cs typeface="Calibri" panose="020F0502020204030204" pitchFamily="34" charset="0"/>
              </a:rPr>
              <a:t>)"/static-content:/</a:t>
            </a:r>
            <a:r>
              <a:rPr lang="en-IN" b="0" dirty="0" err="1">
                <a:effectLst/>
                <a:cs typeface="Calibri" panose="020F0502020204030204" pitchFamily="34" charset="0"/>
              </a:rPr>
              <a:t>usr</a:t>
            </a:r>
            <a:r>
              <a:rPr lang="en-IN" b="0" dirty="0">
                <a:effectLst/>
                <a:cs typeface="Calibri" panose="020F0502020204030204" pitchFamily="34" charset="0"/>
              </a:rPr>
              <a:t>/share/nginx/</a:t>
            </a:r>
            <a:r>
              <a:rPr lang="en-IN" b="0" dirty="0" err="1">
                <a:effectLst/>
                <a:cs typeface="Calibri" panose="020F0502020204030204" pitchFamily="34" charset="0"/>
              </a:rPr>
              <a:t>html:</a:t>
            </a:r>
            <a:r>
              <a:rPr lang="en-IN" b="0" dirty="0" err="1">
                <a:solidFill>
                  <a:srgbClr val="FF0000"/>
                </a:solidFill>
                <a:effectLst/>
                <a:cs typeface="Calibri" panose="020F0502020204030204" pitchFamily="34" charset="0"/>
              </a:rPr>
              <a:t>ro</a:t>
            </a:r>
            <a:r>
              <a:rPr lang="en-IN" b="0" dirty="0">
                <a:effectLst/>
                <a:cs typeface="Calibri" panose="020F0502020204030204" pitchFamily="34" charset="0"/>
              </a:rPr>
              <a:t> \</a:t>
            </a:r>
          </a:p>
          <a:p>
            <a:pPr>
              <a:lnSpc>
                <a:spcPts val="1800"/>
              </a:lnSpc>
            </a:pPr>
            <a:r>
              <a:rPr lang="en-IN" b="0" dirty="0">
                <a:effectLst/>
              </a:rPr>
              <a:t>-d \</a:t>
            </a:r>
          </a:p>
          <a:p>
            <a:pPr>
              <a:lnSpc>
                <a:spcPts val="1800"/>
              </a:lnSpc>
            </a:pPr>
            <a:r>
              <a:rPr lang="en-IN" b="0" dirty="0" err="1">
                <a:effectLst/>
              </a:rPr>
              <a:t>nginx:alpine-slim</a:t>
            </a:r>
            <a:r>
              <a:rPr lang="en-IN" b="0" dirty="0"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36939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1819" y="3025246"/>
            <a:ext cx="8390701" cy="108955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</a:t>
            </a:r>
          </a:p>
          <a:p>
            <a:pPr marL="0" indent="0" algn="ctr">
              <a:buNone/>
            </a:pPr>
            <a:r>
              <a:rPr lang="en-US" sz="7000" b="1" dirty="0">
                <a:solidFill>
                  <a:srgbClr val="389954"/>
                </a:solidFill>
              </a:rPr>
              <a:t>Why Docker?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CD44EF01-D979-D5E4-9B5B-66AA91A771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pic>
        <p:nvPicPr>
          <p:cNvPr id="2" name="Picture 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7DAE4E18-041F-AE0A-AC32-7E13F024B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9120" y="2300537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80378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AA69F-AAEC-E043-11C2-2FE0D6038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3A8E3F9-ED2C-D9EA-64F0-FECD4F8C31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E438A1-B0C5-15A3-E878-64EA98D3E5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Storage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Volume vs Bind Mount</a:t>
            </a: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06129746-3382-7500-1C8C-7B518294DDF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39D56698-4ACC-66A8-2F4C-8782749C14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B3C56DE4-3951-90EB-BA17-022181776F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A9E6214-3F4D-792A-F1AD-D9C13E9A2979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Demo-21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33FE6642-654D-2472-C0EF-1439F0B18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90759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E20CC6-430E-C480-BDB7-B962B7477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91FCC3-9081-8D8C-8869-B03866B03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B2ACD9-EEDC-DD0A-A1EB-56137ECAF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Storage: Volume vs Bind Mount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1D37524-322F-6F88-D46D-86230D52FA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2417628"/>
              </p:ext>
            </p:extLst>
          </p:nvPr>
        </p:nvGraphicFramePr>
        <p:xfrm>
          <a:off x="426720" y="1061412"/>
          <a:ext cx="13746481" cy="128466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620805">
                  <a:extLst>
                    <a:ext uri="{9D8B030D-6E8A-4147-A177-3AD203B41FA5}">
                      <a16:colId xmlns:a16="http://schemas.microsoft.com/office/drawing/2014/main" val="453082316"/>
                    </a:ext>
                  </a:extLst>
                </a:gridCol>
                <a:gridCol w="5374180">
                  <a:extLst>
                    <a:ext uri="{9D8B030D-6E8A-4147-A177-3AD203B41FA5}">
                      <a16:colId xmlns:a16="http://schemas.microsoft.com/office/drawing/2014/main" val="2962747039"/>
                    </a:ext>
                  </a:extLst>
                </a:gridCol>
                <a:gridCol w="5751496">
                  <a:extLst>
                    <a:ext uri="{9D8B030D-6E8A-4147-A177-3AD203B41FA5}">
                      <a16:colId xmlns:a16="http://schemas.microsoft.com/office/drawing/2014/main" val="4015935615"/>
                    </a:ext>
                  </a:extLst>
                </a:gridCol>
              </a:tblGrid>
              <a:tr h="475003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Volumes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Bind Mounts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2119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US" dirty="0"/>
                        <a:t>Data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Data is stored in Docker's special directories on the host.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Direct mapping of a host directory or file into the container's filesystem.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4655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96036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CFE25-4025-295E-0FE4-2C97BD8804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7859910-2920-3DB5-5169-7357F6FD06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6CED4BF-410E-FAFC-809D-F4A484AC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Storage: Volume vs Bind Mount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226FBEA-4FFA-01BD-9BE5-EABECB89E8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148236"/>
              </p:ext>
            </p:extLst>
          </p:nvPr>
        </p:nvGraphicFramePr>
        <p:xfrm>
          <a:off x="426720" y="1061412"/>
          <a:ext cx="13746481" cy="20943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620805">
                  <a:extLst>
                    <a:ext uri="{9D8B030D-6E8A-4147-A177-3AD203B41FA5}">
                      <a16:colId xmlns:a16="http://schemas.microsoft.com/office/drawing/2014/main" val="453082316"/>
                    </a:ext>
                  </a:extLst>
                </a:gridCol>
                <a:gridCol w="5374180">
                  <a:extLst>
                    <a:ext uri="{9D8B030D-6E8A-4147-A177-3AD203B41FA5}">
                      <a16:colId xmlns:a16="http://schemas.microsoft.com/office/drawing/2014/main" val="2962747039"/>
                    </a:ext>
                  </a:extLst>
                </a:gridCol>
                <a:gridCol w="5751496">
                  <a:extLst>
                    <a:ext uri="{9D8B030D-6E8A-4147-A177-3AD203B41FA5}">
                      <a16:colId xmlns:a16="http://schemas.microsoft.com/office/drawing/2014/main" val="4015935615"/>
                    </a:ext>
                  </a:extLst>
                </a:gridCol>
              </a:tblGrid>
              <a:tr h="475003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Volumes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Bind Mounts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2119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US" dirty="0"/>
                        <a:t>Data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Data is stored in Docker's special directories on the host.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Direct mapping of a host directory or file into the container's filesystem.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4655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US" dirty="0"/>
                        <a:t>Data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Stored in Docker's designated area</a:t>
                      </a:r>
                    </a:p>
                    <a:p>
                      <a:r>
                        <a:rPr lang="en-IN" dirty="0"/>
                        <a:t>(e.g., /var/lib/docker/volumes/)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Any directory or file on the host machine.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19701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566782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8BA1E-CC66-3928-87D7-CFA1786B9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BEC5F55-D131-A6F4-303D-90988D4BA7D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9FABCB-5AE2-444C-93C5-3EEE32071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Storage: Volume vs Bind Mount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957385C-0020-279B-6B5B-69B2A1B1C4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348"/>
              </p:ext>
            </p:extLst>
          </p:nvPr>
        </p:nvGraphicFramePr>
        <p:xfrm>
          <a:off x="426720" y="1061412"/>
          <a:ext cx="13746481" cy="326025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620805">
                  <a:extLst>
                    <a:ext uri="{9D8B030D-6E8A-4147-A177-3AD203B41FA5}">
                      <a16:colId xmlns:a16="http://schemas.microsoft.com/office/drawing/2014/main" val="453082316"/>
                    </a:ext>
                  </a:extLst>
                </a:gridCol>
                <a:gridCol w="5374180">
                  <a:extLst>
                    <a:ext uri="{9D8B030D-6E8A-4147-A177-3AD203B41FA5}">
                      <a16:colId xmlns:a16="http://schemas.microsoft.com/office/drawing/2014/main" val="2962747039"/>
                    </a:ext>
                  </a:extLst>
                </a:gridCol>
                <a:gridCol w="5751496">
                  <a:extLst>
                    <a:ext uri="{9D8B030D-6E8A-4147-A177-3AD203B41FA5}">
                      <a16:colId xmlns:a16="http://schemas.microsoft.com/office/drawing/2014/main" val="4015935615"/>
                    </a:ext>
                  </a:extLst>
                </a:gridCol>
              </a:tblGrid>
              <a:tr h="475003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Volumes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Bind Mounts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2119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US" dirty="0"/>
                        <a:t>Data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Data is stored in Docker's special directories on the host.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Direct mapping of a host directory or file into the container's filesystem.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4655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US" dirty="0"/>
                        <a:t>Data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Stored in Docker's designated area</a:t>
                      </a:r>
                    </a:p>
                    <a:p>
                      <a:r>
                        <a:rPr lang="en-IN" dirty="0"/>
                        <a:t>(e.g., /var/lib/docker/volumes/)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Any directory or file on the host machine.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1970193"/>
                  </a:ext>
                </a:extLst>
              </a:tr>
              <a:tr h="1165917">
                <a:tc>
                  <a:txBody>
                    <a:bodyPr/>
                    <a:lstStyle/>
                    <a:p>
                      <a:r>
                        <a:rPr lang="en-IN" b="0" dirty="0"/>
                        <a:t>Data Persistence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persists even after the container is deleted; managed by Docker.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Data is tied directly to the host filesystem; changes affect both the host and container immediately.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56028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312130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D17EE-61B4-9F61-EA52-0A430E994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DA9F87-FC81-96EE-881F-B88BDF5B13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4A368F-2327-4FFD-5BF7-160404586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Storage: Volume vs Bind Mount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63607F0-D77A-36F5-2A4A-6349242DCA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0815026"/>
              </p:ext>
            </p:extLst>
          </p:nvPr>
        </p:nvGraphicFramePr>
        <p:xfrm>
          <a:off x="426720" y="1061412"/>
          <a:ext cx="13746481" cy="4782419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620805">
                  <a:extLst>
                    <a:ext uri="{9D8B030D-6E8A-4147-A177-3AD203B41FA5}">
                      <a16:colId xmlns:a16="http://schemas.microsoft.com/office/drawing/2014/main" val="453082316"/>
                    </a:ext>
                  </a:extLst>
                </a:gridCol>
                <a:gridCol w="5374180">
                  <a:extLst>
                    <a:ext uri="{9D8B030D-6E8A-4147-A177-3AD203B41FA5}">
                      <a16:colId xmlns:a16="http://schemas.microsoft.com/office/drawing/2014/main" val="2962747039"/>
                    </a:ext>
                  </a:extLst>
                </a:gridCol>
                <a:gridCol w="5751496">
                  <a:extLst>
                    <a:ext uri="{9D8B030D-6E8A-4147-A177-3AD203B41FA5}">
                      <a16:colId xmlns:a16="http://schemas.microsoft.com/office/drawing/2014/main" val="4015935615"/>
                    </a:ext>
                  </a:extLst>
                </a:gridCol>
              </a:tblGrid>
              <a:tr h="475003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Volumes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Bind Mounts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2119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US" dirty="0"/>
                        <a:t>Data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Data is stored in Docker's special directories on the host.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Direct mapping of a host directory or file into the container's filesystem.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4655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US" dirty="0"/>
                        <a:t>Data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Stored in Docker's designated area</a:t>
                      </a:r>
                    </a:p>
                    <a:p>
                      <a:r>
                        <a:rPr lang="en-IN" dirty="0"/>
                        <a:t>(e.g., /var/lib/docker/volumes/)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Any directory or file on the host machine.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1970193"/>
                  </a:ext>
                </a:extLst>
              </a:tr>
              <a:tr h="1165917">
                <a:tc>
                  <a:txBody>
                    <a:bodyPr/>
                    <a:lstStyle/>
                    <a:p>
                      <a:r>
                        <a:rPr lang="en-IN" b="0" dirty="0"/>
                        <a:t>Data Persistence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persists even after the container is deleted; managed by Docker.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Data is tied directly to the host filesystem; changes affect both the host and container immediately.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5602814"/>
                  </a:ext>
                </a:extLst>
              </a:tr>
              <a:tr h="1522169">
                <a:tc>
                  <a:txBody>
                    <a:bodyPr/>
                    <a:lstStyle/>
                    <a:p>
                      <a:r>
                        <a:rPr lang="en-IN" dirty="0"/>
                        <a:t>Effect on Container 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Preserves Existing Data:</a:t>
                      </a:r>
                      <a:r>
                        <a:rPr lang="en-IN" dirty="0"/>
                        <a:t> When mounted to a non-empty container directory, existing container data is copied into the volume on first use.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Overrides Container Data: </a:t>
                      </a:r>
                      <a:r>
                        <a:rPr lang="en-US" dirty="0"/>
                        <a:t>When mounted to a non-empty container directory, the host's data replaces the container's existing data.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965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698259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16FE4-6BA0-A1EC-FE87-55BE6A308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3FE04C-48C8-359A-B5EC-BE12986E329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F712E32-AD69-2689-0868-2AB8E6194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Storage: Volume vs Bind Mount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C2F0DEA-CA5F-19E5-C3E4-C15DC9D39CD2}"/>
              </a:ext>
            </a:extLst>
          </p:cNvPr>
          <p:cNvGraphicFramePr>
            <a:graphicFrameLocks noGrp="1"/>
          </p:cNvGraphicFramePr>
          <p:nvPr/>
        </p:nvGraphicFramePr>
        <p:xfrm>
          <a:off x="426720" y="1061412"/>
          <a:ext cx="13746481" cy="630458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620805">
                  <a:extLst>
                    <a:ext uri="{9D8B030D-6E8A-4147-A177-3AD203B41FA5}">
                      <a16:colId xmlns:a16="http://schemas.microsoft.com/office/drawing/2014/main" val="453082316"/>
                    </a:ext>
                  </a:extLst>
                </a:gridCol>
                <a:gridCol w="5374180">
                  <a:extLst>
                    <a:ext uri="{9D8B030D-6E8A-4147-A177-3AD203B41FA5}">
                      <a16:colId xmlns:a16="http://schemas.microsoft.com/office/drawing/2014/main" val="2962747039"/>
                    </a:ext>
                  </a:extLst>
                </a:gridCol>
                <a:gridCol w="5751496">
                  <a:extLst>
                    <a:ext uri="{9D8B030D-6E8A-4147-A177-3AD203B41FA5}">
                      <a16:colId xmlns:a16="http://schemas.microsoft.com/office/drawing/2014/main" val="4015935615"/>
                    </a:ext>
                  </a:extLst>
                </a:gridCol>
              </a:tblGrid>
              <a:tr h="475003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Volumes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Bind Mounts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2119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US" dirty="0"/>
                        <a:t>Data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Data is stored in Docker's special directories on the host.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Direct mapping of a host directory or file into the container's filesystem.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4655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US" dirty="0"/>
                        <a:t>Data 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Stored in Docker's designated area</a:t>
                      </a:r>
                    </a:p>
                    <a:p>
                      <a:r>
                        <a:rPr lang="en-IN" dirty="0"/>
                        <a:t>(e.g., /var/lib/docker/volumes/)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Any directory or file on the host machine.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1970193"/>
                  </a:ext>
                </a:extLst>
              </a:tr>
              <a:tr h="1165917">
                <a:tc>
                  <a:txBody>
                    <a:bodyPr/>
                    <a:lstStyle/>
                    <a:p>
                      <a:r>
                        <a:rPr lang="en-IN" b="0" dirty="0"/>
                        <a:t>Data Persistence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persists even after the container is deleted; managed by Docker.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Data is tied directly to the host filesystem; changes affect both the host and container immediately.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5602814"/>
                  </a:ext>
                </a:extLst>
              </a:tr>
              <a:tr h="1522169">
                <a:tc>
                  <a:txBody>
                    <a:bodyPr/>
                    <a:lstStyle/>
                    <a:p>
                      <a:r>
                        <a:rPr lang="en-IN" dirty="0"/>
                        <a:t>Effect on Container 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Preserves Existing Data:</a:t>
                      </a:r>
                      <a:r>
                        <a:rPr lang="en-IN" dirty="0"/>
                        <a:t> When mounted to a non-empty container directory, existing container data is copied into the volume on first use.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Overrides Container Data: </a:t>
                      </a:r>
                      <a:r>
                        <a:rPr lang="en-US" dirty="0"/>
                        <a:t>When mounted to a non-empty container directory, the host's data replaces the container's existing data.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965906"/>
                  </a:ext>
                </a:extLst>
              </a:tr>
              <a:tr h="1522169">
                <a:tc>
                  <a:txBody>
                    <a:bodyPr/>
                    <a:lstStyle/>
                    <a:p>
                      <a:r>
                        <a:rPr lang="en-IN" b="1" dirty="0"/>
                        <a:t>Use Cases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- Sharing data between containers</a:t>
                      </a:r>
                      <a:br>
                        <a:rPr lang="en-IN" dirty="0"/>
                      </a:br>
                      <a:r>
                        <a:rPr lang="en-IN" dirty="0"/>
                        <a:t>- Persisting data like databases</a:t>
                      </a:r>
                      <a:br>
                        <a:rPr lang="en-IN" dirty="0"/>
                      </a:br>
                      <a:r>
                        <a:rPr lang="en-IN" dirty="0"/>
                        <a:t>- Production environments where data integrity is crucial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- Development environments needing live code changes</a:t>
                      </a:r>
                      <a:br>
                        <a:rPr lang="en-IN" dirty="0"/>
                      </a:br>
                      <a:r>
                        <a:rPr lang="en-IN" dirty="0"/>
                        <a:t>- Testing configurations</a:t>
                      </a:r>
                      <a:br>
                        <a:rPr lang="en-IN" dirty="0"/>
                      </a:br>
                      <a:r>
                        <a:rPr lang="en-IN" dirty="0"/>
                        <a:t>- Accessing host files from the container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726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53077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4EC14-C985-E589-0048-27D616AFD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F63BEF-97AA-CC85-E0C8-014623C69F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BFF67FF-9745-3EDD-671A-B0D0E7BC2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Storage: Volume vs Bind Mount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DBD39BC-4E37-7AFA-C8C6-46B50D3B73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2470339"/>
              </p:ext>
            </p:extLst>
          </p:nvPr>
        </p:nvGraphicFramePr>
        <p:xfrm>
          <a:off x="426720" y="1061412"/>
          <a:ext cx="13746481" cy="128466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620805">
                  <a:extLst>
                    <a:ext uri="{9D8B030D-6E8A-4147-A177-3AD203B41FA5}">
                      <a16:colId xmlns:a16="http://schemas.microsoft.com/office/drawing/2014/main" val="453082316"/>
                    </a:ext>
                  </a:extLst>
                </a:gridCol>
                <a:gridCol w="5374180">
                  <a:extLst>
                    <a:ext uri="{9D8B030D-6E8A-4147-A177-3AD203B41FA5}">
                      <a16:colId xmlns:a16="http://schemas.microsoft.com/office/drawing/2014/main" val="2962747039"/>
                    </a:ext>
                  </a:extLst>
                </a:gridCol>
                <a:gridCol w="5751496">
                  <a:extLst>
                    <a:ext uri="{9D8B030D-6E8A-4147-A177-3AD203B41FA5}">
                      <a16:colId xmlns:a16="http://schemas.microsoft.com/office/drawing/2014/main" val="4015935615"/>
                    </a:ext>
                  </a:extLst>
                </a:gridCol>
              </a:tblGrid>
              <a:tr h="475003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Volumes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Bind Mounts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2119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IN" b="1" dirty="0"/>
                        <a:t>Performance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Generally optimized by Docker for better performance and reliability.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Performance depends on the host's filesystem and may vary.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74655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339976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304046-DA25-D343-3A89-4FE2FBDB7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E24B04D-65BE-A061-E434-1C14D88C0F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6442025-E3B0-A36C-9DB0-A9EAB8D58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Storage: Volume vs Bind Mount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AA6FF96-C8E1-9CAE-BEDC-1F16A3F5B8A0}"/>
              </a:ext>
            </a:extLst>
          </p:cNvPr>
          <p:cNvGraphicFramePr>
            <a:graphicFrameLocks noGrp="1"/>
          </p:cNvGraphicFramePr>
          <p:nvPr/>
        </p:nvGraphicFramePr>
        <p:xfrm>
          <a:off x="426720" y="1061412"/>
          <a:ext cx="13746481" cy="20943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620805">
                  <a:extLst>
                    <a:ext uri="{9D8B030D-6E8A-4147-A177-3AD203B41FA5}">
                      <a16:colId xmlns:a16="http://schemas.microsoft.com/office/drawing/2014/main" val="453082316"/>
                    </a:ext>
                  </a:extLst>
                </a:gridCol>
                <a:gridCol w="5374180">
                  <a:extLst>
                    <a:ext uri="{9D8B030D-6E8A-4147-A177-3AD203B41FA5}">
                      <a16:colId xmlns:a16="http://schemas.microsoft.com/office/drawing/2014/main" val="2962747039"/>
                    </a:ext>
                  </a:extLst>
                </a:gridCol>
                <a:gridCol w="5751496">
                  <a:extLst>
                    <a:ext uri="{9D8B030D-6E8A-4147-A177-3AD203B41FA5}">
                      <a16:colId xmlns:a16="http://schemas.microsoft.com/office/drawing/2014/main" val="4015935615"/>
                    </a:ext>
                  </a:extLst>
                </a:gridCol>
              </a:tblGrid>
              <a:tr h="475003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Volumes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Bind Mounts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2119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IN" b="1" dirty="0"/>
                        <a:t>Performance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Generally optimized by Docker for better performance and reliability.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Performance depends on the host's filesystem and may vary.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7465573"/>
                  </a:ext>
                </a:extLst>
              </a:tr>
              <a:tr h="809665">
                <a:tc>
                  <a:txBody>
                    <a:bodyPr/>
                    <a:lstStyle/>
                    <a:p>
                      <a:r>
                        <a:rPr lang="en-IN" b="1" dirty="0"/>
                        <a:t>Security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More secure; isolated from the host's filesystem and managed by Docker.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Less secure; grants the container direct access to the host's filesystem.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19701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88580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4AE412-3D81-17B5-9E8A-C38E0AA14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C069E6E-6B2E-14B6-FC58-C8FAEE5032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D73AC62-6955-9E01-F0D7-DBB134B11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Storage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 err="1">
                <a:solidFill>
                  <a:srgbClr val="31874C"/>
                </a:solidFill>
              </a:rPr>
              <a:t>tmpfs</a:t>
            </a:r>
            <a:r>
              <a:rPr lang="en-US" sz="5000" b="1" dirty="0">
                <a:solidFill>
                  <a:srgbClr val="31874C"/>
                </a:solidFill>
              </a:rPr>
              <a:t> Mount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DF69A5A7-0EE9-D5F9-8BB1-3EE342811F8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36ED4C3E-4A6E-4556-8045-1B1AB35DCB9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4D3FECAB-815D-B4EF-1A31-9924F355029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B6BC382-EFC7-2F51-52BB-B098F6C4215A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Demo-22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DBDACCCC-354B-7D5F-4437-04AE42768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80343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63690-9112-C8DC-B1EA-CCDAB615A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65215BE-0028-E584-E01D-866750E3717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18D75-8AB3-B2F9-D893-8A2FCA329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904481" cy="6573520"/>
          </a:xfrm>
        </p:spPr>
        <p:txBody>
          <a:bodyPr>
            <a:normAutofit fontScale="92500" lnSpcReduction="20000"/>
          </a:bodyPr>
          <a:lstStyle/>
          <a:p>
            <a:r>
              <a:rPr lang="en-IN" b="1" dirty="0" err="1">
                <a:solidFill>
                  <a:srgbClr val="C00000"/>
                </a:solidFill>
              </a:rPr>
              <a:t>tmpfs</a:t>
            </a:r>
            <a:r>
              <a:rPr lang="en-IN" b="1" dirty="0">
                <a:solidFill>
                  <a:srgbClr val="C00000"/>
                </a:solidFill>
              </a:rPr>
              <a:t> Mounts:</a:t>
            </a:r>
          </a:p>
          <a:p>
            <a:r>
              <a:rPr lang="en-IN" dirty="0"/>
              <a:t>Volumes and bind mounts let you share files between the host machine and container so that you can persist data </a:t>
            </a:r>
            <a:r>
              <a:rPr lang="en-IN" dirty="0">
                <a:solidFill>
                  <a:srgbClr val="0070C0"/>
                </a:solidFill>
              </a:rPr>
              <a:t>even after the container is stopped</a:t>
            </a:r>
            <a:r>
              <a:rPr lang="en-IN" dirty="0"/>
              <a:t>.</a:t>
            </a:r>
          </a:p>
          <a:p>
            <a:r>
              <a:rPr lang="en-IN" dirty="0" err="1"/>
              <a:t>tmpfs</a:t>
            </a:r>
            <a:r>
              <a:rPr lang="en-IN" dirty="0"/>
              <a:t> mounts are </a:t>
            </a:r>
            <a:r>
              <a:rPr lang="en-IN" dirty="0">
                <a:solidFill>
                  <a:srgbClr val="0070C0"/>
                </a:solidFill>
              </a:rPr>
              <a:t>temporary file storage systems</a:t>
            </a:r>
            <a:r>
              <a:rPr lang="en-IN" dirty="0"/>
              <a:t> that reside in the host system's </a:t>
            </a:r>
            <a:r>
              <a:rPr lang="en-IN" dirty="0">
                <a:solidFill>
                  <a:srgbClr val="0070C0"/>
                </a:solidFill>
              </a:rPr>
              <a:t>memory</a:t>
            </a:r>
            <a:r>
              <a:rPr lang="en-IN" dirty="0"/>
              <a:t>. </a:t>
            </a:r>
          </a:p>
          <a:p>
            <a:r>
              <a:rPr lang="en-IN" dirty="0"/>
              <a:t>They are useful for scenarios requiring </a:t>
            </a:r>
            <a:r>
              <a:rPr lang="en-IN" dirty="0">
                <a:solidFill>
                  <a:srgbClr val="0070C0"/>
                </a:solidFill>
              </a:rPr>
              <a:t>fast, ephemeral storage </a:t>
            </a:r>
            <a:r>
              <a:rPr lang="en-IN" dirty="0"/>
              <a:t>that doesn't persist after the container stops</a:t>
            </a:r>
          </a:p>
          <a:p>
            <a:r>
              <a:rPr lang="en-IN" dirty="0"/>
              <a:t> A </a:t>
            </a:r>
            <a:r>
              <a:rPr lang="en-IN" dirty="0" err="1">
                <a:solidFill>
                  <a:srgbClr val="0070C0"/>
                </a:solidFill>
              </a:rPr>
              <a:t>tmpfs</a:t>
            </a:r>
            <a:r>
              <a:rPr lang="en-IN" dirty="0">
                <a:solidFill>
                  <a:srgbClr val="0070C0"/>
                </a:solidFill>
              </a:rPr>
              <a:t> mount </a:t>
            </a:r>
            <a:r>
              <a:rPr lang="en-IN" dirty="0"/>
              <a:t>is temporary, and only persisted in the host memory</a:t>
            </a:r>
          </a:p>
          <a:p>
            <a:r>
              <a:rPr lang="en-IN" dirty="0"/>
              <a:t>When the </a:t>
            </a:r>
            <a:r>
              <a:rPr lang="en-IN" dirty="0">
                <a:solidFill>
                  <a:srgbClr val="0070C0"/>
                </a:solidFill>
              </a:rPr>
              <a:t>container stops</a:t>
            </a:r>
            <a:r>
              <a:rPr lang="en-IN" dirty="0"/>
              <a:t>, the </a:t>
            </a:r>
            <a:r>
              <a:rPr lang="en-IN" dirty="0" err="1"/>
              <a:t>tmpfs</a:t>
            </a:r>
            <a:r>
              <a:rPr lang="en-IN" dirty="0"/>
              <a:t> mount is </a:t>
            </a:r>
            <a:r>
              <a:rPr lang="en-IN" dirty="0">
                <a:solidFill>
                  <a:srgbClr val="0070C0"/>
                </a:solidFill>
              </a:rPr>
              <a:t>removed</a:t>
            </a:r>
            <a:r>
              <a:rPr lang="en-IN" dirty="0"/>
              <a:t>, and files written there </a:t>
            </a:r>
            <a:r>
              <a:rPr lang="en-IN" dirty="0">
                <a:solidFill>
                  <a:srgbClr val="0070C0"/>
                </a:solidFill>
              </a:rPr>
              <a:t>won't be persisted</a:t>
            </a:r>
          </a:p>
          <a:p>
            <a:pPr lvl="1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78B0F63-168C-45FF-8EC5-047289BF5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/>
          <a:lstStyle/>
          <a:p>
            <a:pPr algn="l"/>
            <a:r>
              <a:rPr lang="en-US" dirty="0"/>
              <a:t>Docker Storage: </a:t>
            </a:r>
            <a:r>
              <a:rPr lang="en-US" dirty="0" err="1"/>
              <a:t>tmpfs</a:t>
            </a:r>
            <a:r>
              <a:rPr lang="en-US" dirty="0"/>
              <a:t> Mount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9E4AA-F9CE-1C72-56CB-6ED77D0F0199}"/>
              </a:ext>
            </a:extLst>
          </p:cNvPr>
          <p:cNvSpPr txBox="1"/>
          <p:nvPr/>
        </p:nvSpPr>
        <p:spPr>
          <a:xfrm>
            <a:off x="8087358" y="845968"/>
            <a:ext cx="260340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 </a:t>
            </a:r>
            <a:r>
              <a:rPr lang="en-US" b="1" dirty="0" err="1"/>
              <a:t>tmpfs</a:t>
            </a:r>
            <a:r>
              <a:rPr lang="en-US" b="1" dirty="0"/>
              <a:t> Mount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873716-85B6-FAE3-CE7D-DB27C39F7730}"/>
              </a:ext>
            </a:extLst>
          </p:cNvPr>
          <p:cNvSpPr txBox="1"/>
          <p:nvPr/>
        </p:nvSpPr>
        <p:spPr>
          <a:xfrm>
            <a:off x="8087359" y="5124142"/>
            <a:ext cx="260340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Docker </a:t>
            </a:r>
            <a:r>
              <a:rPr lang="en-US" b="1" dirty="0" err="1"/>
              <a:t>tmpfs</a:t>
            </a:r>
            <a:r>
              <a:rPr lang="en-US" b="1" dirty="0"/>
              <a:t> Mount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F7BF4B-D005-4BD4-4625-B6CD984B9E0E}"/>
              </a:ext>
            </a:extLst>
          </p:cNvPr>
          <p:cNvSpPr txBox="1"/>
          <p:nvPr/>
        </p:nvSpPr>
        <p:spPr>
          <a:xfrm>
            <a:off x="8087359" y="5723857"/>
            <a:ext cx="6364640" cy="103239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IN" dirty="0"/>
              <a:t>docker run --name </a:t>
            </a:r>
            <a:r>
              <a:rPr lang="en-IN" dirty="0" err="1"/>
              <a:t>tmpfs</a:t>
            </a:r>
            <a:r>
              <a:rPr lang="en-IN" dirty="0"/>
              <a:t>-demo \</a:t>
            </a:r>
          </a:p>
          <a:p>
            <a:pPr>
              <a:lnSpc>
                <a:spcPts val="1800"/>
              </a:lnSpc>
            </a:pPr>
            <a:r>
              <a:rPr lang="en-IN" dirty="0"/>
              <a:t>--mount </a:t>
            </a:r>
            <a:r>
              <a:rPr lang="en-IN" dirty="0">
                <a:solidFill>
                  <a:srgbClr val="FF0000"/>
                </a:solidFill>
              </a:rPr>
              <a:t>type=</a:t>
            </a:r>
            <a:r>
              <a:rPr lang="en-IN" dirty="0" err="1">
                <a:solidFill>
                  <a:srgbClr val="FF0000"/>
                </a:solidFill>
              </a:rPr>
              <a:t>tmpfs</a:t>
            </a:r>
            <a:r>
              <a:rPr lang="en-IN" dirty="0" err="1"/>
              <a:t>,destination</a:t>
            </a:r>
            <a:r>
              <a:rPr lang="en-IN" dirty="0"/>
              <a:t>=/app </a:t>
            </a:r>
          </a:p>
          <a:p>
            <a:pPr>
              <a:lnSpc>
                <a:spcPts val="1800"/>
              </a:lnSpc>
            </a:pPr>
            <a:r>
              <a:rPr lang="en-IN" dirty="0"/>
              <a:t>-d \</a:t>
            </a:r>
          </a:p>
          <a:p>
            <a:pPr>
              <a:lnSpc>
                <a:spcPts val="1800"/>
              </a:lnSpc>
            </a:pPr>
            <a:r>
              <a:rPr lang="en-IN" dirty="0" err="1"/>
              <a:t>nginx:alpine-slim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2A285E-7498-5BC1-3E72-4A5713F85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5920" y="1392343"/>
            <a:ext cx="6364641" cy="378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655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190E7C-84DB-0542-84E7-BD7EC8775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-233207"/>
            <a:ext cx="12618720" cy="1188851"/>
          </a:xfrm>
        </p:spPr>
        <p:txBody>
          <a:bodyPr>
            <a:normAutofit fontScale="90000"/>
          </a:bodyPr>
          <a:lstStyle/>
          <a:p>
            <a:r>
              <a:rPr lang="en-US" dirty="0"/>
              <a:t>What problems we have with Traditional Infra?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E67ACB-4ECE-4344-A97C-4FB1EE1F4B20}"/>
              </a:ext>
            </a:extLst>
          </p:cNvPr>
          <p:cNvSpPr/>
          <p:nvPr/>
        </p:nvSpPr>
        <p:spPr>
          <a:xfrm>
            <a:off x="7707086" y="6583680"/>
            <a:ext cx="6309360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Hardware Infrastructure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5EFBD5-C78D-F841-B19E-8F49D8B3B719}"/>
              </a:ext>
            </a:extLst>
          </p:cNvPr>
          <p:cNvSpPr/>
          <p:nvPr/>
        </p:nvSpPr>
        <p:spPr>
          <a:xfrm>
            <a:off x="7707086" y="5717177"/>
            <a:ext cx="6309360" cy="54864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Operating System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303D16-CCC2-1943-BE64-259DE60DA07B}"/>
              </a:ext>
            </a:extLst>
          </p:cNvPr>
          <p:cNvSpPr/>
          <p:nvPr/>
        </p:nvSpPr>
        <p:spPr>
          <a:xfrm>
            <a:off x="7707086" y="4850674"/>
            <a:ext cx="3069771" cy="5486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Libraries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A2711E5-E135-C941-96A1-31AFEBDDC0BA}"/>
              </a:ext>
            </a:extLst>
          </p:cNvPr>
          <p:cNvSpPr/>
          <p:nvPr/>
        </p:nvSpPr>
        <p:spPr>
          <a:xfrm>
            <a:off x="11072949" y="4850674"/>
            <a:ext cx="2943497" cy="548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b="1" dirty="0"/>
              <a:t>Dependencies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924D2A63-37DF-D248-8BDA-CC44B66F4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73"/>
                    </a14:imgEffect>
                    <a14:imgEffect>
                      <a14:saturation sat="189000"/>
                    </a14:imgEffect>
                    <a14:imgEffect>
                      <a14:brightnessContrast bright="2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335464" y="2794331"/>
            <a:ext cx="1285059" cy="1203349"/>
          </a:xfrm>
          <a:prstGeom prst="rect">
            <a:avLst/>
          </a:prstGeom>
          <a:noFill/>
          <a:effectLst>
            <a:softEdge rad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6548D5-D1BA-5448-B1B9-FB725E5FC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1387" y="2712621"/>
            <a:ext cx="1285059" cy="12850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8F5F30-5586-3D45-ACED-BA5ADFDBD4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7172" y="2808829"/>
            <a:ext cx="1517428" cy="118885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44EB53E-4A30-D144-852C-3C401783B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1" y="772160"/>
            <a:ext cx="7477760" cy="688848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Traditional Approach</a:t>
            </a:r>
          </a:p>
          <a:p>
            <a:r>
              <a:rPr lang="en-US" b="1" dirty="0">
                <a:solidFill>
                  <a:srgbClr val="C00000"/>
                </a:solidFill>
              </a:rPr>
              <a:t>Installation &amp; Configuration</a:t>
            </a:r>
          </a:p>
          <a:p>
            <a:pPr lvl="1"/>
            <a:r>
              <a:rPr lang="en-US" dirty="0"/>
              <a:t>Time consuming</a:t>
            </a:r>
          </a:p>
          <a:p>
            <a:pPr lvl="1"/>
            <a:r>
              <a:rPr lang="en-US" dirty="0"/>
              <a:t>Need to perform </a:t>
            </a:r>
            <a:r>
              <a:rPr lang="en-US" dirty="0">
                <a:solidFill>
                  <a:srgbClr val="0070C0"/>
                </a:solidFill>
              </a:rPr>
              <a:t>install/configs </a:t>
            </a:r>
            <a:r>
              <a:rPr lang="en-US" dirty="0"/>
              <a:t>on every server and every environment (dev, </a:t>
            </a:r>
            <a:r>
              <a:rPr lang="en-US" dirty="0" err="1"/>
              <a:t>qa</a:t>
            </a:r>
            <a:r>
              <a:rPr lang="en-US" dirty="0"/>
              <a:t>, staging, production)</a:t>
            </a:r>
          </a:p>
          <a:p>
            <a:r>
              <a:rPr lang="en-US" b="1" dirty="0">
                <a:solidFill>
                  <a:srgbClr val="C00000"/>
                </a:solidFill>
              </a:rPr>
              <a:t>Compatibility &amp; Dependency </a:t>
            </a:r>
          </a:p>
          <a:p>
            <a:pPr lvl="1"/>
            <a:r>
              <a:rPr lang="en-US" dirty="0"/>
              <a:t>Need to keep </a:t>
            </a:r>
            <a:r>
              <a:rPr lang="en-US" dirty="0">
                <a:solidFill>
                  <a:srgbClr val="0070C0"/>
                </a:solidFill>
              </a:rPr>
              <a:t>resolving issues </a:t>
            </a:r>
            <a:r>
              <a:rPr lang="en-US" dirty="0"/>
              <a:t>related to libraries and dependencies</a:t>
            </a:r>
          </a:p>
          <a:p>
            <a:r>
              <a:rPr lang="en-US" b="1" dirty="0">
                <a:solidFill>
                  <a:srgbClr val="C00000"/>
                </a:solidFill>
              </a:rPr>
              <a:t>Inconsistencies across Environments</a:t>
            </a:r>
          </a:p>
          <a:p>
            <a:pPr lvl="1"/>
            <a:r>
              <a:rPr lang="en-US" dirty="0"/>
              <a:t>Very </a:t>
            </a:r>
            <a:r>
              <a:rPr lang="en-US" dirty="0">
                <a:solidFill>
                  <a:srgbClr val="0070C0"/>
                </a:solidFill>
              </a:rPr>
              <a:t>hard to track changes </a:t>
            </a:r>
            <a:r>
              <a:rPr lang="en-US" dirty="0"/>
              <a:t>across Dev/QA/Staging and Prod environments and they end up with inconsistencies</a:t>
            </a:r>
          </a:p>
          <a:p>
            <a:r>
              <a:rPr lang="en-US" b="1" dirty="0">
                <a:solidFill>
                  <a:srgbClr val="C00000"/>
                </a:solidFill>
              </a:rPr>
              <a:t>Operational Support</a:t>
            </a:r>
          </a:p>
          <a:p>
            <a:pPr lvl="1"/>
            <a:r>
              <a:rPr lang="en-US" dirty="0"/>
              <a:t>Need </a:t>
            </a:r>
            <a:r>
              <a:rPr lang="en-US" dirty="0">
                <a:solidFill>
                  <a:srgbClr val="0070C0"/>
                </a:solidFill>
              </a:rPr>
              <a:t>more resources </a:t>
            </a:r>
            <a:r>
              <a:rPr lang="en-US" dirty="0"/>
              <a:t>to handle operational issues on day to day basis </a:t>
            </a:r>
          </a:p>
          <a:p>
            <a:pPr lvl="2"/>
            <a:r>
              <a:rPr lang="en-US" dirty="0"/>
              <a:t>Server Support (hardware, software)</a:t>
            </a:r>
          </a:p>
          <a:p>
            <a:pPr lvl="2"/>
            <a:r>
              <a:rPr lang="en-US" dirty="0"/>
              <a:t>Patching releases</a:t>
            </a:r>
          </a:p>
          <a:p>
            <a:r>
              <a:rPr lang="en-US" b="1" dirty="0">
                <a:solidFill>
                  <a:srgbClr val="C00000"/>
                </a:solidFill>
              </a:rPr>
              <a:t>Developer Environments</a:t>
            </a:r>
          </a:p>
          <a:p>
            <a:pPr lvl="1"/>
            <a:r>
              <a:rPr lang="en-US" dirty="0"/>
              <a:t>When a new developer joins the team, time it takes to </a:t>
            </a:r>
            <a:r>
              <a:rPr lang="en-US" dirty="0">
                <a:solidFill>
                  <a:srgbClr val="0070C0"/>
                </a:solidFill>
              </a:rPr>
              <a:t>provision his development environment </a:t>
            </a:r>
            <a:r>
              <a:rPr lang="en-US" dirty="0"/>
              <a:t>in traditional approach is time taking.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02AB95-AA6B-0746-A4BB-F3FD2547AF98}"/>
              </a:ext>
            </a:extLst>
          </p:cNvPr>
          <p:cNvSpPr txBox="1"/>
          <p:nvPr/>
        </p:nvSpPr>
        <p:spPr>
          <a:xfrm>
            <a:off x="7707086" y="2390503"/>
            <a:ext cx="15338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Webservers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B4B058-8A57-2C43-A97C-25D04223511F}"/>
              </a:ext>
            </a:extLst>
          </p:cNvPr>
          <p:cNvSpPr txBox="1"/>
          <p:nvPr/>
        </p:nvSpPr>
        <p:spPr>
          <a:xfrm>
            <a:off x="10216640" y="2340778"/>
            <a:ext cx="14829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AppServers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5CEA7F-A255-3D4F-AEEE-F0B3E30CDB00}"/>
              </a:ext>
            </a:extLst>
          </p:cNvPr>
          <p:cNvSpPr txBox="1"/>
          <p:nvPr/>
        </p:nvSpPr>
        <p:spPr>
          <a:xfrm>
            <a:off x="12600018" y="2314652"/>
            <a:ext cx="13599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Databases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E75E42F6-B58A-0503-04D2-466FC888BA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4190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3" grpId="0"/>
      <p:bldP spid="14" grpId="0"/>
      <p:bldP spid="15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9085A-8692-5F46-1B45-7EE2F46B7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D9BB15-A24C-776D-F2C4-2285AB9EB4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63F7E2-CFCF-2C63-B709-31D108C54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How to deploy </a:t>
            </a:r>
          </a:p>
          <a:p>
            <a:pPr marL="0" indent="0" algn="ctr">
              <a:buNone/>
            </a:pPr>
            <a:r>
              <a:rPr lang="en-US" sz="5000" b="1" dirty="0">
                <a:solidFill>
                  <a:srgbClr val="31874C"/>
                </a:solidFill>
              </a:rPr>
              <a:t>Multi-container Applications using Docker Commands?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BA80C70B-CD40-8C74-73DE-12597DFE1E8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9E338FDE-AC35-E650-154E-F3EC292F400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B4C0FD19-A6EC-8F83-EFB3-D37B8347F5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B170979-DC46-3D9C-73E8-04CA62B4FE93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Demo-23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281068BC-F9CD-6A97-7922-E4773F081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36891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A3F705-13FD-6F77-C701-E19784D89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85F9BF2-F8FE-D1D2-B2E0-3E4D7C98C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603F8-1D71-14D6-DF3A-C12B1C808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904481" cy="6573520"/>
          </a:xfrm>
        </p:spPr>
        <p:txBody>
          <a:bodyPr>
            <a:normAutofit/>
          </a:bodyPr>
          <a:lstStyle/>
          <a:p>
            <a:r>
              <a:rPr lang="en-IN" dirty="0"/>
              <a:t>In general, one container can run </a:t>
            </a:r>
            <a:r>
              <a:rPr lang="en-IN" dirty="0">
                <a:solidFill>
                  <a:srgbClr val="0070C0"/>
                </a:solidFill>
              </a:rPr>
              <a:t>one process at a time</a:t>
            </a:r>
          </a:p>
          <a:p>
            <a:r>
              <a:rPr lang="en-IN" b="1" dirty="0" err="1"/>
              <a:t>Usecase</a:t>
            </a:r>
            <a:r>
              <a:rPr lang="en-IN" b="1" dirty="0"/>
              <a:t>: </a:t>
            </a:r>
            <a:endParaRPr lang="en-IN" dirty="0"/>
          </a:p>
          <a:p>
            <a:pPr lvl="1"/>
            <a:r>
              <a:rPr lang="en-IN" dirty="0"/>
              <a:t>We are going to deploy a </a:t>
            </a:r>
            <a:r>
              <a:rPr lang="en-IN" dirty="0">
                <a:solidFill>
                  <a:srgbClr val="0070C0"/>
                </a:solidFill>
              </a:rPr>
              <a:t>simple application </a:t>
            </a:r>
            <a:r>
              <a:rPr lang="en-IN" dirty="0"/>
              <a:t>that will create users in MySQL Database</a:t>
            </a:r>
          </a:p>
          <a:p>
            <a:pPr lvl="1"/>
            <a:r>
              <a:rPr lang="en-IN" dirty="0"/>
              <a:t>We need </a:t>
            </a:r>
            <a:r>
              <a:rPr lang="en-IN" dirty="0">
                <a:solidFill>
                  <a:srgbClr val="0070C0"/>
                </a:solidFill>
              </a:rPr>
              <a:t>two containers </a:t>
            </a:r>
            <a:r>
              <a:rPr lang="en-IN" dirty="0"/>
              <a:t>to run two different processes </a:t>
            </a:r>
          </a:p>
          <a:p>
            <a:pPr lvl="2"/>
            <a:r>
              <a:rPr lang="en-IN" b="1" dirty="0"/>
              <a:t>Web Application: </a:t>
            </a:r>
            <a:r>
              <a:rPr lang="en-IN" dirty="0"/>
              <a:t>UMS (User Management Web Application)</a:t>
            </a:r>
          </a:p>
          <a:p>
            <a:pPr lvl="2"/>
            <a:r>
              <a:rPr lang="en-IN" b="1" dirty="0"/>
              <a:t>Database: </a:t>
            </a:r>
            <a:r>
              <a:rPr lang="en-IN" dirty="0"/>
              <a:t>MySQL</a:t>
            </a:r>
          </a:p>
          <a:p>
            <a:r>
              <a:rPr lang="en-IN" dirty="0"/>
              <a:t>Separate containers let you </a:t>
            </a:r>
            <a:r>
              <a:rPr lang="en-IN" dirty="0">
                <a:solidFill>
                  <a:srgbClr val="0070C0"/>
                </a:solidFill>
              </a:rPr>
              <a:t>version</a:t>
            </a:r>
            <a:r>
              <a:rPr lang="en-IN" dirty="0"/>
              <a:t> and </a:t>
            </a:r>
            <a:r>
              <a:rPr lang="en-IN" dirty="0">
                <a:solidFill>
                  <a:srgbClr val="0070C0"/>
                </a:solidFill>
              </a:rPr>
              <a:t>update versions </a:t>
            </a:r>
            <a:r>
              <a:rPr lang="en-IN" dirty="0"/>
              <a:t>in isolation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A4267E-CB02-0934-CE06-15A11229E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Multi-container Applications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803AA8-6EE2-6E3E-0A08-1819EE156B8B}"/>
              </a:ext>
            </a:extLst>
          </p:cNvPr>
          <p:cNvSpPr txBox="1"/>
          <p:nvPr/>
        </p:nvSpPr>
        <p:spPr>
          <a:xfrm>
            <a:off x="8414781" y="499365"/>
            <a:ext cx="34181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Multi-container 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216814-5C55-BEE1-D473-215B06EE2113}"/>
              </a:ext>
            </a:extLst>
          </p:cNvPr>
          <p:cNvSpPr txBox="1"/>
          <p:nvPr/>
        </p:nvSpPr>
        <p:spPr>
          <a:xfrm>
            <a:off x="7902332" y="3732135"/>
            <a:ext cx="2221506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MySQL Container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BB28E5-840D-A7D8-DAC3-BD1D9FD323C6}"/>
              </a:ext>
            </a:extLst>
          </p:cNvPr>
          <p:cNvSpPr txBox="1"/>
          <p:nvPr/>
        </p:nvSpPr>
        <p:spPr>
          <a:xfrm>
            <a:off x="8029642" y="4374427"/>
            <a:ext cx="6364640" cy="280076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docker run -d \</a:t>
            </a:r>
          </a:p>
          <a:p>
            <a:r>
              <a:rPr lang="en-IN" dirty="0">
                <a:solidFill>
                  <a:srgbClr val="0070C0"/>
                </a:solidFill>
              </a:rPr>
              <a:t>--network ums-app --network-alias </a:t>
            </a:r>
            <a:r>
              <a:rPr lang="en-IN" dirty="0" err="1">
                <a:solidFill>
                  <a:srgbClr val="0070C0"/>
                </a:solidFill>
              </a:rPr>
              <a:t>mysql</a:t>
            </a:r>
            <a:r>
              <a:rPr lang="en-IN" dirty="0">
                <a:solidFill>
                  <a:srgbClr val="0070C0"/>
                </a:solidFill>
              </a:rPr>
              <a:t> </a:t>
            </a:r>
            <a:r>
              <a:rPr lang="en-IN" dirty="0"/>
              <a:t>\</a:t>
            </a:r>
          </a:p>
          <a:p>
            <a:r>
              <a:rPr lang="en-IN" dirty="0"/>
              <a:t>--name ums-</a:t>
            </a:r>
            <a:r>
              <a:rPr lang="en-IN" dirty="0" err="1"/>
              <a:t>mysqldb</a:t>
            </a:r>
            <a:r>
              <a:rPr lang="en-IN" dirty="0"/>
              <a:t> \</a:t>
            </a:r>
          </a:p>
          <a:p>
            <a:r>
              <a:rPr lang="en-IN" dirty="0"/>
              <a:t>-v ums-</a:t>
            </a:r>
            <a:r>
              <a:rPr lang="en-IN" dirty="0" err="1"/>
              <a:t>mysql</a:t>
            </a:r>
            <a:r>
              <a:rPr lang="en-IN" dirty="0"/>
              <a:t>-data:/var/lib/</a:t>
            </a:r>
            <a:r>
              <a:rPr lang="en-IN" dirty="0" err="1"/>
              <a:t>mysql</a:t>
            </a:r>
            <a:r>
              <a:rPr lang="en-IN" dirty="0"/>
              <a:t> \</a:t>
            </a:r>
          </a:p>
          <a:p>
            <a:r>
              <a:rPr lang="en-IN" dirty="0"/>
              <a:t>-e MYSQL_ROOT_PASSWORD=dbpassword11 \</a:t>
            </a:r>
          </a:p>
          <a:p>
            <a:r>
              <a:rPr lang="en-IN" dirty="0"/>
              <a:t>-e MYSQL_DATABASE=</a:t>
            </a:r>
            <a:r>
              <a:rPr lang="en-IN" dirty="0" err="1"/>
              <a:t>webappdb</a:t>
            </a:r>
            <a:r>
              <a:rPr lang="en-IN" dirty="0"/>
              <a:t> \</a:t>
            </a:r>
          </a:p>
          <a:p>
            <a:r>
              <a:rPr lang="en-IN" dirty="0"/>
              <a:t>-p 3306:3306 \</a:t>
            </a:r>
          </a:p>
          <a:p>
            <a:r>
              <a:rPr lang="en-IN" dirty="0"/>
              <a:t>mysql:8.0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66B6612-C88B-35F8-751D-33DD88708023}"/>
              </a:ext>
            </a:extLst>
          </p:cNvPr>
          <p:cNvSpPr/>
          <p:nvPr/>
        </p:nvSpPr>
        <p:spPr>
          <a:xfrm>
            <a:off x="8742079" y="1559399"/>
            <a:ext cx="2763520" cy="1032399"/>
          </a:xfrm>
          <a:prstGeom prst="roundRect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Management Web Application</a:t>
            </a:r>
          </a:p>
          <a:p>
            <a:pPr algn="ctr"/>
            <a:r>
              <a:rPr lang="en-US" dirty="0"/>
              <a:t>(UMS)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7865DEAB-A08C-91E1-466F-AE4B951B31A9}"/>
              </a:ext>
            </a:extLst>
          </p:cNvPr>
          <p:cNvSpPr/>
          <p:nvPr/>
        </p:nvSpPr>
        <p:spPr>
          <a:xfrm>
            <a:off x="12836559" y="1559399"/>
            <a:ext cx="1270000" cy="1032399"/>
          </a:xfrm>
          <a:prstGeom prst="can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MySQL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F69D417-077F-191B-5DF6-DC90901ADDB3}"/>
              </a:ext>
            </a:extLst>
          </p:cNvPr>
          <p:cNvSpPr/>
          <p:nvPr/>
        </p:nvSpPr>
        <p:spPr>
          <a:xfrm>
            <a:off x="8589679" y="1371206"/>
            <a:ext cx="3068320" cy="1659130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A033B9-ACF9-8E90-4EF4-C0782F2EA76B}"/>
              </a:ext>
            </a:extLst>
          </p:cNvPr>
          <p:cNvSpPr txBox="1"/>
          <p:nvPr/>
        </p:nvSpPr>
        <p:spPr>
          <a:xfrm>
            <a:off x="9532940" y="2681029"/>
            <a:ext cx="11817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Container-1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F790599-90FC-70C8-5A08-1CD976501BAE}"/>
              </a:ext>
            </a:extLst>
          </p:cNvPr>
          <p:cNvSpPr/>
          <p:nvPr/>
        </p:nvSpPr>
        <p:spPr>
          <a:xfrm>
            <a:off x="12724798" y="1371206"/>
            <a:ext cx="1534161" cy="1624528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33E5FA-41EB-4A81-C853-0A1038FBBC0C}"/>
              </a:ext>
            </a:extLst>
          </p:cNvPr>
          <p:cNvSpPr txBox="1"/>
          <p:nvPr/>
        </p:nvSpPr>
        <p:spPr>
          <a:xfrm>
            <a:off x="12940001" y="2655269"/>
            <a:ext cx="11817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Container-2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6FA1784F-FF9B-66DB-DC07-92B88E6528C9}"/>
              </a:ext>
            </a:extLst>
          </p:cNvPr>
          <p:cNvSpPr/>
          <p:nvPr/>
        </p:nvSpPr>
        <p:spPr>
          <a:xfrm>
            <a:off x="11657999" y="1894164"/>
            <a:ext cx="1066799" cy="51816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87B124D-E792-8F54-D924-8F3E66C1BB61}"/>
              </a:ext>
            </a:extLst>
          </p:cNvPr>
          <p:cNvSpPr/>
          <p:nvPr/>
        </p:nvSpPr>
        <p:spPr>
          <a:xfrm>
            <a:off x="8376317" y="1190311"/>
            <a:ext cx="6075682" cy="21336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56B85D-FF2A-34AB-D45E-D8032D00D379}"/>
              </a:ext>
            </a:extLst>
          </p:cNvPr>
          <p:cNvSpPr txBox="1"/>
          <p:nvPr/>
        </p:nvSpPr>
        <p:spPr>
          <a:xfrm>
            <a:off x="10355046" y="3009170"/>
            <a:ext cx="24815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Mult-container Application</a:t>
            </a:r>
          </a:p>
        </p:txBody>
      </p:sp>
    </p:spTree>
    <p:extLst>
      <p:ext uri="{BB962C8B-B14F-4D97-AF65-F5344CB8AC3E}">
        <p14:creationId xmlns:p14="http://schemas.microsoft.com/office/powerpoint/2010/main" val="3113209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1FE76-2DE4-CBF4-F8F1-F3FE1D435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62342F-0E27-9011-905F-E784B8C72D8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634CB-1F63-8849-A94A-3A74840E8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904481" cy="6573520"/>
          </a:xfrm>
        </p:spPr>
        <p:txBody>
          <a:bodyPr>
            <a:normAutofit/>
          </a:bodyPr>
          <a:lstStyle/>
          <a:p>
            <a:r>
              <a:rPr lang="en-IN" dirty="0"/>
              <a:t>By default, </a:t>
            </a:r>
            <a:r>
              <a:rPr lang="en-IN" dirty="0">
                <a:solidFill>
                  <a:srgbClr val="0070C0"/>
                </a:solidFill>
              </a:rPr>
              <a:t>containers run in isolation </a:t>
            </a:r>
            <a:r>
              <a:rPr lang="en-IN" dirty="0"/>
              <a:t>and don't know anything about other processes or containers on the same machine. </a:t>
            </a:r>
          </a:p>
          <a:p>
            <a:r>
              <a:rPr lang="en-IN" b="1" dirty="0">
                <a:solidFill>
                  <a:srgbClr val="C00000"/>
                </a:solidFill>
              </a:rPr>
              <a:t>Container Networking</a:t>
            </a:r>
          </a:p>
          <a:p>
            <a:pPr lvl="1"/>
            <a:r>
              <a:rPr lang="en-IN" b="1" dirty="0">
                <a:solidFill>
                  <a:srgbClr val="C00000"/>
                </a:solidFill>
              </a:rPr>
              <a:t>How do you allow one container to talk to another? </a:t>
            </a:r>
          </a:p>
          <a:p>
            <a:pPr lvl="1"/>
            <a:r>
              <a:rPr lang="en-IN" dirty="0"/>
              <a:t>If you place the two containers </a:t>
            </a:r>
            <a:r>
              <a:rPr lang="en-IN" dirty="0">
                <a:solidFill>
                  <a:srgbClr val="0070C0"/>
                </a:solidFill>
              </a:rPr>
              <a:t>on the same network</a:t>
            </a:r>
            <a:r>
              <a:rPr lang="en-IN" dirty="0"/>
              <a:t>, they can talk to each other.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1357BA4-8305-0DE1-EC56-48A46A55C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Multi-container Applications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827B63-D73E-56DB-044C-9C9E7A736079}"/>
              </a:ext>
            </a:extLst>
          </p:cNvPr>
          <p:cNvSpPr txBox="1"/>
          <p:nvPr/>
        </p:nvSpPr>
        <p:spPr>
          <a:xfrm>
            <a:off x="8414781" y="499365"/>
            <a:ext cx="341811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Multi-container Application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61E641B-0B18-8988-AD60-B0F646787415}"/>
              </a:ext>
            </a:extLst>
          </p:cNvPr>
          <p:cNvSpPr/>
          <p:nvPr/>
        </p:nvSpPr>
        <p:spPr>
          <a:xfrm>
            <a:off x="8742079" y="1559399"/>
            <a:ext cx="2763520" cy="1032399"/>
          </a:xfrm>
          <a:prstGeom prst="roundRect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Management Web Application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1D5AC91E-1E58-BCB1-8450-00891A603C0F}"/>
              </a:ext>
            </a:extLst>
          </p:cNvPr>
          <p:cNvSpPr/>
          <p:nvPr/>
        </p:nvSpPr>
        <p:spPr>
          <a:xfrm>
            <a:off x="12836559" y="1559399"/>
            <a:ext cx="1270000" cy="1032399"/>
          </a:xfrm>
          <a:prstGeom prst="can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MySQL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494E0D9-B136-8E9E-DE79-36AEC1772F2F}"/>
              </a:ext>
            </a:extLst>
          </p:cNvPr>
          <p:cNvSpPr/>
          <p:nvPr/>
        </p:nvSpPr>
        <p:spPr>
          <a:xfrm>
            <a:off x="8589679" y="1371206"/>
            <a:ext cx="3068320" cy="1659130"/>
          </a:xfrm>
          <a:prstGeom prst="roundRect">
            <a:avLst/>
          </a:prstGeom>
          <a:noFill/>
          <a:ln w="38100">
            <a:solidFill>
              <a:srgbClr val="F55C29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78C3D-21D4-3AD9-5D3B-2BEF542E7FF7}"/>
              </a:ext>
            </a:extLst>
          </p:cNvPr>
          <p:cNvSpPr txBox="1"/>
          <p:nvPr/>
        </p:nvSpPr>
        <p:spPr>
          <a:xfrm>
            <a:off x="9532940" y="2681029"/>
            <a:ext cx="11817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55C29"/>
                </a:solidFill>
              </a:rPr>
              <a:t>Container-1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35B7A98-C96A-4E92-CD23-9CC54D79B106}"/>
              </a:ext>
            </a:extLst>
          </p:cNvPr>
          <p:cNvSpPr/>
          <p:nvPr/>
        </p:nvSpPr>
        <p:spPr>
          <a:xfrm>
            <a:off x="12724798" y="1371206"/>
            <a:ext cx="1534161" cy="1624528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1AFD9D-37FA-C07B-84F3-7640C0F2A98A}"/>
              </a:ext>
            </a:extLst>
          </p:cNvPr>
          <p:cNvSpPr txBox="1"/>
          <p:nvPr/>
        </p:nvSpPr>
        <p:spPr>
          <a:xfrm>
            <a:off x="12940001" y="2655269"/>
            <a:ext cx="11817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</a:rPr>
              <a:t>Container-2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502BF030-3593-F290-D2FF-B846D013EB84}"/>
              </a:ext>
            </a:extLst>
          </p:cNvPr>
          <p:cNvSpPr/>
          <p:nvPr/>
        </p:nvSpPr>
        <p:spPr>
          <a:xfrm>
            <a:off x="11657999" y="1894164"/>
            <a:ext cx="1066799" cy="51816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A0DB995-1BDA-A4EB-303C-FE66923EA6B6}"/>
              </a:ext>
            </a:extLst>
          </p:cNvPr>
          <p:cNvSpPr/>
          <p:nvPr/>
        </p:nvSpPr>
        <p:spPr>
          <a:xfrm>
            <a:off x="8376317" y="1190311"/>
            <a:ext cx="6075682" cy="21336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BA43F1A-DB6B-0E08-B8DB-37CF94BD0AE7}"/>
              </a:ext>
            </a:extLst>
          </p:cNvPr>
          <p:cNvSpPr txBox="1"/>
          <p:nvPr/>
        </p:nvSpPr>
        <p:spPr>
          <a:xfrm>
            <a:off x="10355046" y="3009170"/>
            <a:ext cx="24815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Mult-container Application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3FA99E-DB41-C575-8A54-4CE783D7445B}"/>
              </a:ext>
            </a:extLst>
          </p:cNvPr>
          <p:cNvSpPr txBox="1"/>
          <p:nvPr/>
        </p:nvSpPr>
        <p:spPr>
          <a:xfrm>
            <a:off x="7902332" y="3732135"/>
            <a:ext cx="3101105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UMS Web App Container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71D6DF-EB58-2C92-FA76-32CDF13FB26B}"/>
              </a:ext>
            </a:extLst>
          </p:cNvPr>
          <p:cNvSpPr txBox="1"/>
          <p:nvPr/>
        </p:nvSpPr>
        <p:spPr>
          <a:xfrm>
            <a:off x="7902332" y="4252360"/>
            <a:ext cx="6364640" cy="347787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docker run -d \</a:t>
            </a:r>
          </a:p>
          <a:p>
            <a:r>
              <a:rPr lang="en-IN" dirty="0">
                <a:solidFill>
                  <a:srgbClr val="0070C0"/>
                </a:solidFill>
              </a:rPr>
              <a:t>--network ums-app </a:t>
            </a:r>
            <a:r>
              <a:rPr lang="en-IN" dirty="0"/>
              <a:t>\</a:t>
            </a:r>
          </a:p>
          <a:p>
            <a:r>
              <a:rPr lang="en-IN" dirty="0"/>
              <a:t>--name ums-app \</a:t>
            </a:r>
          </a:p>
          <a:p>
            <a:r>
              <a:rPr lang="en-IN" dirty="0"/>
              <a:t>-e DB_HOSTNAME=</a:t>
            </a:r>
            <a:r>
              <a:rPr lang="en-IN" dirty="0" err="1"/>
              <a:t>mysql</a:t>
            </a:r>
            <a:r>
              <a:rPr lang="en-IN" dirty="0"/>
              <a:t> \</a:t>
            </a:r>
          </a:p>
          <a:p>
            <a:r>
              <a:rPr lang="en-IN" dirty="0"/>
              <a:t>-e DB_PORT=3306 \</a:t>
            </a:r>
          </a:p>
          <a:p>
            <a:r>
              <a:rPr lang="en-IN" dirty="0"/>
              <a:t>-e DB_NAME=</a:t>
            </a:r>
            <a:r>
              <a:rPr lang="en-IN" dirty="0" err="1"/>
              <a:t>webappdb</a:t>
            </a:r>
            <a:r>
              <a:rPr lang="en-IN" dirty="0"/>
              <a:t> \</a:t>
            </a:r>
          </a:p>
          <a:p>
            <a:r>
              <a:rPr lang="en-IN" dirty="0"/>
              <a:t>-e DB_USERNAME=root \</a:t>
            </a:r>
          </a:p>
          <a:p>
            <a:r>
              <a:rPr lang="en-IN" dirty="0"/>
              <a:t>-e DB_PASSWORD=dbpassword11 \</a:t>
            </a:r>
          </a:p>
          <a:p>
            <a:r>
              <a:rPr lang="en-IN" dirty="0"/>
              <a:t>-p 8080:8080 \</a:t>
            </a:r>
          </a:p>
          <a:p>
            <a:r>
              <a:rPr lang="en-IN" dirty="0" err="1"/>
              <a:t>ghcr.io</a:t>
            </a:r>
            <a:r>
              <a:rPr lang="en-IN" dirty="0"/>
              <a:t>/</a:t>
            </a:r>
            <a:r>
              <a:rPr lang="en-IN" dirty="0" err="1"/>
              <a:t>stacksimplify</a:t>
            </a:r>
            <a:r>
              <a:rPr lang="en-IN" dirty="0"/>
              <a:t>/usermgmt-webapp-v6:latest</a:t>
            </a:r>
          </a:p>
        </p:txBody>
      </p:sp>
    </p:spTree>
    <p:extLst>
      <p:ext uri="{BB962C8B-B14F-4D97-AF65-F5344CB8AC3E}">
        <p14:creationId xmlns:p14="http://schemas.microsoft.com/office/powerpoint/2010/main" val="1653043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573EB-D7B3-785E-55BD-5A67712DA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0A5BDA2-32C2-2F65-22DD-8A94064056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0F517A9-BAC5-6663-C4F1-7BD7F499B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Basics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A3A94756-3A53-ED22-31FE-38A22351BF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D2A4584C-C81F-9AEA-C2AF-9795596252C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4FD1971E-50C8-30EF-1978-26511C7938B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B535856-0D44-C146-80AB-EA18981BA801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Demo-24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2160513B-8DFD-72B7-A045-A64FC06B8F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87887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38147-5719-2E49-ED0B-00763BC63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9531CD-679B-9603-0794-B8FE61E8F7C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023BE-E5BB-1D1A-E09A-81F4A3450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11959913" cy="6573520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It is a tool for </a:t>
            </a:r>
            <a:r>
              <a:rPr lang="en-IN" dirty="0">
                <a:solidFill>
                  <a:srgbClr val="0070C0"/>
                </a:solidFill>
              </a:rPr>
              <a:t>defining and running </a:t>
            </a:r>
            <a:r>
              <a:rPr lang="en-IN" dirty="0"/>
              <a:t>multi-container applications</a:t>
            </a:r>
          </a:p>
          <a:p>
            <a:r>
              <a:rPr lang="en-IN" dirty="0"/>
              <a:t>It helps for an </a:t>
            </a:r>
            <a:r>
              <a:rPr lang="en-IN" dirty="0">
                <a:solidFill>
                  <a:srgbClr val="0070C0"/>
                </a:solidFill>
              </a:rPr>
              <a:t>efficient development and deployment </a:t>
            </a:r>
            <a:r>
              <a:rPr lang="en-IN" dirty="0"/>
              <a:t>experience.</a:t>
            </a:r>
          </a:p>
          <a:p>
            <a:r>
              <a:rPr lang="en-IN" dirty="0"/>
              <a:t>Compose </a:t>
            </a:r>
            <a:r>
              <a:rPr lang="en-IN" dirty="0">
                <a:solidFill>
                  <a:srgbClr val="0070C0"/>
                </a:solidFill>
              </a:rPr>
              <a:t>simplifies the control</a:t>
            </a:r>
            <a:r>
              <a:rPr lang="en-IN" dirty="0"/>
              <a:t> of your entire application stack, making it easy to manage </a:t>
            </a:r>
            <a:r>
              <a:rPr lang="en-IN" dirty="0">
                <a:solidFill>
                  <a:srgbClr val="0070C0"/>
                </a:solidFill>
              </a:rPr>
              <a:t>services, networks, and volumes</a:t>
            </a:r>
            <a:r>
              <a:rPr lang="en-IN" dirty="0"/>
              <a:t> in a single, </a:t>
            </a:r>
            <a:r>
              <a:rPr lang="en-IN" dirty="0">
                <a:solidFill>
                  <a:srgbClr val="0070C0"/>
                </a:solidFill>
              </a:rPr>
              <a:t>YAML configuration file</a:t>
            </a:r>
            <a:r>
              <a:rPr lang="en-IN" dirty="0"/>
              <a:t>.</a:t>
            </a:r>
          </a:p>
          <a:p>
            <a:r>
              <a:rPr lang="en-IN" dirty="0"/>
              <a:t>With a single command, you </a:t>
            </a:r>
            <a:r>
              <a:rPr lang="en-IN" dirty="0">
                <a:solidFill>
                  <a:srgbClr val="0070C0"/>
                </a:solidFill>
              </a:rPr>
              <a:t>create and start all the services </a:t>
            </a:r>
            <a:r>
              <a:rPr lang="en-IN" dirty="0"/>
              <a:t>from your configuration file.</a:t>
            </a:r>
          </a:p>
          <a:p>
            <a:r>
              <a:rPr lang="en-IN" dirty="0"/>
              <a:t>Compose </a:t>
            </a:r>
            <a:r>
              <a:rPr lang="en-IN" dirty="0">
                <a:solidFill>
                  <a:srgbClr val="0070C0"/>
                </a:solidFill>
              </a:rPr>
              <a:t>works in all environments</a:t>
            </a:r>
            <a:r>
              <a:rPr lang="en-IN" dirty="0"/>
              <a:t>; production, staging, development, testing, as well as CI workflows. </a:t>
            </a:r>
          </a:p>
          <a:p>
            <a:r>
              <a:rPr lang="en-IN" dirty="0"/>
              <a:t>It also has </a:t>
            </a:r>
            <a:r>
              <a:rPr lang="en-IN" dirty="0">
                <a:solidFill>
                  <a:srgbClr val="0070C0"/>
                </a:solidFill>
              </a:rPr>
              <a:t>commands</a:t>
            </a:r>
            <a:r>
              <a:rPr lang="en-IN" dirty="0"/>
              <a:t> for managing the </a:t>
            </a:r>
            <a:r>
              <a:rPr lang="en-IN" dirty="0">
                <a:solidFill>
                  <a:srgbClr val="0070C0"/>
                </a:solidFill>
              </a:rPr>
              <a:t>whole lifecycle </a:t>
            </a:r>
            <a:r>
              <a:rPr lang="en-IN" dirty="0"/>
              <a:t>of your application: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Start, stop</a:t>
            </a:r>
            <a:r>
              <a:rPr lang="en-IN" dirty="0"/>
              <a:t>, and </a:t>
            </a:r>
            <a:r>
              <a:rPr lang="en-IN" dirty="0">
                <a:solidFill>
                  <a:srgbClr val="0070C0"/>
                </a:solidFill>
              </a:rPr>
              <a:t>rebuild</a:t>
            </a:r>
            <a:r>
              <a:rPr lang="en-IN" dirty="0"/>
              <a:t> services</a:t>
            </a:r>
          </a:p>
          <a:p>
            <a:pPr lvl="1"/>
            <a:r>
              <a:rPr lang="en-IN" dirty="0"/>
              <a:t>View the </a:t>
            </a:r>
            <a:r>
              <a:rPr lang="en-IN" dirty="0">
                <a:solidFill>
                  <a:srgbClr val="0070C0"/>
                </a:solidFill>
              </a:rPr>
              <a:t>status </a:t>
            </a:r>
            <a:r>
              <a:rPr lang="en-IN" dirty="0"/>
              <a:t>of running services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Stream</a:t>
            </a:r>
            <a:r>
              <a:rPr lang="en-IN" dirty="0"/>
              <a:t> the log output of running services</a:t>
            </a:r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74071A5-EA27-9BD2-7903-27A4BCA18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 - Basics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301FA6-6EDD-0459-4817-ECB2A97E8233}"/>
              </a:ext>
            </a:extLst>
          </p:cNvPr>
          <p:cNvSpPr txBox="1"/>
          <p:nvPr/>
        </p:nvSpPr>
        <p:spPr>
          <a:xfrm>
            <a:off x="11831922" y="603507"/>
            <a:ext cx="2620076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Compose Basic Stack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5412D1C5-1DEE-21EE-4B2B-B83A40AE5E88}"/>
              </a:ext>
            </a:extLst>
          </p:cNvPr>
          <p:cNvSpPr/>
          <p:nvPr/>
        </p:nvSpPr>
        <p:spPr>
          <a:xfrm>
            <a:off x="12836559" y="1559399"/>
            <a:ext cx="1270000" cy="1032399"/>
          </a:xfrm>
          <a:prstGeom prst="can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MySQL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FF9DF09-9DDD-BA3E-D450-C9E2B76D1095}"/>
              </a:ext>
            </a:extLst>
          </p:cNvPr>
          <p:cNvSpPr/>
          <p:nvPr/>
        </p:nvSpPr>
        <p:spPr>
          <a:xfrm>
            <a:off x="12724798" y="1371206"/>
            <a:ext cx="1534161" cy="1624528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FD2F46-39D0-421C-3854-50B87E812E5D}"/>
              </a:ext>
            </a:extLst>
          </p:cNvPr>
          <p:cNvSpPr txBox="1"/>
          <p:nvPr/>
        </p:nvSpPr>
        <p:spPr>
          <a:xfrm>
            <a:off x="12836559" y="2646803"/>
            <a:ext cx="13290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</a:rPr>
              <a:t>ums-</a:t>
            </a:r>
            <a:r>
              <a:rPr lang="en-US" sz="1600" b="1" dirty="0" err="1">
                <a:solidFill>
                  <a:srgbClr val="0070C0"/>
                </a:solidFill>
              </a:rPr>
              <a:t>mysqldb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2BD2FB7-BD4C-C07A-D438-94FBCD44E6E5}"/>
              </a:ext>
            </a:extLst>
          </p:cNvPr>
          <p:cNvSpPr/>
          <p:nvPr/>
        </p:nvSpPr>
        <p:spPr>
          <a:xfrm>
            <a:off x="12486639" y="1190311"/>
            <a:ext cx="1965359" cy="21336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6DC0F3-F9B0-3751-D2AA-8D86F06A2E54}"/>
              </a:ext>
            </a:extLst>
          </p:cNvPr>
          <p:cNvSpPr txBox="1"/>
          <p:nvPr/>
        </p:nvSpPr>
        <p:spPr>
          <a:xfrm>
            <a:off x="12921924" y="3007352"/>
            <a:ext cx="10947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UMS Stack</a:t>
            </a:r>
          </a:p>
        </p:txBody>
      </p:sp>
    </p:spTree>
    <p:extLst>
      <p:ext uri="{BB962C8B-B14F-4D97-AF65-F5344CB8AC3E}">
        <p14:creationId xmlns:p14="http://schemas.microsoft.com/office/powerpoint/2010/main" val="327469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429F3-CFDB-3DD1-C74D-E9EA2CE01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10B2E3-3E30-7124-271C-4B397ACAD2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707CE-4A62-5160-AFAE-81FF3408A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884161" cy="6573520"/>
          </a:xfrm>
        </p:spPr>
        <p:txBody>
          <a:bodyPr>
            <a:normAutofit/>
          </a:bodyPr>
          <a:lstStyle/>
          <a:p>
            <a:r>
              <a:rPr lang="en-IN" dirty="0"/>
              <a:t>Deploy </a:t>
            </a:r>
            <a:r>
              <a:rPr lang="en-IN" dirty="0">
                <a:solidFill>
                  <a:srgbClr val="0070C0"/>
                </a:solidFill>
              </a:rPr>
              <a:t>MySQL 8.0 </a:t>
            </a:r>
            <a:r>
              <a:rPr lang="en-IN" dirty="0"/>
              <a:t>using Docker Compose in </a:t>
            </a:r>
            <a:r>
              <a:rPr lang="en-IN" dirty="0">
                <a:solidFill>
                  <a:srgbClr val="0070C0"/>
                </a:solidFill>
              </a:rPr>
              <a:t>ums-stack</a:t>
            </a:r>
          </a:p>
          <a:p>
            <a:r>
              <a:rPr lang="en-IN" dirty="0">
                <a:solidFill>
                  <a:srgbClr val="0070C0"/>
                </a:solidFill>
              </a:rPr>
              <a:t>Persist</a:t>
            </a:r>
            <a:r>
              <a:rPr lang="en-IN" dirty="0"/>
              <a:t> database data with a named volume </a:t>
            </a:r>
            <a:r>
              <a:rPr lang="en-IN" dirty="0" err="1">
                <a:solidFill>
                  <a:srgbClr val="0070C0"/>
                </a:solidFill>
              </a:rPr>
              <a:t>mydb</a:t>
            </a:r>
            <a:endParaRPr lang="en-IN" dirty="0">
              <a:solidFill>
                <a:srgbClr val="0070C0"/>
              </a:solidFill>
            </a:endParaRPr>
          </a:p>
          <a:p>
            <a:r>
              <a:rPr lang="en-IN" dirty="0"/>
              <a:t>Expose port </a:t>
            </a:r>
            <a:r>
              <a:rPr lang="en-IN" dirty="0">
                <a:solidFill>
                  <a:srgbClr val="0070C0"/>
                </a:solidFill>
              </a:rPr>
              <a:t>3306</a:t>
            </a:r>
            <a:r>
              <a:rPr lang="en-IN" dirty="0"/>
              <a:t> to enable external database connections</a:t>
            </a:r>
          </a:p>
          <a:p>
            <a:r>
              <a:rPr lang="en-IN" dirty="0"/>
              <a:t>Set up </a:t>
            </a:r>
            <a:r>
              <a:rPr lang="en-IN" dirty="0">
                <a:solidFill>
                  <a:srgbClr val="0070C0"/>
                </a:solidFill>
              </a:rPr>
              <a:t>MySQL environment </a:t>
            </a:r>
            <a:r>
              <a:rPr lang="en-IN" dirty="0"/>
              <a:t>variables for root password and initial database (</a:t>
            </a:r>
            <a:r>
              <a:rPr lang="en-IN" dirty="0" err="1"/>
              <a:t>webappdb</a:t>
            </a:r>
            <a:r>
              <a:rPr lang="en-IN" dirty="0"/>
              <a:t>)</a:t>
            </a:r>
          </a:p>
          <a:p>
            <a:r>
              <a:rPr lang="en-IN" dirty="0"/>
              <a:t>Enable automatic restarts with </a:t>
            </a:r>
            <a:r>
              <a:rPr lang="en-IN" dirty="0">
                <a:solidFill>
                  <a:srgbClr val="0070C0"/>
                </a:solidFill>
              </a:rPr>
              <a:t>restart: always</a:t>
            </a:r>
            <a:r>
              <a:rPr lang="en-IN" dirty="0"/>
              <a:t> to ensure high availability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FF2640-A1CD-7D1F-7029-37A5D01B1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 - Basics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5A91FE-59CE-2E13-F7D6-1D3F9C0B325D}"/>
              </a:ext>
            </a:extLst>
          </p:cNvPr>
          <p:cNvSpPr txBox="1"/>
          <p:nvPr/>
        </p:nvSpPr>
        <p:spPr>
          <a:xfrm>
            <a:off x="8180696" y="814070"/>
            <a:ext cx="1747594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Compose 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61C883-089F-A48E-FF10-17F679F8F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0696" y="1334770"/>
            <a:ext cx="6266824" cy="635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740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10D6AA-CCFB-1F19-4C2D-E90A013E2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FE8B1E-3513-9A95-86D8-D90BB1C65C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0765DA2-2906-80DE-366D-EDC89D91E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Named Volumes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C6BCE91E-A874-52DC-842A-9A6FC99F5E6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AD64EEA6-AF79-E1CC-6734-9B94AB022A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F79FE49C-53F2-FD3E-72B6-09C0D67786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08A91ED-E9D9-5110-B3DC-B5B675F0D4A7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Demo-25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1991BF6B-7968-2B9F-CD45-BE33F56449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23239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610A8-F950-0FC1-6DE1-B48A753E0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25B472-B993-EB07-DA5F-086A4D66BB1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CE7A7-461A-F7BF-2C0D-1224857B2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7071361" cy="6573520"/>
          </a:xfrm>
        </p:spPr>
        <p:txBody>
          <a:bodyPr>
            <a:normAutofit/>
          </a:bodyPr>
          <a:lstStyle/>
          <a:p>
            <a:r>
              <a:rPr lang="en-IN" dirty="0"/>
              <a:t>Explicitly name the volume as </a:t>
            </a:r>
            <a:r>
              <a:rPr lang="en-IN" dirty="0">
                <a:solidFill>
                  <a:srgbClr val="0070C0"/>
                </a:solidFill>
              </a:rPr>
              <a:t>ums-mysqldb-data-v1</a:t>
            </a:r>
            <a:r>
              <a:rPr lang="en-IN" dirty="0"/>
              <a:t> for clear identification</a:t>
            </a:r>
          </a:p>
          <a:p>
            <a:r>
              <a:rPr lang="en-IN" dirty="0"/>
              <a:t>Use </a:t>
            </a:r>
            <a:r>
              <a:rPr lang="en-IN" dirty="0">
                <a:solidFill>
                  <a:srgbClr val="0070C0"/>
                </a:solidFill>
              </a:rPr>
              <a:t>volume labels </a:t>
            </a:r>
            <a:r>
              <a:rPr lang="en-IN" dirty="0"/>
              <a:t>for better management</a:t>
            </a:r>
          </a:p>
          <a:p>
            <a:r>
              <a:rPr lang="en-IN" dirty="0"/>
              <a:t>Set volume driver to </a:t>
            </a:r>
            <a:r>
              <a:rPr lang="en-IN" dirty="0">
                <a:solidFill>
                  <a:srgbClr val="0070C0"/>
                </a:solidFill>
              </a:rPr>
              <a:t>local</a:t>
            </a:r>
            <a:r>
              <a:rPr lang="en-IN" dirty="0"/>
              <a:t> (optional, as it's the default)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EDDF7F-640E-FDCC-8F26-E714A4837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 - Named Volumes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237428-C248-7A35-8FC4-EE67CC2ED8F5}"/>
              </a:ext>
            </a:extLst>
          </p:cNvPr>
          <p:cNvSpPr txBox="1"/>
          <p:nvPr/>
        </p:nvSpPr>
        <p:spPr>
          <a:xfrm>
            <a:off x="8180696" y="814070"/>
            <a:ext cx="1747594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Compose 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CB012A-62A9-C8D7-464C-E5C7267C6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087" y="1982470"/>
            <a:ext cx="6911874" cy="498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861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04372E-B760-6CD9-816C-9C39A11AF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E439296-66B8-7B21-02F7-B2716747DA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747754D-3AEE-3378-785B-1913BC7FF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UMS Stack</a:t>
            </a:r>
            <a:endParaRPr lang="en-US" sz="5000" b="1" dirty="0">
              <a:solidFill>
                <a:srgbClr val="C0000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4222888C-D554-45A2-7E1D-758F472738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E1CBCF0A-A938-E8FA-4CEF-742BE0BF95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694713FC-F02E-D201-0E95-F7CA58A7C1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6485B4C-E1EB-4F2F-CADE-8212B9C76C06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Demo-26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872136AC-06E9-F559-34E9-7FAE64B34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47755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10D583-C207-6887-6FB1-4B3DFEB4E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6A0F9E2-F255-0873-FCFF-EC551A5078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2163DB-E36A-DE83-A39B-C7131062D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Compose: UMS Stack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95F3E97-86C2-3ADA-3E59-B9F82BA773ED}"/>
              </a:ext>
            </a:extLst>
          </p:cNvPr>
          <p:cNvSpPr/>
          <p:nvPr/>
        </p:nvSpPr>
        <p:spPr>
          <a:xfrm>
            <a:off x="725839" y="2650674"/>
            <a:ext cx="2763520" cy="1032399"/>
          </a:xfrm>
          <a:prstGeom prst="roundRect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Management Web Application</a:t>
            </a:r>
          </a:p>
          <a:p>
            <a:pPr algn="ctr"/>
            <a:r>
              <a:rPr lang="en-US" dirty="0"/>
              <a:t>(UMS)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EE969928-A4CA-DC31-50BE-D1F28887584C}"/>
              </a:ext>
            </a:extLst>
          </p:cNvPr>
          <p:cNvSpPr/>
          <p:nvPr/>
        </p:nvSpPr>
        <p:spPr>
          <a:xfrm>
            <a:off x="4820319" y="2650674"/>
            <a:ext cx="1270000" cy="1032399"/>
          </a:xfrm>
          <a:prstGeom prst="can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MySQL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913C768-A213-285E-C325-97A8B49C263A}"/>
              </a:ext>
            </a:extLst>
          </p:cNvPr>
          <p:cNvSpPr/>
          <p:nvPr/>
        </p:nvSpPr>
        <p:spPr>
          <a:xfrm>
            <a:off x="573439" y="2462481"/>
            <a:ext cx="3068320" cy="1659130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7BAD4C-62EE-6CD6-167F-E22F85503C5C}"/>
              </a:ext>
            </a:extLst>
          </p:cNvPr>
          <p:cNvSpPr txBox="1"/>
          <p:nvPr/>
        </p:nvSpPr>
        <p:spPr>
          <a:xfrm>
            <a:off x="1186673" y="3760568"/>
            <a:ext cx="1841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Service: </a:t>
            </a:r>
            <a:r>
              <a:rPr lang="en-US" sz="1600" b="1" dirty="0" err="1"/>
              <a:t>myumsapp</a:t>
            </a:r>
            <a:endParaRPr lang="en-US" sz="1600" b="1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4CD9921-229B-D802-4AC2-12FE26A15887}"/>
              </a:ext>
            </a:extLst>
          </p:cNvPr>
          <p:cNvSpPr/>
          <p:nvPr/>
        </p:nvSpPr>
        <p:spPr>
          <a:xfrm>
            <a:off x="4708558" y="2462481"/>
            <a:ext cx="1534161" cy="1624528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B1E6B9-BE9F-F2F3-AB8C-D810515976A7}"/>
              </a:ext>
            </a:extLst>
          </p:cNvPr>
          <p:cNvSpPr txBox="1"/>
          <p:nvPr/>
        </p:nvSpPr>
        <p:spPr>
          <a:xfrm>
            <a:off x="4805371" y="3748455"/>
            <a:ext cx="14013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Service: </a:t>
            </a:r>
            <a:r>
              <a:rPr lang="en-US" sz="1600" b="1" dirty="0" err="1"/>
              <a:t>mysql</a:t>
            </a:r>
            <a:endParaRPr lang="en-US" sz="1600" b="1" dirty="0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3B2A3320-03C4-90EB-091B-598E0F912145}"/>
              </a:ext>
            </a:extLst>
          </p:cNvPr>
          <p:cNvSpPr/>
          <p:nvPr/>
        </p:nvSpPr>
        <p:spPr>
          <a:xfrm>
            <a:off x="3641759" y="2985439"/>
            <a:ext cx="1066799" cy="51816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03E9335-BC77-F17C-1115-A08C46018C58}"/>
              </a:ext>
            </a:extLst>
          </p:cNvPr>
          <p:cNvSpPr/>
          <p:nvPr/>
        </p:nvSpPr>
        <p:spPr>
          <a:xfrm>
            <a:off x="360077" y="2281586"/>
            <a:ext cx="6075682" cy="21336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F5E6C8-D9F0-32CF-1965-AC8D53041DED}"/>
              </a:ext>
            </a:extLst>
          </p:cNvPr>
          <p:cNvSpPr txBox="1"/>
          <p:nvPr/>
        </p:nvSpPr>
        <p:spPr>
          <a:xfrm>
            <a:off x="2061384" y="4099122"/>
            <a:ext cx="31206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Docker Compose Stack: ums-stack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C697AA-FC6A-12BA-8A3E-815495F097E3}"/>
              </a:ext>
            </a:extLst>
          </p:cNvPr>
          <p:cNvSpPr txBox="1"/>
          <p:nvPr/>
        </p:nvSpPr>
        <p:spPr>
          <a:xfrm>
            <a:off x="8472135" y="67427"/>
            <a:ext cx="1747594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Compose File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BDBDE6A-4C75-0BE2-FC45-56150E90F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2135" y="670460"/>
            <a:ext cx="6066826" cy="706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401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190E7C-84DB-0542-84E7-BD7EC8775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43" y="50243"/>
            <a:ext cx="6008914" cy="1188851"/>
          </a:xfrm>
        </p:spPr>
        <p:txBody>
          <a:bodyPr>
            <a:normAutofit/>
          </a:bodyPr>
          <a:lstStyle/>
          <a:p>
            <a:r>
              <a:rPr lang="en-US" b="1" dirty="0"/>
              <a:t>Physical Machines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E67ACB-4ECE-4344-A97C-4FB1EE1F4B20}"/>
              </a:ext>
            </a:extLst>
          </p:cNvPr>
          <p:cNvSpPr/>
          <p:nvPr/>
        </p:nvSpPr>
        <p:spPr>
          <a:xfrm>
            <a:off x="7707086" y="6583680"/>
            <a:ext cx="6309360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Hardware Infrastructure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736F91E-3781-044C-A836-B7CBFC68C4C4}"/>
              </a:ext>
            </a:extLst>
          </p:cNvPr>
          <p:cNvSpPr/>
          <p:nvPr/>
        </p:nvSpPr>
        <p:spPr>
          <a:xfrm>
            <a:off x="421220" y="6609806"/>
            <a:ext cx="6309360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Hardware Infrastructure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FB7CDA2-3CA6-C148-95FE-B27CFE6AC3D0}"/>
              </a:ext>
            </a:extLst>
          </p:cNvPr>
          <p:cNvSpPr/>
          <p:nvPr/>
        </p:nvSpPr>
        <p:spPr>
          <a:xfrm>
            <a:off x="421220" y="5743303"/>
            <a:ext cx="6309360" cy="54864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Operating System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330ED75-E349-9248-AAA1-78879A619B5E}"/>
              </a:ext>
            </a:extLst>
          </p:cNvPr>
          <p:cNvSpPr/>
          <p:nvPr/>
        </p:nvSpPr>
        <p:spPr>
          <a:xfrm>
            <a:off x="421220" y="4876800"/>
            <a:ext cx="3069771" cy="5486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Libraries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FA4E3E0-C669-3E46-870C-DEDD4FF54696}"/>
              </a:ext>
            </a:extLst>
          </p:cNvPr>
          <p:cNvSpPr/>
          <p:nvPr/>
        </p:nvSpPr>
        <p:spPr>
          <a:xfrm>
            <a:off x="3787083" y="4876800"/>
            <a:ext cx="2943497" cy="548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b="1" dirty="0"/>
              <a:t>Dependencies</a:t>
            </a:r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56A7C951-ECED-3147-AB61-A7DD18496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73"/>
                    </a14:imgEffect>
                    <a14:imgEffect>
                      <a14:saturation sat="189000"/>
                    </a14:imgEffect>
                    <a14:imgEffect>
                      <a14:brightnessContrast bright="2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49598" y="2820457"/>
            <a:ext cx="1285059" cy="1203349"/>
          </a:xfrm>
          <a:prstGeom prst="rect">
            <a:avLst/>
          </a:prstGeom>
          <a:noFill/>
          <a:effectLst>
            <a:softEdge rad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721087B-7737-744A-9057-91341A80BF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5521" y="2738747"/>
            <a:ext cx="1285059" cy="12850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E69514F-97A7-5345-A01F-B4C4D6638C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306" y="2834955"/>
            <a:ext cx="1517428" cy="118885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E5360C0-1E39-EA49-955E-F903988AEEA6}"/>
              </a:ext>
            </a:extLst>
          </p:cNvPr>
          <p:cNvSpPr txBox="1"/>
          <p:nvPr/>
        </p:nvSpPr>
        <p:spPr>
          <a:xfrm>
            <a:off x="421220" y="2416629"/>
            <a:ext cx="15338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Webservers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9F6E76-FA19-D04D-A4C7-F9D89AF4F960}"/>
              </a:ext>
            </a:extLst>
          </p:cNvPr>
          <p:cNvSpPr txBox="1"/>
          <p:nvPr/>
        </p:nvSpPr>
        <p:spPr>
          <a:xfrm>
            <a:off x="2930774" y="2366904"/>
            <a:ext cx="14829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AppServers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B8F1DA5-D0AF-B544-8E4E-4CF5609DA010}"/>
              </a:ext>
            </a:extLst>
          </p:cNvPr>
          <p:cNvSpPr txBox="1"/>
          <p:nvPr/>
        </p:nvSpPr>
        <p:spPr>
          <a:xfrm>
            <a:off x="5314152" y="2340778"/>
            <a:ext cx="13599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Databases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2131AEA8-5093-9744-9AC8-C914EFADFC90}"/>
              </a:ext>
            </a:extLst>
          </p:cNvPr>
          <p:cNvSpPr txBox="1">
            <a:spLocks/>
          </p:cNvSpPr>
          <p:nvPr/>
        </p:nvSpPr>
        <p:spPr>
          <a:xfrm>
            <a:off x="7857309" y="111159"/>
            <a:ext cx="6008914" cy="1188851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 fontScale="97500"/>
          </a:bodyPr>
          <a:lstStyle>
            <a:lvl1pPr algn="ctr" defTabSz="10972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300" kern="120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</a:rPr>
              <a:t>Virtual Machines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DA086AC-1157-A54D-92F1-1CD62D297740}"/>
              </a:ext>
            </a:extLst>
          </p:cNvPr>
          <p:cNvSpPr/>
          <p:nvPr/>
        </p:nvSpPr>
        <p:spPr>
          <a:xfrm>
            <a:off x="7707086" y="4876799"/>
            <a:ext cx="6309360" cy="132338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Hypervisor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BE8B6C-EB59-9F45-9970-03FF31F92E6E}"/>
              </a:ext>
            </a:extLst>
          </p:cNvPr>
          <p:cNvSpPr/>
          <p:nvPr/>
        </p:nvSpPr>
        <p:spPr>
          <a:xfrm>
            <a:off x="7707086" y="2126645"/>
            <a:ext cx="3056708" cy="2380038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F41087-CA99-EE4D-938D-184F40B1A8DC}"/>
              </a:ext>
            </a:extLst>
          </p:cNvPr>
          <p:cNvSpPr/>
          <p:nvPr/>
        </p:nvSpPr>
        <p:spPr>
          <a:xfrm>
            <a:off x="7775420" y="3881845"/>
            <a:ext cx="2909997" cy="54864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Operating System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53417E8-47EA-1840-887D-B42142964B9A}"/>
              </a:ext>
            </a:extLst>
          </p:cNvPr>
          <p:cNvSpPr/>
          <p:nvPr/>
        </p:nvSpPr>
        <p:spPr>
          <a:xfrm>
            <a:off x="7775420" y="3186217"/>
            <a:ext cx="1314329" cy="5486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1AB01B1-70F3-D34B-B4F1-51B676D8225F}"/>
              </a:ext>
            </a:extLst>
          </p:cNvPr>
          <p:cNvSpPr/>
          <p:nvPr/>
        </p:nvSpPr>
        <p:spPr>
          <a:xfrm>
            <a:off x="9397719" y="3200715"/>
            <a:ext cx="1287697" cy="548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b="1" dirty="0"/>
              <a:t>Deps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748816B-3D04-F04E-BC44-6C9B2D6EFE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8121" y="2454597"/>
            <a:ext cx="758714" cy="594426"/>
          </a:xfrm>
          <a:prstGeom prst="rect">
            <a:avLst/>
          </a:prstGeom>
        </p:spPr>
      </p:pic>
      <p:pic>
        <p:nvPicPr>
          <p:cNvPr id="37" name="Picture 2">
            <a:extLst>
              <a:ext uri="{FF2B5EF4-FFF2-40B4-BE49-F238E27FC236}">
                <a16:creationId xmlns:a16="http://schemas.microsoft.com/office/drawing/2014/main" id="{9807B16C-5E7B-054E-9CB1-740121BF9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73"/>
                    </a14:imgEffect>
                    <a14:imgEffect>
                      <a14:saturation sat="189000"/>
                    </a14:imgEffect>
                    <a14:imgEffect>
                      <a14:brightnessContrast bright="2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39420" y="2466186"/>
            <a:ext cx="581996" cy="544990"/>
          </a:xfrm>
          <a:prstGeom prst="rect">
            <a:avLst/>
          </a:prstGeom>
          <a:noFill/>
          <a:effectLst>
            <a:softEdge rad="0"/>
          </a:effectLst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EDBE9AC5-0A3E-EE4B-BE2A-EF95CAE66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5490" y="2466186"/>
            <a:ext cx="590840" cy="590840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0AEF8B0-C530-574E-A76B-651C2482BF42}"/>
              </a:ext>
            </a:extLst>
          </p:cNvPr>
          <p:cNvSpPr txBox="1"/>
          <p:nvPr/>
        </p:nvSpPr>
        <p:spPr>
          <a:xfrm>
            <a:off x="7712345" y="2126645"/>
            <a:ext cx="1046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Webservers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0507B7B-C2CE-1F4B-85DA-16B1C19D0602}"/>
              </a:ext>
            </a:extLst>
          </p:cNvPr>
          <p:cNvSpPr txBox="1"/>
          <p:nvPr/>
        </p:nvSpPr>
        <p:spPr>
          <a:xfrm>
            <a:off x="8759471" y="2140618"/>
            <a:ext cx="10134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AppServers</a:t>
            </a:r>
            <a:endParaRPr lang="en-US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B34D9AC-C1B0-114E-B2CB-671124677F1E}"/>
              </a:ext>
            </a:extLst>
          </p:cNvPr>
          <p:cNvSpPr txBox="1"/>
          <p:nvPr/>
        </p:nvSpPr>
        <p:spPr>
          <a:xfrm>
            <a:off x="9734907" y="2140617"/>
            <a:ext cx="937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Databases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0A4EC07-64A4-804A-A674-A6EC58F8CC58}"/>
              </a:ext>
            </a:extLst>
          </p:cNvPr>
          <p:cNvSpPr/>
          <p:nvPr/>
        </p:nvSpPr>
        <p:spPr>
          <a:xfrm>
            <a:off x="10898471" y="2141143"/>
            <a:ext cx="3056708" cy="2380038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D55713E-4236-7344-B02C-6B63E639459B}"/>
              </a:ext>
            </a:extLst>
          </p:cNvPr>
          <p:cNvSpPr/>
          <p:nvPr/>
        </p:nvSpPr>
        <p:spPr>
          <a:xfrm>
            <a:off x="10966805" y="3896343"/>
            <a:ext cx="2909997" cy="54864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Operating System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EC27FA0-1423-1C40-9BB1-26DE3D2A9A30}"/>
              </a:ext>
            </a:extLst>
          </p:cNvPr>
          <p:cNvSpPr/>
          <p:nvPr/>
        </p:nvSpPr>
        <p:spPr>
          <a:xfrm>
            <a:off x="10966805" y="3200715"/>
            <a:ext cx="1314329" cy="5486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Libs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28E25F3-344A-2247-889A-A7BDEF1766C5}"/>
              </a:ext>
            </a:extLst>
          </p:cNvPr>
          <p:cNvSpPr/>
          <p:nvPr/>
        </p:nvSpPr>
        <p:spPr>
          <a:xfrm>
            <a:off x="12589104" y="3215213"/>
            <a:ext cx="1287697" cy="548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b="1" dirty="0"/>
              <a:t>Deps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D208BB7D-C806-2343-B20B-8B9D1D9ECF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09506" y="2469095"/>
            <a:ext cx="758714" cy="594426"/>
          </a:xfrm>
          <a:prstGeom prst="rect">
            <a:avLst/>
          </a:prstGeom>
        </p:spPr>
      </p:pic>
      <p:pic>
        <p:nvPicPr>
          <p:cNvPr id="47" name="Picture 2">
            <a:extLst>
              <a:ext uri="{FF2B5EF4-FFF2-40B4-BE49-F238E27FC236}">
                <a16:creationId xmlns:a16="http://schemas.microsoft.com/office/drawing/2014/main" id="{4377E0BF-13DF-1F48-A886-5A1860C60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73"/>
                    </a14:imgEffect>
                    <a14:imgEffect>
                      <a14:saturation sat="189000"/>
                    </a14:imgEffect>
                    <a14:imgEffect>
                      <a14:brightnessContrast bright="2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130805" y="2480684"/>
            <a:ext cx="581996" cy="544990"/>
          </a:xfrm>
          <a:prstGeom prst="rect">
            <a:avLst/>
          </a:prstGeom>
          <a:noFill/>
          <a:effectLst>
            <a:softEdge rad="0"/>
          </a:effec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01310E42-AA8D-B24E-9878-C6E7341E99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06875" y="2480684"/>
            <a:ext cx="590840" cy="59084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8314DBC-D1D1-BD4E-8E7E-32E518F83435}"/>
              </a:ext>
            </a:extLst>
          </p:cNvPr>
          <p:cNvSpPr txBox="1"/>
          <p:nvPr/>
        </p:nvSpPr>
        <p:spPr>
          <a:xfrm>
            <a:off x="10903730" y="2141143"/>
            <a:ext cx="1046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Webservers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1224772-3977-BF4D-8F20-09D666CAC02E}"/>
              </a:ext>
            </a:extLst>
          </p:cNvPr>
          <p:cNvSpPr txBox="1"/>
          <p:nvPr/>
        </p:nvSpPr>
        <p:spPr>
          <a:xfrm>
            <a:off x="11950856" y="2155116"/>
            <a:ext cx="10134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AppServers</a:t>
            </a:r>
            <a:endParaRPr lang="en-US" sz="14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3CB1335-D5C8-9E42-B3B2-46CB1555DD47}"/>
              </a:ext>
            </a:extLst>
          </p:cNvPr>
          <p:cNvSpPr txBox="1"/>
          <p:nvPr/>
        </p:nvSpPr>
        <p:spPr>
          <a:xfrm>
            <a:off x="12926292" y="2155115"/>
            <a:ext cx="937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Databases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DFA297C-3FAF-A149-B1D7-BB19A7EC6AB0}"/>
              </a:ext>
            </a:extLst>
          </p:cNvPr>
          <p:cNvSpPr txBox="1"/>
          <p:nvPr/>
        </p:nvSpPr>
        <p:spPr>
          <a:xfrm>
            <a:off x="8381672" y="1614960"/>
            <a:ext cx="200567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Machine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FB69BAB-72AC-3448-85C8-78866D11190D}"/>
              </a:ext>
            </a:extLst>
          </p:cNvPr>
          <p:cNvSpPr txBox="1"/>
          <p:nvPr/>
        </p:nvSpPr>
        <p:spPr>
          <a:xfrm>
            <a:off x="11367763" y="1610015"/>
            <a:ext cx="200567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Machine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1AF83578-C5F9-4BDB-7F6B-920745849D7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" y="7791450"/>
            <a:ext cx="3110845" cy="438150"/>
          </a:xfrm>
        </p:spPr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365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17" grpId="0" animBg="1"/>
      <p:bldP spid="18" grpId="0" animBg="1"/>
      <p:bldP spid="19" grpId="0" animBg="1"/>
      <p:bldP spid="20" grpId="0" animBg="1"/>
      <p:bldP spid="24" grpId="0"/>
      <p:bldP spid="25" grpId="0"/>
      <p:bldP spid="26" grpId="0"/>
      <p:bldP spid="27" grpId="0"/>
      <p:bldP spid="28" grpId="0" animBg="1"/>
      <p:bldP spid="3" grpId="0" animBg="1"/>
      <p:bldP spid="31" grpId="0" animBg="1"/>
      <p:bldP spid="32" grpId="0" animBg="1"/>
      <p:bldP spid="33" grpId="0" animBg="1"/>
      <p:bldP spid="39" grpId="0"/>
      <p:bldP spid="40" grpId="0"/>
      <p:bldP spid="41" grpId="0"/>
      <p:bldP spid="42" grpId="0" animBg="1"/>
      <p:bldP spid="43" grpId="0" animBg="1"/>
      <p:bldP spid="44" grpId="0" animBg="1"/>
      <p:bldP spid="45" grpId="0" animBg="1"/>
      <p:bldP spid="49" grpId="0"/>
      <p:bldP spid="50" grpId="0"/>
      <p:bldP spid="51" grpId="0"/>
      <p:bldP spid="52" grpId="0"/>
      <p:bldP spid="53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F7B55-D6C1-8424-F3CF-D3FAF8302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E85ACC4-60B8-FD34-44E9-A75635A5FD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09B16-112B-4DA6-8C8D-3B3FB8E1F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" y="1016000"/>
            <a:ext cx="8239761" cy="6573520"/>
          </a:xfrm>
        </p:spPr>
        <p:txBody>
          <a:bodyPr>
            <a:normAutofit lnSpcReduction="10000"/>
          </a:bodyPr>
          <a:lstStyle/>
          <a:p>
            <a:r>
              <a:rPr lang="en-IN" dirty="0">
                <a:solidFill>
                  <a:srgbClr val="0070C0"/>
                </a:solidFill>
              </a:rPr>
              <a:t>Deploy</a:t>
            </a:r>
            <a:r>
              <a:rPr lang="en-IN" dirty="0"/>
              <a:t> user management web app and MySQL with Docker Compose (ums-stack)</a:t>
            </a:r>
          </a:p>
          <a:p>
            <a:r>
              <a:rPr lang="en-IN" dirty="0"/>
              <a:t>Facilitate </a:t>
            </a:r>
            <a:r>
              <a:rPr lang="en-IN" dirty="0">
                <a:solidFill>
                  <a:srgbClr val="0070C0"/>
                </a:solidFill>
              </a:rPr>
              <a:t>inter-service communication </a:t>
            </a:r>
            <a:r>
              <a:rPr lang="en-IN" dirty="0"/>
              <a:t>via environment variables</a:t>
            </a:r>
          </a:p>
          <a:p>
            <a:pPr lvl="1"/>
            <a:r>
              <a:rPr lang="en-IN" dirty="0">
                <a:solidFill>
                  <a:srgbClr val="0070C0"/>
                </a:solidFill>
              </a:rPr>
              <a:t>Connect</a:t>
            </a:r>
            <a:r>
              <a:rPr lang="en-IN" dirty="0"/>
              <a:t> from UMS webapp to MySQL DB</a:t>
            </a:r>
          </a:p>
          <a:p>
            <a:r>
              <a:rPr lang="en-IN" dirty="0"/>
              <a:t>Ensure proper startup order with </a:t>
            </a:r>
            <a:r>
              <a:rPr lang="en-IN" dirty="0" err="1">
                <a:solidFill>
                  <a:srgbClr val="0070C0"/>
                </a:solidFill>
              </a:rPr>
              <a:t>depends_on</a:t>
            </a:r>
            <a:r>
              <a:rPr lang="en-IN" dirty="0"/>
              <a:t> directive</a:t>
            </a:r>
          </a:p>
          <a:p>
            <a:pPr lvl="1"/>
            <a:r>
              <a:rPr lang="en-IN" b="1" dirty="0"/>
              <a:t>Depends On</a:t>
            </a:r>
            <a:r>
              <a:rPr lang="en-IN" dirty="0"/>
              <a:t>: </a:t>
            </a:r>
            <a:r>
              <a:rPr lang="en-IN" dirty="0" err="1"/>
              <a:t>mysql</a:t>
            </a:r>
            <a:r>
              <a:rPr lang="en-IN" dirty="0"/>
              <a:t> service to ensure the database starts first</a:t>
            </a:r>
          </a:p>
          <a:p>
            <a:r>
              <a:rPr lang="en-IN" dirty="0"/>
              <a:t>Expose </a:t>
            </a:r>
            <a:r>
              <a:rPr lang="en-IN" dirty="0">
                <a:solidFill>
                  <a:srgbClr val="0070C0"/>
                </a:solidFill>
              </a:rPr>
              <a:t>necessary ports </a:t>
            </a:r>
            <a:r>
              <a:rPr lang="en-IN" dirty="0"/>
              <a:t>for external access to services</a:t>
            </a:r>
          </a:p>
          <a:p>
            <a:pPr lvl="1"/>
            <a:r>
              <a:rPr lang="en-IN" dirty="0"/>
              <a:t>Expose port </a:t>
            </a:r>
            <a:r>
              <a:rPr lang="en-IN" dirty="0">
                <a:solidFill>
                  <a:srgbClr val="0070C0"/>
                </a:solidFill>
              </a:rPr>
              <a:t>8080</a:t>
            </a:r>
            <a:r>
              <a:rPr lang="en-IN" dirty="0"/>
              <a:t> for web application access</a:t>
            </a:r>
          </a:p>
          <a:p>
            <a:pPr lvl="1"/>
            <a:r>
              <a:rPr lang="en-IN" dirty="0"/>
              <a:t>Expose port </a:t>
            </a:r>
            <a:r>
              <a:rPr lang="en-IN" dirty="0">
                <a:solidFill>
                  <a:srgbClr val="0070C0"/>
                </a:solidFill>
              </a:rPr>
              <a:t>3306</a:t>
            </a:r>
            <a:r>
              <a:rPr lang="en-IN" dirty="0"/>
              <a:t> for database access</a:t>
            </a:r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8088B9-8C55-1AEC-9814-FB2B4AD9E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Compose: UMS Stack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47A222-D52B-D5D2-2ED7-A505EE06C316}"/>
              </a:ext>
            </a:extLst>
          </p:cNvPr>
          <p:cNvSpPr txBox="1"/>
          <p:nvPr/>
        </p:nvSpPr>
        <p:spPr>
          <a:xfrm>
            <a:off x="8472135" y="67427"/>
            <a:ext cx="1747594" cy="430887"/>
          </a:xfrm>
          <a:prstGeom prst="rect">
            <a:avLst/>
          </a:prstGeom>
          <a:solidFill>
            <a:srgbClr val="47FFB5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Compose 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8C18E2-1E6C-2D6E-52E4-70E41778C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2135" y="670460"/>
            <a:ext cx="6066826" cy="706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047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C528A-9F58-C2F2-5AE7-626929AAB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38E4D0F-D69E-C4D1-70FB-0DE28BC5C3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5884CBF-CB8A-B43F-EBBC-67C3A73BF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5000" b="1" dirty="0">
                <a:solidFill>
                  <a:srgbClr val="31874C"/>
                </a:solidFill>
              </a:rPr>
              <a:t>DEPLOY - Scale Replicas</a:t>
            </a:r>
          </a:p>
          <a:p>
            <a:pPr marL="0" indent="0" algn="ctr">
              <a:buNone/>
            </a:pPr>
            <a:r>
              <a:rPr lang="en-US" sz="5000" b="1" dirty="0">
                <a:solidFill>
                  <a:srgbClr val="0070C0"/>
                </a:solidFill>
              </a:rPr>
              <a:t>3 Tier Deployment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rgbClr val="0070C0"/>
                </a:solidFill>
              </a:rPr>
              <a:t>Nginx -&gt; UMS Web App -&gt; MySQL DB</a:t>
            </a: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DC16D565-7DF7-45BD-21F4-84029CA112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AF08E6C5-082E-EB79-3E5E-9224B3E880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8A6A8005-B827-A712-6E0C-E1579AB08AF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8ED608-A812-9B86-6AFE-D73225CC2A04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Demo-27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76C5158A-5B94-52D3-82CD-770617E0B8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5296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9AEA44-2E71-942E-41C7-5D3A2E6B6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0838AC4-904C-C46D-46C9-DFBD6A6E01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DB56C1-5D02-84AD-321B-86AD25F5B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Compose: DEPLOY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07C074-9E21-0972-D657-6B7093FB1AF8}"/>
              </a:ext>
            </a:extLst>
          </p:cNvPr>
          <p:cNvSpPr txBox="1"/>
          <p:nvPr/>
        </p:nvSpPr>
        <p:spPr>
          <a:xfrm>
            <a:off x="1555421" y="1070021"/>
            <a:ext cx="1240596" cy="430887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Web Tier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8AA3F3-4CC4-C8F2-B29D-9C03466E8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61" y="1917700"/>
            <a:ext cx="4523301" cy="297942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1C85ECF-D41E-D760-76E6-457F065DFA99}"/>
              </a:ext>
            </a:extLst>
          </p:cNvPr>
          <p:cNvCxnSpPr>
            <a:cxnSpLocks/>
          </p:cNvCxnSpPr>
          <p:nvPr/>
        </p:nvCxnSpPr>
        <p:spPr>
          <a:xfrm>
            <a:off x="5059680" y="985520"/>
            <a:ext cx="0" cy="463296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9661DE0F-D177-4D2E-47C0-4C1D28348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7160" y="1940405"/>
            <a:ext cx="4853881" cy="29567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0063FBA-B002-B3D7-8BFA-50377371E4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3120" y="1940405"/>
            <a:ext cx="4017423" cy="359679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F6CE795-F186-278F-ECD9-9886DEFCB35F}"/>
              </a:ext>
            </a:extLst>
          </p:cNvPr>
          <p:cNvSpPr txBox="1"/>
          <p:nvPr/>
        </p:nvSpPr>
        <p:spPr>
          <a:xfrm>
            <a:off x="7057240" y="1073242"/>
            <a:ext cx="1173719" cy="430887"/>
          </a:xfrm>
          <a:prstGeom prst="rect">
            <a:avLst/>
          </a:prstGeom>
          <a:solidFill>
            <a:srgbClr val="F55C29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App Tier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8735E6-8C2B-43FD-382B-3B95CB1B4F59}"/>
              </a:ext>
            </a:extLst>
          </p:cNvPr>
          <p:cNvSpPr txBox="1"/>
          <p:nvPr/>
        </p:nvSpPr>
        <p:spPr>
          <a:xfrm>
            <a:off x="12031860" y="1070021"/>
            <a:ext cx="1037463" cy="430887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DB Tier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75FB97B-E17C-A855-9713-807C08C30F52}"/>
              </a:ext>
            </a:extLst>
          </p:cNvPr>
          <p:cNvSpPr/>
          <p:nvPr/>
        </p:nvSpPr>
        <p:spPr>
          <a:xfrm>
            <a:off x="470329" y="6054756"/>
            <a:ext cx="3901440" cy="142240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Nginx Web Server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FD251AC-61AB-75D1-A8E4-0392597BA6F5}"/>
              </a:ext>
            </a:extLst>
          </p:cNvPr>
          <p:cNvSpPr/>
          <p:nvPr/>
        </p:nvSpPr>
        <p:spPr>
          <a:xfrm>
            <a:off x="5491724" y="6054756"/>
            <a:ext cx="3901440" cy="1422400"/>
          </a:xfrm>
          <a:prstGeom prst="ellipse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Management Web Application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A882CD2-EF87-96B0-E256-A59813C915AD}"/>
              </a:ext>
            </a:extLst>
          </p:cNvPr>
          <p:cNvSpPr/>
          <p:nvPr/>
        </p:nvSpPr>
        <p:spPr>
          <a:xfrm>
            <a:off x="10513120" y="6054756"/>
            <a:ext cx="3901440" cy="14224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MySQL Database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56ED1C2-A9B0-0788-8B20-BCDF6C7ADD0C}"/>
              </a:ext>
            </a:extLst>
          </p:cNvPr>
          <p:cNvCxnSpPr>
            <a:cxnSpLocks/>
          </p:cNvCxnSpPr>
          <p:nvPr/>
        </p:nvCxnSpPr>
        <p:spPr>
          <a:xfrm>
            <a:off x="10342880" y="985520"/>
            <a:ext cx="0" cy="474472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ight Arrow 27">
            <a:extLst>
              <a:ext uri="{FF2B5EF4-FFF2-40B4-BE49-F238E27FC236}">
                <a16:creationId xmlns:a16="http://schemas.microsoft.com/office/drawing/2014/main" id="{1AF95271-7FEB-C544-1673-326685AAB23C}"/>
              </a:ext>
            </a:extLst>
          </p:cNvPr>
          <p:cNvSpPr/>
          <p:nvPr/>
        </p:nvSpPr>
        <p:spPr>
          <a:xfrm>
            <a:off x="4371769" y="6593236"/>
            <a:ext cx="1179417" cy="34544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F1EFF02F-1FB4-93DC-629A-A45388FC853C}"/>
              </a:ext>
            </a:extLst>
          </p:cNvPr>
          <p:cNvSpPr/>
          <p:nvPr/>
        </p:nvSpPr>
        <p:spPr>
          <a:xfrm>
            <a:off x="9393164" y="6593236"/>
            <a:ext cx="1119947" cy="32512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BEA42549-71F4-A876-FD95-19CB08CD1535}"/>
              </a:ext>
            </a:extLst>
          </p:cNvPr>
          <p:cNvSpPr/>
          <p:nvPr/>
        </p:nvSpPr>
        <p:spPr>
          <a:xfrm>
            <a:off x="275261" y="5851494"/>
            <a:ext cx="14255282" cy="1768506"/>
          </a:xfrm>
          <a:prstGeom prst="round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0FEB8C7-D1B9-F50E-F27F-43E47633D159}"/>
              </a:ext>
            </a:extLst>
          </p:cNvPr>
          <p:cNvSpPr/>
          <p:nvPr/>
        </p:nvSpPr>
        <p:spPr>
          <a:xfrm>
            <a:off x="5334000" y="2854960"/>
            <a:ext cx="4582160" cy="36576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8662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AF33E-8A67-CBA6-7F8F-989613793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B535BD-8FD8-AEDF-5D42-DAFBBC8FD38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C5B0070-BD8E-F73A-CD10-61FAF0BDA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9600" b="1" dirty="0">
                <a:solidFill>
                  <a:srgbClr val="31874C"/>
                </a:solidFill>
              </a:rPr>
            </a:br>
            <a:r>
              <a:rPr lang="en-US" sz="4000" b="1" dirty="0">
                <a:solidFill>
                  <a:srgbClr val="31874C"/>
                </a:solidFill>
              </a:rPr>
              <a:t>NETWORKS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rgbClr val="31874C"/>
                </a:solidFill>
              </a:rPr>
              <a:t>(Frontend and Backend Networks)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rgbClr val="0070C0"/>
                </a:solidFill>
              </a:rPr>
              <a:t>3-Tier Deployment 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rgbClr val="0070C0"/>
                </a:solidFill>
              </a:rPr>
              <a:t>Nginx -&gt; UMS Web App -&gt; MySQL DB</a:t>
            </a: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69E262AF-F451-837E-F980-5AAE1517C1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5AA63F85-8B60-16BA-F322-375666983C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B9152358-4EAE-8683-7695-6A80EDF12B3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937A635-F5E4-7808-F527-764B198A065F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Demo-28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32D132C0-FD57-079A-7C2B-679DC882A4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74990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9C0CAD-4DCB-43FB-0FBB-2B1AD6037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2858973-3348-7B75-0BDC-3E40D12A5D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8FC490-D281-8BCF-4E29-EFDB9E1EE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Compose: NETWORKS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1F226-F619-0476-A23C-1DE7391D3406}"/>
              </a:ext>
            </a:extLst>
          </p:cNvPr>
          <p:cNvSpPr txBox="1"/>
          <p:nvPr/>
        </p:nvSpPr>
        <p:spPr>
          <a:xfrm>
            <a:off x="1596061" y="930083"/>
            <a:ext cx="1240596" cy="430887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Web Tier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97ED830-6ED5-94B4-A4A8-F76D5C865924}"/>
              </a:ext>
            </a:extLst>
          </p:cNvPr>
          <p:cNvCxnSpPr>
            <a:cxnSpLocks/>
          </p:cNvCxnSpPr>
          <p:nvPr/>
        </p:nvCxnSpPr>
        <p:spPr>
          <a:xfrm>
            <a:off x="5059680" y="985520"/>
            <a:ext cx="0" cy="463296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29791A2-3DE0-5B20-7ECB-7EF177EA8276}"/>
              </a:ext>
            </a:extLst>
          </p:cNvPr>
          <p:cNvSpPr txBox="1"/>
          <p:nvPr/>
        </p:nvSpPr>
        <p:spPr>
          <a:xfrm>
            <a:off x="7097880" y="933304"/>
            <a:ext cx="1173719" cy="430887"/>
          </a:xfrm>
          <a:prstGeom prst="rect">
            <a:avLst/>
          </a:prstGeom>
          <a:solidFill>
            <a:srgbClr val="F55C29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App Tier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132E8D-FE42-E66F-273F-C448DABBE8A2}"/>
              </a:ext>
            </a:extLst>
          </p:cNvPr>
          <p:cNvSpPr txBox="1"/>
          <p:nvPr/>
        </p:nvSpPr>
        <p:spPr>
          <a:xfrm>
            <a:off x="12021700" y="930083"/>
            <a:ext cx="1037463" cy="430887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DB Tier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F65F9E1-D0CB-BA34-4C8F-E912A902C749}"/>
              </a:ext>
            </a:extLst>
          </p:cNvPr>
          <p:cNvSpPr/>
          <p:nvPr/>
        </p:nvSpPr>
        <p:spPr>
          <a:xfrm>
            <a:off x="470329" y="6054756"/>
            <a:ext cx="3901440" cy="142240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Nginx Web Server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7AF27E9-8F78-088E-A9B4-40C339D9A9CE}"/>
              </a:ext>
            </a:extLst>
          </p:cNvPr>
          <p:cNvSpPr/>
          <p:nvPr/>
        </p:nvSpPr>
        <p:spPr>
          <a:xfrm>
            <a:off x="5491724" y="6054756"/>
            <a:ext cx="3901440" cy="1422400"/>
          </a:xfrm>
          <a:prstGeom prst="ellipse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Management Web Application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ABDA01A-5BF5-56CA-B493-FE15AB57D3A8}"/>
              </a:ext>
            </a:extLst>
          </p:cNvPr>
          <p:cNvSpPr/>
          <p:nvPr/>
        </p:nvSpPr>
        <p:spPr>
          <a:xfrm>
            <a:off x="10513120" y="6054756"/>
            <a:ext cx="3901440" cy="14224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MySQL Database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712A5C4-F49D-6CE8-05CB-6C60525D9FBD}"/>
              </a:ext>
            </a:extLst>
          </p:cNvPr>
          <p:cNvCxnSpPr>
            <a:cxnSpLocks/>
          </p:cNvCxnSpPr>
          <p:nvPr/>
        </p:nvCxnSpPr>
        <p:spPr>
          <a:xfrm>
            <a:off x="10342880" y="985520"/>
            <a:ext cx="0" cy="474472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ight Arrow 27">
            <a:extLst>
              <a:ext uri="{FF2B5EF4-FFF2-40B4-BE49-F238E27FC236}">
                <a16:creationId xmlns:a16="http://schemas.microsoft.com/office/drawing/2014/main" id="{1C28B113-53C2-D6D6-91D8-166CCB485908}"/>
              </a:ext>
            </a:extLst>
          </p:cNvPr>
          <p:cNvSpPr/>
          <p:nvPr/>
        </p:nvSpPr>
        <p:spPr>
          <a:xfrm>
            <a:off x="4371769" y="6593236"/>
            <a:ext cx="1179417" cy="34544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BEC741EE-9981-98AE-CE8F-D7E337E9AB39}"/>
              </a:ext>
            </a:extLst>
          </p:cNvPr>
          <p:cNvSpPr/>
          <p:nvPr/>
        </p:nvSpPr>
        <p:spPr>
          <a:xfrm>
            <a:off x="9393164" y="6593236"/>
            <a:ext cx="1119947" cy="32512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023496DA-18BE-3584-9F3E-77A8A3019AB9}"/>
              </a:ext>
            </a:extLst>
          </p:cNvPr>
          <p:cNvSpPr/>
          <p:nvPr/>
        </p:nvSpPr>
        <p:spPr>
          <a:xfrm>
            <a:off x="275261" y="5851494"/>
            <a:ext cx="14255282" cy="1768506"/>
          </a:xfrm>
          <a:prstGeom prst="round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183D8A-0338-0647-DD44-0AEBD00B9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88" y="1459954"/>
            <a:ext cx="4729326" cy="3627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39B68F-AE58-7BA1-C8E2-D3363BFD1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251" y="1482225"/>
            <a:ext cx="4829200" cy="36057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59FD38-2C75-5CAB-2530-E183420E7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7835" y="1482224"/>
            <a:ext cx="3171846" cy="3997489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35C7EBF-3472-84A5-A9DE-376D83C0AF51}"/>
              </a:ext>
            </a:extLst>
          </p:cNvPr>
          <p:cNvSpPr/>
          <p:nvPr/>
        </p:nvSpPr>
        <p:spPr>
          <a:xfrm>
            <a:off x="470329" y="4480560"/>
            <a:ext cx="1876631" cy="52832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E7B3F66-B48E-C992-A151-193FD4289E2F}"/>
              </a:ext>
            </a:extLst>
          </p:cNvPr>
          <p:cNvSpPr/>
          <p:nvPr/>
        </p:nvSpPr>
        <p:spPr>
          <a:xfrm>
            <a:off x="5366110" y="4439920"/>
            <a:ext cx="1876631" cy="60737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91351C0-FFFB-BE81-339D-74929E3AC55E}"/>
              </a:ext>
            </a:extLst>
          </p:cNvPr>
          <p:cNvSpPr/>
          <p:nvPr/>
        </p:nvSpPr>
        <p:spPr>
          <a:xfrm>
            <a:off x="10964270" y="3718560"/>
            <a:ext cx="1876631" cy="39624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A28E810-4678-CC05-751F-0BAADF65C87B}"/>
              </a:ext>
            </a:extLst>
          </p:cNvPr>
          <p:cNvSpPr/>
          <p:nvPr/>
        </p:nvSpPr>
        <p:spPr>
          <a:xfrm>
            <a:off x="10742090" y="4875351"/>
            <a:ext cx="1279610" cy="604361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21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2" grpId="0" animBg="1"/>
      <p:bldP spid="13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08775B-B7F7-BC28-0ABC-5DA12C5C4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2CBCC5A-6A1E-6A3E-6A63-3682004742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3BF55B9-DF6F-A2ED-281B-6DE158158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4500" b="1" dirty="0">
                <a:solidFill>
                  <a:srgbClr val="31874C"/>
                </a:solidFill>
              </a:rPr>
              <a:t>HEALTHCHECKS</a:t>
            </a:r>
          </a:p>
          <a:p>
            <a:pPr marL="0" indent="0" algn="ctr">
              <a:buNone/>
            </a:pPr>
            <a:r>
              <a:rPr lang="en-US" sz="4500" b="1" dirty="0">
                <a:solidFill>
                  <a:srgbClr val="31874C"/>
                </a:solidFill>
              </a:rPr>
              <a:t>(Frontend and Backend Networks)</a:t>
            </a:r>
          </a:p>
          <a:p>
            <a:pPr marL="0" indent="0" algn="ctr">
              <a:buNone/>
            </a:pPr>
            <a:r>
              <a:rPr lang="en-US" sz="4500" b="1" dirty="0">
                <a:solidFill>
                  <a:srgbClr val="0070C0"/>
                </a:solidFill>
              </a:rPr>
              <a:t>3-Tier Deployment 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rgbClr val="0070C0"/>
                </a:solidFill>
              </a:rPr>
              <a:t>Nginx -&gt; UMS Web App -&gt; MySQL DB</a:t>
            </a:r>
          </a:p>
          <a:p>
            <a:pPr marL="0" indent="0" algn="ctr">
              <a:buNone/>
            </a:pP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DD36C5E3-7A5F-1C8F-3AED-BD7D5ECD9CB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C2D72462-E2AE-AEB2-63C4-95603B75DD9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94865641-F594-CCD5-1B68-C4332A9F44A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9756421-9E5A-DDDF-E094-9008E986D634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Demo-29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A0EACB4C-946C-B5CD-AB12-3985C229E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30303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2FADE-D008-493D-9801-BDBD74229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BCB3EB4-7DB9-3EAA-3DA4-184549F5C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0318885-8E8F-6108-D2D2-C529DD8CC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Compose: HEALTHCHECK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91D065-9A09-831A-A62B-77192D554ADD}"/>
              </a:ext>
            </a:extLst>
          </p:cNvPr>
          <p:cNvSpPr txBox="1"/>
          <p:nvPr/>
        </p:nvSpPr>
        <p:spPr>
          <a:xfrm>
            <a:off x="1596061" y="930083"/>
            <a:ext cx="1240596" cy="430887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Web Tier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37D8A5C-0265-46EA-3F4C-1517A1621711}"/>
              </a:ext>
            </a:extLst>
          </p:cNvPr>
          <p:cNvCxnSpPr>
            <a:cxnSpLocks/>
          </p:cNvCxnSpPr>
          <p:nvPr/>
        </p:nvCxnSpPr>
        <p:spPr>
          <a:xfrm>
            <a:off x="5059680" y="985520"/>
            <a:ext cx="0" cy="463296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0F6124A-43E5-BBA0-AC39-460766077452}"/>
              </a:ext>
            </a:extLst>
          </p:cNvPr>
          <p:cNvSpPr txBox="1"/>
          <p:nvPr/>
        </p:nvSpPr>
        <p:spPr>
          <a:xfrm>
            <a:off x="7097880" y="933304"/>
            <a:ext cx="1173719" cy="430887"/>
          </a:xfrm>
          <a:prstGeom prst="rect">
            <a:avLst/>
          </a:prstGeom>
          <a:solidFill>
            <a:srgbClr val="F55C29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App Tier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8BC7CE-012E-23C3-EA1E-581362991C08}"/>
              </a:ext>
            </a:extLst>
          </p:cNvPr>
          <p:cNvSpPr txBox="1"/>
          <p:nvPr/>
        </p:nvSpPr>
        <p:spPr>
          <a:xfrm>
            <a:off x="12021700" y="930083"/>
            <a:ext cx="1037463" cy="430887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DB Tier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DD93117-8082-C9E5-8C1B-0C2FE1C46593}"/>
              </a:ext>
            </a:extLst>
          </p:cNvPr>
          <p:cNvSpPr/>
          <p:nvPr/>
        </p:nvSpPr>
        <p:spPr>
          <a:xfrm>
            <a:off x="470329" y="6054756"/>
            <a:ext cx="3901440" cy="142240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Nginx Web Server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AD6AC7-F0B6-670E-CD0A-6BE610C752A6}"/>
              </a:ext>
            </a:extLst>
          </p:cNvPr>
          <p:cNvSpPr/>
          <p:nvPr/>
        </p:nvSpPr>
        <p:spPr>
          <a:xfrm>
            <a:off x="5491724" y="6054756"/>
            <a:ext cx="3901440" cy="1422400"/>
          </a:xfrm>
          <a:prstGeom prst="ellipse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Management Web Application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1AFBD47-3734-F812-B425-4CFEDAA7F554}"/>
              </a:ext>
            </a:extLst>
          </p:cNvPr>
          <p:cNvSpPr/>
          <p:nvPr/>
        </p:nvSpPr>
        <p:spPr>
          <a:xfrm>
            <a:off x="10513120" y="6054756"/>
            <a:ext cx="3901440" cy="14224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MySQL Database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E98517F-4D70-611E-2152-B01B56EB04ED}"/>
              </a:ext>
            </a:extLst>
          </p:cNvPr>
          <p:cNvCxnSpPr>
            <a:cxnSpLocks/>
          </p:cNvCxnSpPr>
          <p:nvPr/>
        </p:nvCxnSpPr>
        <p:spPr>
          <a:xfrm>
            <a:off x="10109200" y="985520"/>
            <a:ext cx="0" cy="474472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ight Arrow 27">
            <a:extLst>
              <a:ext uri="{FF2B5EF4-FFF2-40B4-BE49-F238E27FC236}">
                <a16:creationId xmlns:a16="http://schemas.microsoft.com/office/drawing/2014/main" id="{7A101920-334A-09F3-38F6-4BD6A63E0D2D}"/>
              </a:ext>
            </a:extLst>
          </p:cNvPr>
          <p:cNvSpPr/>
          <p:nvPr/>
        </p:nvSpPr>
        <p:spPr>
          <a:xfrm>
            <a:off x="4371769" y="6593236"/>
            <a:ext cx="1179417" cy="34544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94EFF0AC-CD04-2A4C-1F27-F092C580B0A6}"/>
              </a:ext>
            </a:extLst>
          </p:cNvPr>
          <p:cNvSpPr/>
          <p:nvPr/>
        </p:nvSpPr>
        <p:spPr>
          <a:xfrm>
            <a:off x="9393164" y="6593236"/>
            <a:ext cx="1119947" cy="32512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DBF1DE01-475D-A94E-0C7E-9BE400D50438}"/>
              </a:ext>
            </a:extLst>
          </p:cNvPr>
          <p:cNvSpPr/>
          <p:nvPr/>
        </p:nvSpPr>
        <p:spPr>
          <a:xfrm>
            <a:off x="275261" y="5851494"/>
            <a:ext cx="14255282" cy="1768506"/>
          </a:xfrm>
          <a:prstGeom prst="round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F77BA92-52A5-379E-08BC-40A68480A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00" y="1593984"/>
            <a:ext cx="4792609" cy="30788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3AF6A2B-EBD6-E435-ABA2-915A9FC26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413" y="1593983"/>
            <a:ext cx="4645107" cy="404673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3811E74-6E0E-EC9D-0F77-7EBBB4346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5861" y="1593983"/>
            <a:ext cx="4265874" cy="214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54207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468702-8177-AE4C-F09C-419004784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A6DD31-71DE-B014-3F6A-AE96F3BE32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C4A2D2E-B562-97A6-7130-0B20ADF04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4500" b="1" dirty="0">
                <a:solidFill>
                  <a:srgbClr val="31874C"/>
                </a:solidFill>
              </a:rPr>
              <a:t>STARTUP ORDER WITH CONDITION</a:t>
            </a:r>
          </a:p>
          <a:p>
            <a:pPr marL="0" indent="0" algn="ctr">
              <a:buNone/>
            </a:pPr>
            <a:r>
              <a:rPr lang="en-US" sz="3500" b="1" dirty="0">
                <a:solidFill>
                  <a:srgbClr val="31874C"/>
                </a:solidFill>
              </a:rPr>
              <a:t>(Frontend and Backend Networks)</a:t>
            </a:r>
          </a:p>
          <a:p>
            <a:pPr marL="0" indent="0" algn="ctr">
              <a:buNone/>
            </a:pPr>
            <a:r>
              <a:rPr lang="en-US" sz="3500" b="1" dirty="0">
                <a:solidFill>
                  <a:srgbClr val="0070C0"/>
                </a:solidFill>
              </a:rPr>
              <a:t>3-Tier Deployment </a:t>
            </a:r>
          </a:p>
          <a:p>
            <a:pPr marL="0" indent="0" algn="ctr">
              <a:buNone/>
            </a:pPr>
            <a:r>
              <a:rPr lang="en-US" sz="3500" b="1" dirty="0">
                <a:solidFill>
                  <a:srgbClr val="0070C0"/>
                </a:solidFill>
              </a:rPr>
              <a:t>Nginx -&gt; UMS Web App -&gt; MySQL DB</a:t>
            </a:r>
          </a:p>
          <a:p>
            <a:pPr marL="0" indent="0" algn="ctr">
              <a:buNone/>
            </a:pP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C078A3C1-0454-5F7E-2A4E-76A7A4BED58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6EF3EAB7-036B-752A-0F6C-86A485DD26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566FDCB6-AFF7-78BB-D559-5C780301F5F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E006591-BC8C-2477-ACBE-29703B2F3632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Demo-30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F8AB93FB-7A40-6953-5A8B-DFD43F2BD0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53300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93EFF-2358-D10C-511B-C7E0B63AE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852169B-9B81-2F55-C0BD-77CF315757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/>
              <a:t>© Kalyan Reddy Daida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062321-75F3-DD22-AB65-B937021FE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439"/>
            <a:ext cx="12618720" cy="118885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Docker Compose: STARTUP ORDER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6A3BB9-EC81-317F-8D96-EB40CC255961}"/>
              </a:ext>
            </a:extLst>
          </p:cNvPr>
          <p:cNvSpPr txBox="1"/>
          <p:nvPr/>
        </p:nvSpPr>
        <p:spPr>
          <a:xfrm>
            <a:off x="1596061" y="930083"/>
            <a:ext cx="1240596" cy="430887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Web Tier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43D5916-FEE5-3897-7168-0F9EBAD4893C}"/>
              </a:ext>
            </a:extLst>
          </p:cNvPr>
          <p:cNvCxnSpPr>
            <a:cxnSpLocks/>
          </p:cNvCxnSpPr>
          <p:nvPr/>
        </p:nvCxnSpPr>
        <p:spPr>
          <a:xfrm>
            <a:off x="5059680" y="985520"/>
            <a:ext cx="0" cy="463296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E79202E-1766-EB89-53E3-6C7BEE160C5C}"/>
              </a:ext>
            </a:extLst>
          </p:cNvPr>
          <p:cNvSpPr txBox="1"/>
          <p:nvPr/>
        </p:nvSpPr>
        <p:spPr>
          <a:xfrm>
            <a:off x="7097880" y="933304"/>
            <a:ext cx="1173719" cy="430887"/>
          </a:xfrm>
          <a:prstGeom prst="rect">
            <a:avLst/>
          </a:prstGeom>
          <a:solidFill>
            <a:srgbClr val="F55C29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App Tier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3812D6-6119-7B8F-A70C-D58CFF8960EE}"/>
              </a:ext>
            </a:extLst>
          </p:cNvPr>
          <p:cNvSpPr txBox="1"/>
          <p:nvPr/>
        </p:nvSpPr>
        <p:spPr>
          <a:xfrm>
            <a:off x="12021700" y="930083"/>
            <a:ext cx="1037463" cy="430887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DB Tier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8C8AAEA-A9CE-D463-099C-463F8A44948C}"/>
              </a:ext>
            </a:extLst>
          </p:cNvPr>
          <p:cNvSpPr/>
          <p:nvPr/>
        </p:nvSpPr>
        <p:spPr>
          <a:xfrm>
            <a:off x="470329" y="6054756"/>
            <a:ext cx="3901440" cy="142240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Nginx Web Server</a:t>
            </a:r>
          </a:p>
          <a:p>
            <a:pPr algn="ctr"/>
            <a:r>
              <a:rPr lang="en-US" sz="2000" dirty="0"/>
              <a:t>(Starts only if UMS is healthy)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DFF8690-3198-2D9A-500B-8CCC400E9880}"/>
              </a:ext>
            </a:extLst>
          </p:cNvPr>
          <p:cNvSpPr/>
          <p:nvPr/>
        </p:nvSpPr>
        <p:spPr>
          <a:xfrm>
            <a:off x="5491724" y="6054756"/>
            <a:ext cx="3901440" cy="1422400"/>
          </a:xfrm>
          <a:prstGeom prst="ellipse">
            <a:avLst/>
          </a:prstGeom>
          <a:solidFill>
            <a:srgbClr val="F55C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User Management Web Application</a:t>
            </a:r>
          </a:p>
          <a:p>
            <a:pPr algn="ctr"/>
            <a:r>
              <a:rPr lang="en-US" sz="2000" dirty="0"/>
              <a:t>(Starts only if </a:t>
            </a:r>
            <a:r>
              <a:rPr lang="en-US" sz="2000" dirty="0" err="1"/>
              <a:t>MySQLDB</a:t>
            </a:r>
            <a:r>
              <a:rPr lang="en-US" sz="2000" dirty="0"/>
              <a:t> is healthy)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F5C8C90-0F91-AD8F-9B39-6B86ACA01776}"/>
              </a:ext>
            </a:extLst>
          </p:cNvPr>
          <p:cNvSpPr/>
          <p:nvPr/>
        </p:nvSpPr>
        <p:spPr>
          <a:xfrm>
            <a:off x="10513120" y="6054756"/>
            <a:ext cx="3901440" cy="14224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MySQL Database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3C4BAB3-CB5A-A8E2-A738-F1FED8A0DDF9}"/>
              </a:ext>
            </a:extLst>
          </p:cNvPr>
          <p:cNvCxnSpPr>
            <a:cxnSpLocks/>
          </p:cNvCxnSpPr>
          <p:nvPr/>
        </p:nvCxnSpPr>
        <p:spPr>
          <a:xfrm>
            <a:off x="10109200" y="985520"/>
            <a:ext cx="0" cy="474472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ight Arrow 27">
            <a:extLst>
              <a:ext uri="{FF2B5EF4-FFF2-40B4-BE49-F238E27FC236}">
                <a16:creationId xmlns:a16="http://schemas.microsoft.com/office/drawing/2014/main" id="{BD01C7B8-965D-3659-8DD6-1074467DB8BF}"/>
              </a:ext>
            </a:extLst>
          </p:cNvPr>
          <p:cNvSpPr/>
          <p:nvPr/>
        </p:nvSpPr>
        <p:spPr>
          <a:xfrm>
            <a:off x="4371769" y="6593236"/>
            <a:ext cx="1179417" cy="34544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A9AA37DA-297F-B23C-F807-4928D890A118}"/>
              </a:ext>
            </a:extLst>
          </p:cNvPr>
          <p:cNvSpPr/>
          <p:nvPr/>
        </p:nvSpPr>
        <p:spPr>
          <a:xfrm>
            <a:off x="9393164" y="6593236"/>
            <a:ext cx="1119947" cy="32512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0FDB4343-08A8-0A38-A004-98A49B4579A7}"/>
              </a:ext>
            </a:extLst>
          </p:cNvPr>
          <p:cNvSpPr/>
          <p:nvPr/>
        </p:nvSpPr>
        <p:spPr>
          <a:xfrm>
            <a:off x="275261" y="5851494"/>
            <a:ext cx="14255282" cy="1768506"/>
          </a:xfrm>
          <a:prstGeom prst="round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205C51-8703-6629-471E-1FE4F4068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57" y="1482225"/>
            <a:ext cx="4801003" cy="32726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7DF36B-2E53-EB8D-9D55-61CB27BA50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8501" y="1482225"/>
            <a:ext cx="4583472" cy="423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2373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748EE-D90B-3DB0-27C6-F06B2F3BE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5CE4BCF-F227-6B92-DB2E-FBC08DEAD2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/>
              <a:t>© Kalyan Reddy Daida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411D7E7-8751-9300-5C40-B0AE057BC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99" y="3476147"/>
            <a:ext cx="8456840" cy="23212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7000" b="1" dirty="0">
                <a:solidFill>
                  <a:srgbClr val="C00000"/>
                </a:solidFill>
              </a:rPr>
              <a:t>Docker Compose</a:t>
            </a:r>
            <a:br>
              <a:rPr lang="en-US" sz="7000" b="1" dirty="0">
                <a:solidFill>
                  <a:srgbClr val="31874C"/>
                </a:solidFill>
              </a:rPr>
            </a:br>
            <a:r>
              <a:rPr lang="en-US" sz="4500" b="1" dirty="0">
                <a:solidFill>
                  <a:srgbClr val="31874C"/>
                </a:solidFill>
              </a:rPr>
              <a:t>PROFILES</a:t>
            </a:r>
          </a:p>
          <a:p>
            <a:pPr marL="0" indent="0" algn="ctr">
              <a:buNone/>
            </a:pPr>
            <a:r>
              <a:rPr lang="en-US" sz="4500" b="1" dirty="0">
                <a:solidFill>
                  <a:srgbClr val="0070C0"/>
                </a:solidFill>
              </a:rPr>
              <a:t>3-Tier Deployment 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rgbClr val="0070C0"/>
                </a:solidFill>
              </a:rPr>
              <a:t>Nginx -&gt; UMS Web App -&gt; MySQL DB</a:t>
            </a:r>
          </a:p>
          <a:p>
            <a:pPr marL="0" indent="0" algn="ctr">
              <a:buNone/>
            </a:pP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4" name="AutoShape 4" descr="HashiCorp Terraform">
            <a:extLst>
              <a:ext uri="{FF2B5EF4-FFF2-40B4-BE49-F238E27FC236}">
                <a16:creationId xmlns:a16="http://schemas.microsoft.com/office/drawing/2014/main" id="{9E79C135-7333-CC7D-4D1F-045E3014C3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HashiCorp Terraform">
            <a:extLst>
              <a:ext uri="{FF2B5EF4-FFF2-40B4-BE49-F238E27FC236}">
                <a16:creationId xmlns:a16="http://schemas.microsoft.com/office/drawing/2014/main" id="{3701D5F3-9114-D856-B1BC-D376A287E9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199" y="4114799"/>
            <a:ext cx="3304309" cy="330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0" descr="HashiCorp Terraform">
            <a:extLst>
              <a:ext uri="{FF2B5EF4-FFF2-40B4-BE49-F238E27FC236}">
                <a16:creationId xmlns:a16="http://schemas.microsoft.com/office/drawing/2014/main" id="{E406D7DE-9566-A3DF-0C06-DB194BD2F7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DF8867-19B5-FDFE-A4EE-73480BD4204D}"/>
              </a:ext>
            </a:extLst>
          </p:cNvPr>
          <p:cNvSpPr/>
          <p:nvPr/>
        </p:nvSpPr>
        <p:spPr>
          <a:xfrm>
            <a:off x="2511571" y="1723817"/>
            <a:ext cx="3761095" cy="1374304"/>
          </a:xfrm>
          <a:prstGeom prst="ellipse">
            <a:avLst/>
          </a:prstGeom>
          <a:solidFill>
            <a:srgbClr val="389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Demo-31</a:t>
            </a:r>
          </a:p>
        </p:txBody>
      </p:sp>
      <p:pic>
        <p:nvPicPr>
          <p:cNvPr id="12" name="Picture 11" descr="A blue whale with a blue whale and a blue whale&#10;&#10;Description automatically generated">
            <a:extLst>
              <a:ext uri="{FF2B5EF4-FFF2-40B4-BE49-F238E27FC236}">
                <a16:creationId xmlns:a16="http://schemas.microsoft.com/office/drawing/2014/main" id="{BD96D276-D243-44C6-FBDF-17895A480B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807" y="1864108"/>
            <a:ext cx="4980894" cy="39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167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Verve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0FBA762A8B4A4AB2389BE0BCE3C83F" ma:contentTypeVersion="10" ma:contentTypeDescription="Create a new document." ma:contentTypeScope="" ma:versionID="0f3e2685ea47f4ebc3624ed417f13537">
  <xsd:schema xmlns:xsd="http://www.w3.org/2001/XMLSchema" xmlns:xs="http://www.w3.org/2001/XMLSchema" xmlns:p="http://schemas.microsoft.com/office/2006/metadata/properties" xmlns:ns2="9a51ea1a-1b1e-41ef-b441-1ee4f2fd8669" xmlns:ns3="1715a332-6e4d-4cad-94c4-6bada4eb9966" targetNamespace="http://schemas.microsoft.com/office/2006/metadata/properties" ma:root="true" ma:fieldsID="c0969c2d596e33b812740b722f5f53ca" ns2:_="" ns3:_="">
    <xsd:import namespace="9a51ea1a-1b1e-41ef-b441-1ee4f2fd8669"/>
    <xsd:import namespace="1715a332-6e4d-4cad-94c4-6bada4eb996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51ea1a-1b1e-41ef-b441-1ee4f2fd866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15a332-6e4d-4cad-94c4-6bada4eb99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MediaServiceAutoTags" ma:internalName="MediaServiceAutoTags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9179B27-CBA1-4175-8B64-42FE0F853D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a51ea1a-1b1e-41ef-b441-1ee4f2fd8669"/>
    <ds:schemaRef ds:uri="1715a332-6e4d-4cad-94c4-6bada4eb99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EC2339-1C1C-416D-9A21-94E8CFA5CBF4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elements/1.1/"/>
    <ds:schemaRef ds:uri="9a51ea1a-1b1e-41ef-b441-1ee4f2fd8669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1715a332-6e4d-4cad-94c4-6bada4eb9966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2F2D375-1062-4EE6-861C-05377A63E41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{03BA5508-2C3D-DC42-BAD2-DCC151BC9FB0}tf10001077</Template>
  <TotalTime>262583</TotalTime>
  <Words>7357</Words>
  <Application>Microsoft Macintosh PowerPoint</Application>
  <PresentationFormat>Custom</PresentationFormat>
  <Paragraphs>1333</Paragraphs>
  <Slides>122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122</vt:i4>
      </vt:variant>
    </vt:vector>
  </HeadingPairs>
  <TitlesOfParts>
    <vt:vector size="127" baseType="lpstr">
      <vt:lpstr>Arial</vt:lpstr>
      <vt:lpstr>Calibri</vt:lpstr>
      <vt:lpstr>Calibri Light</vt:lpstr>
      <vt:lpstr>Wingdings</vt:lpstr>
      <vt:lpstr>Office Theme</vt:lpstr>
      <vt:lpstr>Docker Masterclass: 40 Practical Demos</vt:lpstr>
      <vt:lpstr>Docker Masterclass</vt:lpstr>
      <vt:lpstr>Docker Masterclass</vt:lpstr>
      <vt:lpstr>Docker Masterclass</vt:lpstr>
      <vt:lpstr>GitHub Step-by-Step Documentation</vt:lpstr>
      <vt:lpstr>GitHub Repository</vt:lpstr>
      <vt:lpstr>PowerPoint Presentation</vt:lpstr>
      <vt:lpstr>What problems we have with Traditional Infra?</vt:lpstr>
      <vt:lpstr>Physical Machines</vt:lpstr>
      <vt:lpstr>Physical Machines with Docker</vt:lpstr>
      <vt:lpstr>PowerPoint Presentation</vt:lpstr>
      <vt:lpstr>PowerPoint Presentation</vt:lpstr>
      <vt:lpstr>PowerPoint Presentation</vt:lpstr>
      <vt:lpstr>Docker - Terminology</vt:lpstr>
      <vt:lpstr>Docker - Terminology</vt:lpstr>
      <vt:lpstr>Docker - Terminology</vt:lpstr>
      <vt:lpstr>PowerPoint Presentation</vt:lpstr>
      <vt:lpstr>Install Docker</vt:lpstr>
      <vt:lpstr>PowerPoint Presentation</vt:lpstr>
      <vt:lpstr>Docker Command - Basics</vt:lpstr>
      <vt:lpstr>PowerPoint Presentation</vt:lpstr>
      <vt:lpstr>Dockerfile</vt:lpstr>
      <vt:lpstr>Build Docker Image and Push to Docker Hub</vt:lpstr>
      <vt:lpstr>PowerPoint Presentation</vt:lpstr>
      <vt:lpstr>Dockerfile - LABEL Instruction</vt:lpstr>
      <vt:lpstr>PowerPoint Presentation</vt:lpstr>
      <vt:lpstr>Dockerfile - COPY vs ADD</vt:lpstr>
      <vt:lpstr>Dockerfile - COPY vs ADD</vt:lpstr>
      <vt:lpstr>PowerPoint Presentation</vt:lpstr>
      <vt:lpstr>Dockerfile - ADD Instruction</vt:lpstr>
      <vt:lpstr>PowerPoint Presentation</vt:lpstr>
      <vt:lpstr>Dockerfile - ARG Instruction</vt:lpstr>
      <vt:lpstr>PowerPoint Presentation</vt:lpstr>
      <vt:lpstr>Dockerfile - RUN Instruction</vt:lpstr>
      <vt:lpstr>Dockerfile - EXPOSE Instruction</vt:lpstr>
      <vt:lpstr>PowerPoint Presentation</vt:lpstr>
      <vt:lpstr>Dockerfile - ENV Instruction</vt:lpstr>
      <vt:lpstr>Dockerfile - WORKDIR Instruction </vt:lpstr>
      <vt:lpstr>Dockerfile - WORKDIR Instruction </vt:lpstr>
      <vt:lpstr>Dockerfile - CMD Instruction </vt:lpstr>
      <vt:lpstr>PowerPoint Presentation</vt:lpstr>
      <vt:lpstr>Dockerfile - CMD Instruction </vt:lpstr>
      <vt:lpstr>PowerPoint Presentation</vt:lpstr>
      <vt:lpstr>Dockerfile - ENTRYPOINT Instruction </vt:lpstr>
      <vt:lpstr>Dockerfile: ENTRYPOINT vs CMD Instructions</vt:lpstr>
      <vt:lpstr>PowerPoint Presentation</vt:lpstr>
      <vt:lpstr>Dockerfile - HEALTHCHECK Instruction </vt:lpstr>
      <vt:lpstr>Dockerfile - HEALTHCHECK Instruction </vt:lpstr>
      <vt:lpstr>PowerPoint Presentation</vt:lpstr>
      <vt:lpstr>Dockerfile - USER Instruction</vt:lpstr>
      <vt:lpstr>PowerPoint Presentation</vt:lpstr>
      <vt:lpstr>Docker Ports</vt:lpstr>
      <vt:lpstr>PowerPoint Presentation</vt:lpstr>
      <vt:lpstr>Docker Volumes vs Bind Mounts</vt:lpstr>
      <vt:lpstr>Docker Volumes vs Bind Mounts</vt:lpstr>
      <vt:lpstr>Docker Volume Types</vt:lpstr>
      <vt:lpstr>PowerPoint Presentation</vt:lpstr>
      <vt:lpstr>Docker Volumes: --mount vs -v</vt:lpstr>
      <vt:lpstr>Docker Volumes: --mount vs -v</vt:lpstr>
      <vt:lpstr>PowerPoint Presentation</vt:lpstr>
      <vt:lpstr>Docker Volumes: Populate Data using Containers</vt:lpstr>
      <vt:lpstr>Docker Volumes: Mount Volume Read-Only</vt:lpstr>
      <vt:lpstr>Docker Volumes: Mount Volume Read-Only</vt:lpstr>
      <vt:lpstr>PowerPoint Presentation</vt:lpstr>
      <vt:lpstr>Docker Volumes: Mount a Subdirectory</vt:lpstr>
      <vt:lpstr>PowerPoint Presentation</vt:lpstr>
      <vt:lpstr>Docker Storage: Bind Mounts</vt:lpstr>
      <vt:lpstr>PowerPoint Presentation</vt:lpstr>
      <vt:lpstr>Docker Storage: Bind Mounts (Read-Only)</vt:lpstr>
      <vt:lpstr>PowerPoint Presentation</vt:lpstr>
      <vt:lpstr>Docker Storage: Volume vs Bind Mount</vt:lpstr>
      <vt:lpstr>Docker Storage: Volume vs Bind Mount</vt:lpstr>
      <vt:lpstr>Docker Storage: Volume vs Bind Mount</vt:lpstr>
      <vt:lpstr>Docker Storage: Volume vs Bind Mount</vt:lpstr>
      <vt:lpstr>Docker Storage: Volume vs Bind Mount</vt:lpstr>
      <vt:lpstr>Docker Storage: Volume vs Bind Mount</vt:lpstr>
      <vt:lpstr>Docker Storage: Volume vs Bind Mount</vt:lpstr>
      <vt:lpstr>PowerPoint Presentation</vt:lpstr>
      <vt:lpstr>Docker Storage: tmpfs Mount</vt:lpstr>
      <vt:lpstr>PowerPoint Presentation</vt:lpstr>
      <vt:lpstr>Multi-container Applications</vt:lpstr>
      <vt:lpstr>Multi-container Applications</vt:lpstr>
      <vt:lpstr>PowerPoint Presentation</vt:lpstr>
      <vt:lpstr>Docker Compose - Basics</vt:lpstr>
      <vt:lpstr>Docker Compose - Basics</vt:lpstr>
      <vt:lpstr>PowerPoint Presentation</vt:lpstr>
      <vt:lpstr>Docker Compose - Named Volumes</vt:lpstr>
      <vt:lpstr>PowerPoint Presentation</vt:lpstr>
      <vt:lpstr>Docker Compose: UMS Stack</vt:lpstr>
      <vt:lpstr>Docker Compose: UMS Stack</vt:lpstr>
      <vt:lpstr>PowerPoint Presentation</vt:lpstr>
      <vt:lpstr>Docker Compose: DEPLOY</vt:lpstr>
      <vt:lpstr>PowerPoint Presentation</vt:lpstr>
      <vt:lpstr>Docker Compose: NETWORKS</vt:lpstr>
      <vt:lpstr>PowerPoint Presentation</vt:lpstr>
      <vt:lpstr>Docker Compose: HEALTHCHECK</vt:lpstr>
      <vt:lpstr>PowerPoint Presentation</vt:lpstr>
      <vt:lpstr>Docker Compose: STARTUP ORDER</vt:lpstr>
      <vt:lpstr>PowerPoint Presentation</vt:lpstr>
      <vt:lpstr>Docker Compose: Profiles</vt:lpstr>
      <vt:lpstr>PowerPoint Presentation</vt:lpstr>
      <vt:lpstr>Docker Compose: LINKS</vt:lpstr>
      <vt:lpstr>PowerPoint Presentation</vt:lpstr>
      <vt:lpstr>Docker Compose: ALIASES</vt:lpstr>
      <vt:lpstr>PowerPoint Presentation</vt:lpstr>
      <vt:lpstr>Docker Compose: --build</vt:lpstr>
      <vt:lpstr>PowerPoint Presentation</vt:lpstr>
      <vt:lpstr>Docker Compose: --watch, sync, sync + restart</vt:lpstr>
      <vt:lpstr>PowerPoint Presentation</vt:lpstr>
      <vt:lpstr>Docker Compose: --watch, rebuild</vt:lpstr>
      <vt:lpstr>PowerPoint Presentation</vt:lpstr>
      <vt:lpstr>Docker BuildKit</vt:lpstr>
      <vt:lpstr>Docker BuildKit - Builders</vt:lpstr>
      <vt:lpstr>PowerPoint Presentation</vt:lpstr>
      <vt:lpstr>Build Multi-platform Docker Images</vt:lpstr>
      <vt:lpstr>Build Multi-platform Docker Images</vt:lpstr>
      <vt:lpstr>PowerPoint Presentation</vt:lpstr>
      <vt:lpstr>Docker Build Cloud</vt:lpstr>
      <vt:lpstr>Docker Build Cloud</vt:lpstr>
      <vt:lpstr>PowerPoint Presentation</vt:lpstr>
      <vt:lpstr>Docker Multi-stage Builds</vt:lpstr>
      <vt:lpstr>ANYTHING AFTER THIS SLIDE IS NON-LIVE SLIDES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Elastic Beanstalk</dc:title>
  <dc:subject/>
  <dc:creator>Stack Simplify</dc:creator>
  <cp:keywords/>
  <dc:description/>
  <cp:lastModifiedBy>stacksimplify Team</cp:lastModifiedBy>
  <cp:revision>8</cp:revision>
  <cp:lastPrinted>2021-07-02T11:42:58Z</cp:lastPrinted>
  <dcterms:created xsi:type="dcterms:W3CDTF">2019-11-12T03:20:49Z</dcterms:created>
  <dcterms:modified xsi:type="dcterms:W3CDTF">2024-11-11T23:14:45Z</dcterms:modified>
  <cp:category/>
</cp:coreProperties>
</file>